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3" r:id="rId1"/>
  </p:sldMasterIdLst>
  <p:notesMasterIdLst>
    <p:notesMasterId r:id="rId17"/>
  </p:notesMasterIdLst>
  <p:handoutMasterIdLst>
    <p:handoutMasterId r:id="rId18"/>
  </p:handoutMasterIdLst>
  <p:sldIdLst>
    <p:sldId id="256" r:id="rId2"/>
    <p:sldId id="257" r:id="rId3"/>
    <p:sldId id="265" r:id="rId4"/>
    <p:sldId id="262" r:id="rId5"/>
    <p:sldId id="261" r:id="rId6"/>
    <p:sldId id="258" r:id="rId7"/>
    <p:sldId id="269" r:id="rId8"/>
    <p:sldId id="270" r:id="rId9"/>
    <p:sldId id="259" r:id="rId10"/>
    <p:sldId id="260" r:id="rId11"/>
    <p:sldId id="268" r:id="rId12"/>
    <p:sldId id="267" r:id="rId13"/>
    <p:sldId id="266"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6538" autoAdjust="0"/>
  </p:normalViewPr>
  <p:slideViewPr>
    <p:cSldViewPr snapToGrid="0">
      <p:cViewPr varScale="1">
        <p:scale>
          <a:sx n="50" d="100"/>
          <a:sy n="50" d="100"/>
        </p:scale>
        <p:origin x="1470" y="24"/>
      </p:cViewPr>
      <p:guideLst/>
    </p:cSldViewPr>
  </p:slideViewPr>
  <p:outlineViewPr>
    <p:cViewPr>
      <p:scale>
        <a:sx n="33" d="100"/>
        <a:sy n="33" d="100"/>
      </p:scale>
      <p:origin x="0" y="-123"/>
    </p:cViewPr>
  </p:outlineViewPr>
  <p:notesTextViewPr>
    <p:cViewPr>
      <p:scale>
        <a:sx n="1" d="1"/>
        <a:sy n="1" d="1"/>
      </p:scale>
      <p:origin x="0" y="0"/>
    </p:cViewPr>
  </p:notesTextViewPr>
  <p:notesViewPr>
    <p:cSldViewPr snapToGrid="0">
      <p:cViewPr varScale="1">
        <p:scale>
          <a:sx n="67" d="100"/>
          <a:sy n="67" d="100"/>
        </p:scale>
        <p:origin x="1758"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63CAF3-9103-4B35-A053-4706692AB6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4B089FF-D507-47CF-ADA4-1BB800652D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CC1766-E55D-46D2-89EF-2E77D1628711}" type="datetimeFigureOut">
              <a:rPr lang="en-GB" smtClean="0"/>
              <a:t>13/11/2019</a:t>
            </a:fld>
            <a:endParaRPr lang="en-GB"/>
          </a:p>
        </p:txBody>
      </p:sp>
      <p:sp>
        <p:nvSpPr>
          <p:cNvPr id="4" name="Footer Placeholder 3">
            <a:extLst>
              <a:ext uri="{FF2B5EF4-FFF2-40B4-BE49-F238E27FC236}">
                <a16:creationId xmlns:a16="http://schemas.microsoft.com/office/drawing/2014/main" id="{DA17FF96-4025-407D-9956-D80B5150B3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57E0D4C-6FFF-4CE7-BD7B-9AAA953940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4C4D70-CCFE-4A02-8CB6-49C8DB156A37}"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38409-5C03-4D95-9940-454338D85B63}" type="datetimeFigureOut">
              <a:rPr lang="en-GB" smtClean="0"/>
              <a:t>13/11/2019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E984A-83F2-4FDC-AB7F-927CE55E3DA8}" type="slidenum">
              <a:rPr lang="en-GB" smtClean="0"/>
              <a:t>‹#›</a:t>
            </a:fld>
            <a:endParaRPr lang="en-GB"/>
          </a:p>
        </p:txBody>
      </p:sp>
    </p:spTree>
    <p:extLst>
      <p:ext uri="{BB962C8B-B14F-4D97-AF65-F5344CB8AC3E}">
        <p14:creationId xmlns:p14="http://schemas.microsoft.com/office/powerpoint/2010/main" val="404863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Afghanistan_Mission_Network#cite_note-RAND-2" TargetMode="External"/><Relationship Id="rId13" Type="http://schemas.openxmlformats.org/officeDocument/2006/relationships/hyperlink" Target="https://en.wikipedia.org/wiki/Federated_Mission_Networking" TargetMode="External"/><Relationship Id="rId3" Type="http://schemas.openxmlformats.org/officeDocument/2006/relationships/hyperlink" Target="https://en.wikipedia.org/wiki/NATO" TargetMode="External"/><Relationship Id="rId7" Type="http://schemas.openxmlformats.org/officeDocument/2006/relationships/hyperlink" Target="https://en.wikipedia.org/wiki/Afghanistan_Mission_Network#cite_note-1" TargetMode="External"/><Relationship Id="rId12" Type="http://schemas.openxmlformats.org/officeDocument/2006/relationships/hyperlink" Target="https://en.wikipedia.org/wiki/Voice_over_IP"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Situation_awareness" TargetMode="External"/><Relationship Id="rId11" Type="http://schemas.openxmlformats.org/officeDocument/2006/relationships/hyperlink" Target="https://en.wikipedia.org/wiki/Common_operational_picture" TargetMode="External"/><Relationship Id="rId5" Type="http://schemas.openxmlformats.org/officeDocument/2006/relationships/hyperlink" Target="https://en.wikipedia.org/wiki/Resolute_Support_Mission" TargetMode="External"/><Relationship Id="rId10" Type="http://schemas.openxmlformats.org/officeDocument/2006/relationships/hyperlink" Target="https://en.wikipedia.org/wiki/Online_chat" TargetMode="External"/><Relationship Id="rId4" Type="http://schemas.openxmlformats.org/officeDocument/2006/relationships/hyperlink" Target="https://en.wikipedia.org/wiki/ISAF" TargetMode="External"/><Relationship Id="rId9" Type="http://schemas.openxmlformats.org/officeDocument/2006/relationships/hyperlink" Target="https://en.wikipedia.org/wiki/Instant_Messagi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To inform the participants on the potential benefits of Federated Mission Networking.</a:t>
            </a:r>
          </a:p>
          <a:p>
            <a:r>
              <a:rPr lang="en-GB" dirty="0"/>
              <a:t>I do not undertake to educate participants on FMN, instead I seek to elaborate on why and how FMN can be beneficial to those who participate in this NATO Initiative.</a:t>
            </a:r>
          </a:p>
        </p:txBody>
      </p:sp>
      <p:sp>
        <p:nvSpPr>
          <p:cNvPr id="4" name="Slide Number Placeholder 3"/>
          <p:cNvSpPr>
            <a:spLocks noGrp="1"/>
          </p:cNvSpPr>
          <p:nvPr>
            <p:ph type="sldNum" sz="quarter" idx="5"/>
          </p:nvPr>
        </p:nvSpPr>
        <p:spPr/>
        <p:txBody>
          <a:bodyPr/>
          <a:lstStyle/>
          <a:p>
            <a:fld id="{D0BE984A-83F2-4FDC-AB7F-927CE55E3DA8}" type="slidenum">
              <a:rPr lang="en-GB" smtClean="0"/>
              <a:t>3</a:t>
            </a:fld>
            <a:endParaRPr lang="en-GB"/>
          </a:p>
        </p:txBody>
      </p:sp>
    </p:spTree>
    <p:extLst>
      <p:ext uri="{BB962C8B-B14F-4D97-AF65-F5344CB8AC3E}">
        <p14:creationId xmlns:p14="http://schemas.microsoft.com/office/powerpoint/2010/main" val="7858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today’s interconnected and globalised world, the number of challenges to our security is increasing. The complexity of the challenges requires complex answers. These challenges include the among others the following: global terrorism, global warming/climate change, mass migration. A single nation/organisation might find these challenges difficult to tackle on its own. Global challenges require coordinated and synchronised solutions. Nowadays nations and organisations rather work in a coalition than on their own. The reasons for involving multiple nations or organisations might be political, strategical or financial. If a nation/organisation decides to start a mission on its own, it will use its integral forces, processes and equipment. It can be very effective and efficient as the forces are equipped with interoperable equipment, use similar processes and are educated and trained. Note that for some larger nations/organisations, the technical interoperability among services (Navy, Army, Air Force…) might be quite demanding. However, if nations/organisations decide to react to a challenge jointly, it is imperative that their forces use interoperable equipment and are educated and trained to the same processes as much as possible.</a:t>
            </a:r>
          </a:p>
        </p:txBody>
      </p:sp>
      <p:sp>
        <p:nvSpPr>
          <p:cNvPr id="4" name="Slide Number Placeholder 3"/>
          <p:cNvSpPr>
            <a:spLocks noGrp="1"/>
          </p:cNvSpPr>
          <p:nvPr>
            <p:ph type="sldNum" sz="quarter" idx="5"/>
          </p:nvPr>
        </p:nvSpPr>
        <p:spPr/>
        <p:txBody>
          <a:bodyPr/>
          <a:lstStyle/>
          <a:p>
            <a:fld id="{D0BE984A-83F2-4FDC-AB7F-927CE55E3DA8}" type="slidenum">
              <a:rPr lang="en-GB" smtClean="0"/>
              <a:t>4</a:t>
            </a:fld>
            <a:endParaRPr lang="en-GB"/>
          </a:p>
        </p:txBody>
      </p:sp>
    </p:spTree>
    <p:extLst>
      <p:ext uri="{BB962C8B-B14F-4D97-AF65-F5344CB8AC3E}">
        <p14:creationId xmlns:p14="http://schemas.microsoft.com/office/powerpoint/2010/main" val="6757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interoperability? </a:t>
            </a:r>
          </a:p>
          <a:p>
            <a:endParaRPr lang="en-GB" dirty="0"/>
          </a:p>
          <a:p>
            <a:r>
              <a:rPr lang="en-GB" dirty="0"/>
              <a:t>Oxford Dictionary</a:t>
            </a:r>
          </a:p>
          <a:p>
            <a:endParaRPr lang="en-GB" dirty="0"/>
          </a:p>
          <a:p>
            <a:pPr marL="228600" indent="-228600">
              <a:buAutoNum type="arabicPeriod"/>
            </a:pPr>
            <a:r>
              <a:rPr lang="en-GB" sz="1200" b="0" i="0" u="none" strike="noStrike" kern="1200" dirty="0">
                <a:solidFill>
                  <a:schemeClr val="tx1"/>
                </a:solidFill>
                <a:effectLst/>
                <a:latin typeface="+mn-lt"/>
                <a:ea typeface="+mn-ea"/>
                <a:cs typeface="+mn-cs"/>
              </a:rPr>
              <a:t>the ability of computer systems or programs to exchange information</a:t>
            </a:r>
          </a:p>
          <a:p>
            <a:pPr marL="228600" indent="-228600">
              <a:buAutoNum type="arabicPeriod"/>
            </a:pPr>
            <a:r>
              <a:rPr lang="en-GB" sz="1200" b="0" i="0" u="none" strike="noStrike" kern="1200" dirty="0">
                <a:solidFill>
                  <a:schemeClr val="tx1"/>
                </a:solidFill>
                <a:effectLst/>
                <a:latin typeface="+mn-lt"/>
                <a:ea typeface="+mn-ea"/>
                <a:cs typeface="+mn-cs"/>
              </a:rPr>
              <a:t>the ability of military equipment or groups to work together</a:t>
            </a:r>
            <a:endParaRPr lang="en-GB" dirty="0"/>
          </a:p>
          <a:p>
            <a:endParaRPr lang="en-GB" dirty="0"/>
          </a:p>
          <a:p>
            <a:r>
              <a:rPr lang="en-GB" b="1" dirty="0"/>
              <a:t>NATO GLOSSARY OF TERMS AND DEFINITIONS (ENGLISH AND FRENCH) 2017 – AAP-06 definition: </a:t>
            </a:r>
          </a:p>
          <a:p>
            <a:endParaRPr lang="en-GB" dirty="0"/>
          </a:p>
          <a:p>
            <a:r>
              <a:rPr lang="en-GB" dirty="0"/>
              <a:t>The ability to act together coherently, effectively and efficiently to achieve Allied tactical, operational and strategic objectives.</a:t>
            </a:r>
          </a:p>
          <a:p>
            <a:endParaRPr lang="en-GB" dirty="0"/>
          </a:p>
          <a:p>
            <a:r>
              <a:rPr lang="en-GB" b="1" dirty="0"/>
              <a:t>ALLIED JOINT DOCTRINE FOR COMMUNICATION AND INFORMATION SYSTEMS – AJP6 definition:</a:t>
            </a:r>
          </a:p>
          <a:p>
            <a:endParaRPr lang="en-GB" dirty="0"/>
          </a:p>
          <a:p>
            <a:r>
              <a:rPr lang="en-GB" dirty="0"/>
              <a:t>Importance of interoperability:</a:t>
            </a:r>
          </a:p>
          <a:p>
            <a:endParaRPr lang="en-GB" dirty="0"/>
          </a:p>
          <a:p>
            <a:r>
              <a:rPr lang="en-GB" dirty="0"/>
              <a:t>1. It is fundamental in order to achieve the common goals in a coalition. Without interoperability </a:t>
            </a:r>
          </a:p>
          <a:p>
            <a:endParaRPr lang="en-GB" dirty="0"/>
          </a:p>
          <a:p>
            <a:r>
              <a:rPr lang="en-GB" b="1" dirty="0"/>
              <a:t>Article 3 of the North Atlantic Treaty:</a:t>
            </a:r>
          </a:p>
          <a:p>
            <a:endParaRPr lang="en-GB" dirty="0"/>
          </a:p>
          <a:p>
            <a:r>
              <a:rPr lang="en-GB" sz="1200" b="0" i="0" u="none" strike="noStrike" kern="1200" dirty="0">
                <a:solidFill>
                  <a:schemeClr val="tx1"/>
                </a:solidFill>
                <a:effectLst/>
                <a:latin typeface="+mn-lt"/>
                <a:ea typeface="+mn-ea"/>
                <a:cs typeface="+mn-cs"/>
              </a:rPr>
              <a:t>In order more effectively to achieve the objectives of this Treaty, the Parties, separately and jointly, by means of continuous and effective self-help and mutual aid, will maintain and develop their individual and collective capacity to resist armed attack</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https://www.nato.int/cps/en/natolive/topics_84112.htm</a:t>
            </a:r>
          </a:p>
          <a:p>
            <a:r>
              <a:rPr lang="en-GB" dirty="0">
                <a:effectLst/>
              </a:rPr>
              <a:t>An Alliance of 29 nations can only work effectively together in joint operations if provisions are in place to ensure smooth cooperation. NATO has been striving for the ability of NATO forces to work together since the Alliance was founded in 1949. Interoperability has become even more important since the Alliance began mounting out-of-area operations in the early 1990s.</a:t>
            </a:r>
          </a:p>
          <a:p>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0BE984A-83F2-4FDC-AB7F-927CE55E3DA8}" type="slidenum">
              <a:rPr lang="en-GB" smtClean="0"/>
              <a:t>5</a:t>
            </a:fld>
            <a:endParaRPr lang="en-GB"/>
          </a:p>
        </p:txBody>
      </p:sp>
    </p:spTree>
    <p:extLst>
      <p:ext uri="{BB962C8B-B14F-4D97-AF65-F5344CB8AC3E}">
        <p14:creationId xmlns:p14="http://schemas.microsoft.com/office/powerpoint/2010/main" val="368513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At the Prague Summit in November 2002, NATO recognized that transformation of the military based upon Information Age principles was essential, and pursued a course of transformation denoted as NATO Network-Enabled Capabilities (NNEC). </a:t>
            </a:r>
          </a:p>
          <a:p>
            <a:r>
              <a:rPr lang="en-GB" sz="1200" b="0" i="0" u="none" strike="noStrike" kern="1200" dirty="0">
                <a:solidFill>
                  <a:schemeClr val="tx1"/>
                </a:solidFill>
                <a:effectLst/>
                <a:latin typeface="+mn-lt"/>
                <a:ea typeface="+mn-ea"/>
                <a:cs typeface="+mn-cs"/>
              </a:rPr>
              <a:t>In November 2003, nine NATO nations (Canada, France, Germany, Italy, The Netherlands, Norway, Spain, The United Kingdom and The United States) signed an arrangement to join in funding a feasibility study on NATO Network Enabled Capability (NNEC) as an important step towards NATO transformation. The study was carried out by the NATO C3 Agency (NC3A).</a:t>
            </a:r>
          </a:p>
          <a:p>
            <a:r>
              <a:rPr lang="en-GB" sz="1200" b="0" i="0" u="none" strike="noStrike" kern="1200" dirty="0">
                <a:solidFill>
                  <a:schemeClr val="tx1"/>
                </a:solidFill>
                <a:effectLst/>
                <a:latin typeface="+mn-lt"/>
                <a:ea typeface="+mn-ea"/>
                <a:cs typeface="+mn-cs"/>
              </a:rPr>
              <a:t>In 2009, the ACT launched an awareness campaign within NATO, as well as in NATO Nations and beyond, to promote the NNEC concept and have it adopted NATO-wide.  Achieving full collaboration and full coherence between the various NATO and NATO Nations projects is the long term goal.</a:t>
            </a:r>
          </a:p>
          <a:p>
            <a:r>
              <a:rPr lang="en-GB" sz="1200" b="0" i="0" u="none" strike="noStrike" kern="1200" dirty="0">
                <a:solidFill>
                  <a:schemeClr val="tx1"/>
                </a:solidFill>
                <a:effectLst/>
                <a:latin typeface="+mn-lt"/>
                <a:ea typeface="+mn-ea"/>
                <a:cs typeface="+mn-cs"/>
              </a:rPr>
              <a:t>NNEC is about people first, then processes, and finally technology.</a:t>
            </a:r>
          </a:p>
          <a:p>
            <a:endParaRPr lang="en-GB" dirty="0"/>
          </a:p>
          <a:p>
            <a:r>
              <a:rPr lang="en-GB" sz="1200" b="0" i="0" u="none" strike="noStrike" kern="1200" dirty="0">
                <a:solidFill>
                  <a:schemeClr val="tx1"/>
                </a:solidFill>
                <a:effectLst/>
                <a:latin typeface="+mn-lt"/>
                <a:ea typeface="+mn-ea"/>
                <a:cs typeface="+mn-cs"/>
              </a:rPr>
              <a:t>The </a:t>
            </a:r>
            <a:r>
              <a:rPr lang="en-GB" sz="1200" b="1" i="0" u="none" strike="noStrike" kern="1200" dirty="0">
                <a:solidFill>
                  <a:schemeClr val="tx1"/>
                </a:solidFill>
                <a:effectLst/>
                <a:latin typeface="+mn-lt"/>
                <a:ea typeface="+mn-ea"/>
                <a:cs typeface="+mn-cs"/>
              </a:rPr>
              <a:t>Afghanistan Mission Network</a:t>
            </a:r>
            <a:r>
              <a:rPr lang="en-GB" sz="1200" b="0" i="0" u="none" strike="noStrike" kern="1200" dirty="0">
                <a:solidFill>
                  <a:schemeClr val="tx1"/>
                </a:solidFill>
                <a:effectLst/>
                <a:latin typeface="+mn-lt"/>
                <a:ea typeface="+mn-ea"/>
                <a:cs typeface="+mn-cs"/>
              </a:rPr>
              <a:t> (AMN) is the primary Coalition, Command, Control, Communications, Computers, Intelligence, Surveillance, and Reconnaissance (C5ISR) network for </a:t>
            </a:r>
            <a:r>
              <a:rPr lang="en-GB" sz="1200" b="0" i="0" u="none" strike="noStrike" kern="1200" dirty="0">
                <a:solidFill>
                  <a:schemeClr val="tx1"/>
                </a:solidFill>
                <a:effectLst/>
                <a:latin typeface="+mn-lt"/>
                <a:ea typeface="+mn-ea"/>
                <a:cs typeface="+mn-cs"/>
                <a:hlinkClick r:id="rId3" tooltip="NATO">
                  <a:extLst>
                    <a:ext uri="{A12FA001-AC4F-418D-AE19-62706E023703}">
                      <ahyp:hlinkClr xmlns:ahyp="http://schemas.microsoft.com/office/drawing/2018/hyperlinkcolor" val="tx"/>
                    </a:ext>
                  </a:extLst>
                </a:hlinkClick>
              </a:rPr>
              <a:t>NATO</a:t>
            </a:r>
            <a:r>
              <a:rPr lang="en-GB" sz="1200" b="0" i="0" u="none" strike="noStrike" kern="1200" dirty="0">
                <a:solidFill>
                  <a:schemeClr val="tx1"/>
                </a:solidFill>
                <a:effectLst/>
                <a:latin typeface="+mn-lt"/>
                <a:ea typeface="+mn-ea"/>
                <a:cs typeface="+mn-cs"/>
              </a:rPr>
              <a:t>-led missions in Afghanistan (</a:t>
            </a:r>
            <a:r>
              <a:rPr lang="en-GB" sz="1200" b="0" i="0" u="none" strike="noStrike" kern="1200" dirty="0">
                <a:solidFill>
                  <a:schemeClr val="tx1"/>
                </a:solidFill>
                <a:effectLst/>
                <a:latin typeface="+mn-lt"/>
                <a:ea typeface="+mn-ea"/>
                <a:cs typeface="+mn-cs"/>
                <a:hlinkClick r:id="rId4" tooltip="ISAF">
                  <a:extLst>
                    <a:ext uri="{A12FA001-AC4F-418D-AE19-62706E023703}">
                      <ahyp:hlinkClr xmlns:ahyp="http://schemas.microsoft.com/office/drawing/2018/hyperlinkcolor" val="tx"/>
                    </a:ext>
                  </a:extLst>
                </a:hlinkClick>
              </a:rPr>
              <a:t>ISAF</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5" tooltip="Resolute Support Mission">
                  <a:extLst>
                    <a:ext uri="{A12FA001-AC4F-418D-AE19-62706E023703}">
                      <ahyp:hlinkClr xmlns:ahyp="http://schemas.microsoft.com/office/drawing/2018/hyperlinkcolor" val="tx"/>
                    </a:ext>
                  </a:extLst>
                </a:hlinkClick>
              </a:rPr>
              <a:t>RSM</a:t>
            </a:r>
            <a:r>
              <a:rPr lang="en-GB" sz="1200" b="0" i="0" u="none" strike="noStrike" kern="1200" dirty="0">
                <a:solidFill>
                  <a:schemeClr val="tx1"/>
                </a:solidFill>
                <a:effectLst/>
                <a:latin typeface="+mn-lt"/>
                <a:ea typeface="+mn-ea"/>
                <a:cs typeface="+mn-cs"/>
              </a:rPr>
              <a:t>). By providing a common network over which to share critical information, the AMN enabled a shift in information-sharing posture from "need to know" to "need to share," resulting in an increase in </a:t>
            </a:r>
            <a:r>
              <a:rPr lang="en-GB" sz="1200" b="0" i="0" u="none" strike="noStrike" kern="1200" dirty="0">
                <a:solidFill>
                  <a:schemeClr val="tx1"/>
                </a:solidFill>
                <a:effectLst/>
                <a:latin typeface="+mn-lt"/>
                <a:ea typeface="+mn-ea"/>
                <a:cs typeface="+mn-cs"/>
                <a:hlinkClick r:id="rId6" tooltip="Situation awareness">
                  <a:extLst>
                    <a:ext uri="{A12FA001-AC4F-418D-AE19-62706E023703}">
                      <ahyp:hlinkClr xmlns:ahyp="http://schemas.microsoft.com/office/drawing/2018/hyperlinkcolor" val="tx"/>
                    </a:ext>
                  </a:extLst>
                </a:hlinkClick>
              </a:rPr>
              <a:t>situational awareness</a:t>
            </a:r>
            <a:r>
              <a:rPr lang="en-GB" sz="1200" b="0" i="0" u="none" strike="noStrike" kern="1200" dirty="0">
                <a:solidFill>
                  <a:schemeClr val="tx1"/>
                </a:solidFill>
                <a:effectLst/>
                <a:latin typeface="+mn-lt"/>
                <a:ea typeface="+mn-ea"/>
                <a:cs typeface="+mn-cs"/>
              </a:rPr>
              <a:t> among coalition partners.</a:t>
            </a:r>
            <a:r>
              <a:rPr lang="en-GB" sz="1200" b="0" i="0" u="none" strike="noStrike"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[1]</a:t>
            </a:r>
            <a:r>
              <a:rPr lang="en-GB" sz="1200" b="0" i="0" u="none" strike="noStrike" kern="1200" dirty="0">
                <a:solidFill>
                  <a:schemeClr val="tx1"/>
                </a:solidFill>
                <a:effectLst/>
                <a:latin typeface="+mn-lt"/>
                <a:ea typeface="+mn-ea"/>
                <a:cs typeface="+mn-cs"/>
                <a:hlinkClick r:id="rId8">
                  <a:extLst>
                    <a:ext uri="{A12FA001-AC4F-418D-AE19-62706E023703}">
                      <ahyp:hlinkClr xmlns:ahyp="http://schemas.microsoft.com/office/drawing/2018/hyperlinkcolor" val="tx"/>
                    </a:ext>
                  </a:extLst>
                </a:hlinkClick>
              </a:rPr>
              <a:t>[2]</a:t>
            </a:r>
            <a:r>
              <a:rPr lang="en-GB" sz="1200" b="0" i="0" u="none" strike="noStrike" kern="1200" dirty="0">
                <a:solidFill>
                  <a:schemeClr val="tx1"/>
                </a:solidFill>
                <a:effectLst/>
                <a:latin typeface="+mn-lt"/>
                <a:ea typeface="+mn-ea"/>
                <a:cs typeface="+mn-cs"/>
              </a:rPr>
              <a:t> AMN establishes a common information sharing platform that provides standardised services such as email, </a:t>
            </a:r>
            <a:r>
              <a:rPr lang="en-GB" sz="1200" b="0" i="0" u="none" strike="noStrike" kern="1200" dirty="0">
                <a:solidFill>
                  <a:schemeClr val="tx1"/>
                </a:solidFill>
                <a:effectLst/>
                <a:latin typeface="+mn-lt"/>
                <a:ea typeface="+mn-ea"/>
                <a:cs typeface="+mn-cs"/>
                <a:hlinkClick r:id="rId9" tooltip="Instant Messaging">
                  <a:extLst>
                    <a:ext uri="{A12FA001-AC4F-418D-AE19-62706E023703}">
                      <ahyp:hlinkClr xmlns:ahyp="http://schemas.microsoft.com/office/drawing/2018/hyperlinkcolor" val="tx"/>
                    </a:ext>
                  </a:extLst>
                </a:hlinkClick>
              </a:rPr>
              <a:t>instant messaging</a:t>
            </a:r>
            <a:r>
              <a:rPr lang="en-GB" sz="1200" b="0" i="0" u="none" strike="noStrike" kern="1200" dirty="0">
                <a:solidFill>
                  <a:schemeClr val="tx1"/>
                </a:solidFill>
                <a:effectLst/>
                <a:latin typeface="+mn-lt"/>
                <a:ea typeface="+mn-ea"/>
                <a:cs typeface="+mn-cs"/>
              </a:rPr>
              <a:t> or </a:t>
            </a:r>
            <a:r>
              <a:rPr lang="en-GB" sz="1200" b="0" i="0" u="none" strike="noStrike" kern="1200" dirty="0">
                <a:solidFill>
                  <a:schemeClr val="tx1"/>
                </a:solidFill>
                <a:effectLst/>
                <a:latin typeface="+mn-lt"/>
                <a:ea typeface="+mn-ea"/>
                <a:cs typeface="+mn-cs"/>
                <a:hlinkClick r:id="rId10" tooltip="Online chat">
                  <a:extLst>
                    <a:ext uri="{A12FA001-AC4F-418D-AE19-62706E023703}">
                      <ahyp:hlinkClr xmlns:ahyp="http://schemas.microsoft.com/office/drawing/2018/hyperlinkcolor" val="tx"/>
                    </a:ext>
                  </a:extLst>
                </a:hlinkClick>
              </a:rPr>
              <a:t>chat</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11" tooltip="Common operational picture">
                  <a:extLst>
                    <a:ext uri="{A12FA001-AC4F-418D-AE19-62706E023703}">
                      <ahyp:hlinkClr xmlns:ahyp="http://schemas.microsoft.com/office/drawing/2018/hyperlinkcolor" val="tx"/>
                    </a:ext>
                  </a:extLst>
                </a:hlinkClick>
              </a:rPr>
              <a:t>Common Operational Picture service</a:t>
            </a:r>
            <a:r>
              <a:rPr lang="en-GB" sz="1200" b="0" i="0" u="none" strike="noStrike" kern="1200" dirty="0">
                <a:solidFill>
                  <a:schemeClr val="tx1"/>
                </a:solidFill>
                <a:effectLst/>
                <a:latin typeface="+mn-lt"/>
                <a:ea typeface="+mn-ea"/>
                <a:cs typeface="+mn-cs"/>
              </a:rPr>
              <a:t>, VTC, </a:t>
            </a:r>
            <a:r>
              <a:rPr lang="en-GB" sz="1200" b="0" i="0" u="none" strike="noStrike" kern="1200" dirty="0">
                <a:solidFill>
                  <a:schemeClr val="tx1"/>
                </a:solidFill>
                <a:effectLst/>
                <a:latin typeface="+mn-lt"/>
                <a:ea typeface="+mn-ea"/>
                <a:cs typeface="+mn-cs"/>
                <a:hlinkClick r:id="rId12" tooltip="Voice over IP">
                  <a:extLst>
                    <a:ext uri="{A12FA001-AC4F-418D-AE19-62706E023703}">
                      <ahyp:hlinkClr xmlns:ahyp="http://schemas.microsoft.com/office/drawing/2018/hyperlinkcolor" val="tx"/>
                    </a:ext>
                  </a:extLst>
                </a:hlinkClick>
              </a:rPr>
              <a:t>Voice over IP</a:t>
            </a:r>
            <a:r>
              <a:rPr lang="en-GB" sz="1200" b="0" i="0" u="none" strike="noStrike" kern="1200" dirty="0">
                <a:solidFill>
                  <a:schemeClr val="tx1"/>
                </a:solidFill>
                <a:effectLst/>
                <a:latin typeface="+mn-lt"/>
                <a:ea typeface="+mn-ea"/>
                <a:cs typeface="+mn-cs"/>
              </a:rPr>
              <a:t> and Web Services for document sharing and application integration to all coalition participants. The effort generated invaluable lessons in how to approach coalition networking in future operations. Based on those lessons learned with AMN, NATO is institutionalising this approach under the </a:t>
            </a:r>
            <a:r>
              <a:rPr lang="en-GB" sz="1200" b="0" i="0" u="none" strike="noStrike" kern="1200" dirty="0">
                <a:solidFill>
                  <a:schemeClr val="tx1"/>
                </a:solidFill>
                <a:effectLst/>
                <a:latin typeface="+mn-lt"/>
                <a:ea typeface="+mn-ea"/>
                <a:cs typeface="+mn-cs"/>
                <a:hlinkClick r:id="rId13" tooltip="Federated Mission Networking">
                  <a:extLst>
                    <a:ext uri="{A12FA001-AC4F-418D-AE19-62706E023703}">
                      <ahyp:hlinkClr xmlns:ahyp="http://schemas.microsoft.com/office/drawing/2018/hyperlinkcolor" val="tx"/>
                    </a:ext>
                  </a:extLst>
                </a:hlinkClick>
              </a:rPr>
              <a:t>Federated Mission Networking</a:t>
            </a:r>
            <a:r>
              <a:rPr lang="en-GB" sz="1200" b="0" i="0" u="none" strike="noStrike" kern="1200" dirty="0">
                <a:solidFill>
                  <a:schemeClr val="tx1"/>
                </a:solidFill>
                <a:effectLst/>
                <a:latin typeface="+mn-lt"/>
                <a:ea typeface="+mn-ea"/>
                <a:cs typeface="+mn-cs"/>
              </a:rPr>
              <a:t> initiative.</a:t>
            </a:r>
          </a:p>
          <a:p>
            <a:endParaRPr lang="en-GB" sz="1200" b="0" i="0" u="none" strike="noStrike"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D0BE984A-83F2-4FDC-AB7F-927CE55E3DA8}" type="slidenum">
              <a:rPr lang="en-GB" smtClean="0"/>
              <a:t>6</a:t>
            </a:fld>
            <a:endParaRPr lang="en-GB"/>
          </a:p>
        </p:txBody>
      </p:sp>
    </p:spTree>
    <p:extLst>
      <p:ext uri="{BB962C8B-B14F-4D97-AF65-F5344CB8AC3E}">
        <p14:creationId xmlns:p14="http://schemas.microsoft.com/office/powerpoint/2010/main" val="358092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defTabSz="685800" fontAlgn="base">
              <a:spcBef>
                <a:spcPts val="0"/>
              </a:spcBef>
              <a:spcAft>
                <a:spcPts val="450"/>
              </a:spcAft>
            </a:pPr>
            <a:r>
              <a:rPr lang="en-US" sz="1200" b="1" u="none" dirty="0">
                <a:latin typeface="Arial" panose="020B0604020202020204" pitchFamily="34" charset="0"/>
                <a:cs typeface="Arial" panose="020B0604020202020204" pitchFamily="34" charset="0"/>
              </a:rPr>
              <a:t>Key principles:</a:t>
            </a:r>
          </a:p>
          <a:p>
            <a:pPr marL="257175" indent="-257175" defTabSz="685800" fontAlgn="base">
              <a:spcBef>
                <a:spcPts val="0"/>
              </a:spcBef>
              <a:spcAft>
                <a:spcPts val="450"/>
              </a:spcAft>
            </a:pPr>
            <a:endParaRPr lang="en-US" sz="1200" b="0" u="none" dirty="0">
              <a:latin typeface="Arial" panose="020B0604020202020204" pitchFamily="34" charset="0"/>
              <a:cs typeface="Arial" panose="020B0604020202020204" pitchFamily="34" charset="0"/>
            </a:endParaRPr>
          </a:p>
          <a:p>
            <a:pPr marL="257175" indent="-257175" defTabSz="685800" fontAlgn="base">
              <a:spcBef>
                <a:spcPts val="0"/>
              </a:spcBef>
              <a:spcAft>
                <a:spcPts val="450"/>
              </a:spcAft>
            </a:pPr>
            <a:r>
              <a:rPr lang="en-US" sz="1200" b="0" u="none" dirty="0">
                <a:latin typeface="Arial" panose="020B0604020202020204" pitchFamily="34" charset="0"/>
                <a:cs typeface="Arial" panose="020B0604020202020204" pitchFamily="34" charset="0"/>
              </a:rPr>
              <a:t>Supports an Uncertain Future</a:t>
            </a:r>
          </a:p>
          <a:p>
            <a:pPr marL="257175" indent="-257175" defTabSz="685800" fontAlgn="base">
              <a:spcBef>
                <a:spcPts val="0"/>
              </a:spcBef>
              <a:spcAft>
                <a:spcPts val="450"/>
              </a:spcAft>
            </a:pPr>
            <a:r>
              <a:rPr lang="en-US" sz="1200" b="0" u="none" dirty="0">
                <a:latin typeface="Arial" panose="020B0604020202020204" pitchFamily="34" charset="0"/>
                <a:cs typeface="Arial" panose="020B0604020202020204" pitchFamily="34" charset="0"/>
              </a:rPr>
              <a:t>Maximum Reuse and Cost Effectiveness</a:t>
            </a:r>
          </a:p>
          <a:p>
            <a:pPr marL="257175" indent="-257175" defTabSz="685800" fontAlgn="base">
              <a:spcBef>
                <a:spcPts val="0"/>
              </a:spcBef>
              <a:spcAft>
                <a:spcPts val="450"/>
              </a:spcAft>
            </a:pPr>
            <a:r>
              <a:rPr lang="en-US" sz="1200" b="0" u="none" dirty="0">
                <a:latin typeface="Arial" panose="020B0604020202020204" pitchFamily="34" charset="0"/>
                <a:cs typeface="Arial" panose="020B0604020202020204" pitchFamily="34" charset="0"/>
              </a:rPr>
              <a:t>Provide graduated options for participation</a:t>
            </a:r>
          </a:p>
          <a:p>
            <a:pPr marL="257175" indent="-257175" defTabSz="685800" fontAlgn="base">
              <a:spcBef>
                <a:spcPts val="0"/>
              </a:spcBef>
              <a:spcAft>
                <a:spcPts val="450"/>
              </a:spcAft>
            </a:pPr>
            <a:r>
              <a:rPr lang="en-US" sz="1200" b="0" u="none" dirty="0">
                <a:latin typeface="Arial" panose="020B0604020202020204" pitchFamily="34" charset="0"/>
                <a:cs typeface="Arial" panose="020B0604020202020204" pitchFamily="34" charset="0"/>
              </a:rPr>
              <a:t>Information Centric </a:t>
            </a:r>
          </a:p>
          <a:p>
            <a:pPr marL="257175" indent="-257175" defTabSz="685800" fontAlgn="base">
              <a:spcBef>
                <a:spcPts val="0"/>
              </a:spcBef>
              <a:spcAft>
                <a:spcPts val="450"/>
              </a:spcAft>
            </a:pPr>
            <a:r>
              <a:rPr lang="en-US" sz="1200" b="0" u="none" dirty="0">
                <a:latin typeface="Arial" panose="020B0604020202020204" pitchFamily="34" charset="0"/>
                <a:cs typeface="Arial" panose="020B0604020202020204" pitchFamily="34" charset="0"/>
              </a:rPr>
              <a:t>Supports Dynamic Federation</a:t>
            </a:r>
          </a:p>
          <a:p>
            <a:pPr marL="257175" indent="-257175" defTabSz="685800" fontAlgn="base">
              <a:spcBef>
                <a:spcPts val="0"/>
              </a:spcBef>
              <a:spcAft>
                <a:spcPts val="450"/>
              </a:spcAft>
            </a:pPr>
            <a:r>
              <a:rPr lang="en-US" sz="1200" b="0" u="none" dirty="0">
                <a:latin typeface="Arial" panose="020B0604020202020204" pitchFamily="34" charset="0"/>
                <a:cs typeface="Arial" panose="020B0604020202020204" pitchFamily="34" charset="0"/>
              </a:rPr>
              <a:t>Synchronize capability evolution of participants</a:t>
            </a:r>
          </a:p>
          <a:p>
            <a:pPr marL="257175" indent="-257175" defTabSz="685800" fontAlgn="base">
              <a:spcBef>
                <a:spcPts val="0"/>
              </a:spcBef>
              <a:spcAft>
                <a:spcPts val="450"/>
              </a:spcAft>
            </a:pPr>
            <a:r>
              <a:rPr lang="en-US" sz="1200" b="0" u="none" dirty="0">
                <a:latin typeface="Arial" panose="020B0604020202020204" pitchFamily="34" charset="0"/>
                <a:cs typeface="Arial" panose="020B0604020202020204" pitchFamily="34" charset="0"/>
              </a:rPr>
              <a:t>Enables organizations to act as a mission partner for nations</a:t>
            </a:r>
          </a:p>
          <a:p>
            <a:endParaRPr lang="en-GB" dirty="0"/>
          </a:p>
        </p:txBody>
      </p:sp>
      <p:sp>
        <p:nvSpPr>
          <p:cNvPr id="4" name="Slide Number Placeholder 3"/>
          <p:cNvSpPr>
            <a:spLocks noGrp="1"/>
          </p:cNvSpPr>
          <p:nvPr>
            <p:ph type="sldNum" sz="quarter" idx="5"/>
          </p:nvPr>
        </p:nvSpPr>
        <p:spPr/>
        <p:txBody>
          <a:bodyPr/>
          <a:lstStyle/>
          <a:p>
            <a:fld id="{D0BE984A-83F2-4FDC-AB7F-927CE55E3DA8}" type="slidenum">
              <a:rPr lang="en-GB" smtClean="0"/>
              <a:t>7</a:t>
            </a:fld>
            <a:endParaRPr lang="en-GB"/>
          </a:p>
        </p:txBody>
      </p:sp>
    </p:spTree>
    <p:extLst>
      <p:ext uri="{BB962C8B-B14F-4D97-AF65-F5344CB8AC3E}">
        <p14:creationId xmlns:p14="http://schemas.microsoft.com/office/powerpoint/2010/main" val="3770088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defTabSz="685800" fontAlgn="base">
              <a:spcBef>
                <a:spcPts val="0"/>
              </a:spcBef>
              <a:spcAft>
                <a:spcPts val="450"/>
              </a:spcAft>
            </a:pPr>
            <a:r>
              <a:rPr lang="en-US" sz="1200" b="0" u="none" dirty="0">
                <a:latin typeface="Arial" panose="020B0604020202020204" pitchFamily="34" charset="0"/>
                <a:cs typeface="Arial" panose="020B0604020202020204" pitchFamily="34" charset="0"/>
              </a:rPr>
              <a:t>Supports an Uncertain Future</a:t>
            </a:r>
          </a:p>
          <a:p>
            <a:pPr marL="257175" indent="-257175" defTabSz="685800" fontAlgn="base">
              <a:spcBef>
                <a:spcPts val="0"/>
              </a:spcBef>
              <a:spcAft>
                <a:spcPts val="450"/>
              </a:spcAft>
            </a:pPr>
            <a:r>
              <a:rPr lang="en-US" sz="1200" b="0" u="none" dirty="0">
                <a:latin typeface="Arial" panose="020B0604020202020204" pitchFamily="34" charset="0"/>
                <a:cs typeface="Arial" panose="020B0604020202020204" pitchFamily="34" charset="0"/>
              </a:rPr>
              <a:t>Maximum Reuse and Cost Effectiveness</a:t>
            </a:r>
          </a:p>
          <a:p>
            <a:pPr marL="257175" indent="-257175" defTabSz="685800" fontAlgn="base">
              <a:spcBef>
                <a:spcPts val="0"/>
              </a:spcBef>
              <a:spcAft>
                <a:spcPts val="450"/>
              </a:spcAft>
            </a:pPr>
            <a:r>
              <a:rPr lang="en-US" sz="1200" b="0" u="none" dirty="0">
                <a:latin typeface="Arial" panose="020B0604020202020204" pitchFamily="34" charset="0"/>
                <a:cs typeface="Arial" panose="020B0604020202020204" pitchFamily="34" charset="0"/>
              </a:rPr>
              <a:t>Provide graduated options for participation</a:t>
            </a:r>
          </a:p>
          <a:p>
            <a:pPr marL="257175" indent="-257175" defTabSz="685800" fontAlgn="base">
              <a:spcBef>
                <a:spcPts val="0"/>
              </a:spcBef>
              <a:spcAft>
                <a:spcPts val="450"/>
              </a:spcAft>
            </a:pPr>
            <a:r>
              <a:rPr lang="en-US" sz="1200" b="0" u="none" dirty="0">
                <a:latin typeface="Arial" panose="020B0604020202020204" pitchFamily="34" charset="0"/>
                <a:cs typeface="Arial" panose="020B0604020202020204" pitchFamily="34" charset="0"/>
              </a:rPr>
              <a:t>Information Centric </a:t>
            </a:r>
          </a:p>
          <a:p>
            <a:pPr marL="257175" indent="-257175" defTabSz="685800" fontAlgn="base">
              <a:spcBef>
                <a:spcPts val="0"/>
              </a:spcBef>
              <a:spcAft>
                <a:spcPts val="450"/>
              </a:spcAft>
            </a:pPr>
            <a:r>
              <a:rPr lang="en-US" sz="1200" b="0" u="none" dirty="0">
                <a:latin typeface="Arial" panose="020B0604020202020204" pitchFamily="34" charset="0"/>
                <a:cs typeface="Arial" panose="020B0604020202020204" pitchFamily="34" charset="0"/>
              </a:rPr>
              <a:t>Supports Dynamic Federation</a:t>
            </a:r>
          </a:p>
          <a:p>
            <a:pPr marL="257175" indent="-257175" defTabSz="685800" fontAlgn="base">
              <a:spcBef>
                <a:spcPts val="0"/>
              </a:spcBef>
              <a:spcAft>
                <a:spcPts val="450"/>
              </a:spcAft>
            </a:pPr>
            <a:r>
              <a:rPr lang="en-US" sz="1200" b="0" u="none" dirty="0">
                <a:latin typeface="Arial" panose="020B0604020202020204" pitchFamily="34" charset="0"/>
                <a:cs typeface="Arial" panose="020B0604020202020204" pitchFamily="34" charset="0"/>
              </a:rPr>
              <a:t>Synchronize capability evolution of participants</a:t>
            </a:r>
          </a:p>
          <a:p>
            <a:pPr marL="257175" indent="-257175" defTabSz="685800" fontAlgn="base">
              <a:spcBef>
                <a:spcPts val="0"/>
              </a:spcBef>
              <a:spcAft>
                <a:spcPts val="450"/>
              </a:spcAft>
            </a:pPr>
            <a:r>
              <a:rPr lang="en-US" sz="1200" b="0" u="none" dirty="0">
                <a:latin typeface="Arial" panose="020B0604020202020204" pitchFamily="34" charset="0"/>
                <a:cs typeface="Arial" panose="020B0604020202020204" pitchFamily="34" charset="0"/>
              </a:rPr>
              <a:t>Enables organizations to act as a mission partner for nations</a:t>
            </a:r>
          </a:p>
          <a:p>
            <a:endParaRPr lang="en-GB" dirty="0"/>
          </a:p>
        </p:txBody>
      </p:sp>
      <p:sp>
        <p:nvSpPr>
          <p:cNvPr id="4" name="Slide Number Placeholder 3"/>
          <p:cNvSpPr>
            <a:spLocks noGrp="1"/>
          </p:cNvSpPr>
          <p:nvPr>
            <p:ph type="sldNum" sz="quarter" idx="5"/>
          </p:nvPr>
        </p:nvSpPr>
        <p:spPr/>
        <p:txBody>
          <a:bodyPr/>
          <a:lstStyle/>
          <a:p>
            <a:fld id="{D0BE984A-83F2-4FDC-AB7F-927CE55E3DA8}" type="slidenum">
              <a:rPr lang="en-GB" smtClean="0"/>
              <a:t>8</a:t>
            </a:fld>
            <a:endParaRPr lang="en-GB"/>
          </a:p>
        </p:txBody>
      </p:sp>
    </p:spTree>
    <p:extLst>
      <p:ext uri="{BB962C8B-B14F-4D97-AF65-F5344CB8AC3E}">
        <p14:creationId xmlns:p14="http://schemas.microsoft.com/office/powerpoint/2010/main" val="230633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Subjective  - it might be different for every Affiliate</a:t>
            </a:r>
          </a:p>
          <a:p>
            <a:endParaRPr lang="en-GB" dirty="0"/>
          </a:p>
        </p:txBody>
      </p:sp>
      <p:sp>
        <p:nvSpPr>
          <p:cNvPr id="4" name="Slide Number Placeholder 3"/>
          <p:cNvSpPr>
            <a:spLocks noGrp="1"/>
          </p:cNvSpPr>
          <p:nvPr>
            <p:ph type="sldNum" sz="quarter" idx="5"/>
          </p:nvPr>
        </p:nvSpPr>
        <p:spPr/>
        <p:txBody>
          <a:bodyPr/>
          <a:lstStyle/>
          <a:p>
            <a:fld id="{D0BE984A-83F2-4FDC-AB7F-927CE55E3DA8}" type="slidenum">
              <a:rPr lang="en-GB" smtClean="0"/>
              <a:t>10</a:t>
            </a:fld>
            <a:endParaRPr lang="en-GB"/>
          </a:p>
        </p:txBody>
      </p:sp>
    </p:spTree>
    <p:extLst>
      <p:ext uri="{BB962C8B-B14F-4D97-AF65-F5344CB8AC3E}">
        <p14:creationId xmlns:p14="http://schemas.microsoft.com/office/powerpoint/2010/main" val="676340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Building </a:t>
            </a:r>
            <a:r>
              <a:rPr lang="hu-HU" dirty="0" err="1"/>
              <a:t>trust</a:t>
            </a:r>
            <a:r>
              <a:rPr lang="hu-HU" dirty="0"/>
              <a:t> </a:t>
            </a:r>
            <a:r>
              <a:rPr lang="hu-HU" dirty="0" err="1"/>
              <a:t>among</a:t>
            </a:r>
            <a:r>
              <a:rPr lang="hu-HU" dirty="0"/>
              <a:t> </a:t>
            </a:r>
            <a:r>
              <a:rPr lang="hu-HU" dirty="0" err="1"/>
              <a:t>Affiliates</a:t>
            </a:r>
            <a:r>
              <a:rPr lang="hu-HU" dirty="0"/>
              <a:t>:</a:t>
            </a:r>
          </a:p>
          <a:p>
            <a:pPr lvl="1"/>
            <a:r>
              <a:rPr lang="hu-HU" dirty="0" err="1"/>
              <a:t>Developing</a:t>
            </a:r>
            <a:r>
              <a:rPr lang="hu-HU" dirty="0"/>
              <a:t> </a:t>
            </a:r>
            <a:r>
              <a:rPr lang="hu-HU" dirty="0" err="1"/>
              <a:t>agreed</a:t>
            </a:r>
            <a:r>
              <a:rPr lang="hu-HU" dirty="0"/>
              <a:t> </a:t>
            </a:r>
            <a:r>
              <a:rPr lang="hu-HU" dirty="0" err="1"/>
              <a:t>capabilities</a:t>
            </a:r>
            <a:r>
              <a:rPr lang="hu-HU" dirty="0"/>
              <a:t>;</a:t>
            </a:r>
          </a:p>
          <a:p>
            <a:endParaRPr lang="en-GB" dirty="0"/>
          </a:p>
        </p:txBody>
      </p:sp>
      <p:sp>
        <p:nvSpPr>
          <p:cNvPr id="4" name="Slide Number Placeholder 3"/>
          <p:cNvSpPr>
            <a:spLocks noGrp="1"/>
          </p:cNvSpPr>
          <p:nvPr>
            <p:ph type="sldNum" sz="quarter" idx="5"/>
          </p:nvPr>
        </p:nvSpPr>
        <p:spPr/>
        <p:txBody>
          <a:bodyPr/>
          <a:lstStyle/>
          <a:p>
            <a:fld id="{D0BE984A-83F2-4FDC-AB7F-927CE55E3DA8}" type="slidenum">
              <a:rPr lang="en-GB" smtClean="0"/>
              <a:t>11</a:t>
            </a:fld>
            <a:endParaRPr lang="en-GB"/>
          </a:p>
        </p:txBody>
      </p:sp>
    </p:spTree>
    <p:extLst>
      <p:ext uri="{BB962C8B-B14F-4D97-AF65-F5344CB8AC3E}">
        <p14:creationId xmlns:p14="http://schemas.microsoft.com/office/powerpoint/2010/main" val="2933609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2621BC1-AE5A-4731-8E28-ACDD8C01C1AD}" type="datetimeFigureOut">
              <a:rPr lang="en-GB" smtClean="0"/>
              <a:t>13/11/2019</a:t>
            </a:fld>
            <a:endParaRPr lang="en-GB"/>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GB"/>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AD3216B6-BA58-4084-B57D-F0884185244F}" type="slidenum">
              <a:rPr lang="en-GB" smtClean="0"/>
              <a:t>‹#›</a:t>
            </a:fld>
            <a:endParaRPr lang="en-GB"/>
          </a:p>
        </p:txBody>
      </p:sp>
    </p:spTree>
    <p:extLst>
      <p:ext uri="{BB962C8B-B14F-4D97-AF65-F5344CB8AC3E}">
        <p14:creationId xmlns:p14="http://schemas.microsoft.com/office/powerpoint/2010/main" val="191662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621BC1-AE5A-4731-8E28-ACDD8C01C1AD}"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D3216B6-BA58-4084-B57D-F0884185244F}" type="slidenum">
              <a:rPr lang="en-GB" smtClean="0"/>
              <a:t>‹#›</a:t>
            </a:fld>
            <a:endParaRPr lang="en-GB"/>
          </a:p>
        </p:txBody>
      </p:sp>
    </p:spTree>
    <p:extLst>
      <p:ext uri="{BB962C8B-B14F-4D97-AF65-F5344CB8AC3E}">
        <p14:creationId xmlns:p14="http://schemas.microsoft.com/office/powerpoint/2010/main" val="79987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621BC1-AE5A-4731-8E28-ACDD8C01C1AD}"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D3216B6-BA58-4084-B57D-F0884185244F}" type="slidenum">
              <a:rPr lang="en-GB" smtClean="0"/>
              <a:t>‹#›</a:t>
            </a:fld>
            <a:endParaRPr lang="en-GB"/>
          </a:p>
        </p:txBody>
      </p:sp>
    </p:spTree>
    <p:extLst>
      <p:ext uri="{BB962C8B-B14F-4D97-AF65-F5344CB8AC3E}">
        <p14:creationId xmlns:p14="http://schemas.microsoft.com/office/powerpoint/2010/main" val="1744702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621BC1-AE5A-4731-8E28-ACDD8C01C1AD}"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D3216B6-BA58-4084-B57D-F0884185244F}" type="slidenum">
              <a:rPr lang="en-GB" smtClean="0"/>
              <a:t>‹#›</a:t>
            </a:fld>
            <a:endParaRPr lang="en-GB"/>
          </a:p>
        </p:txBody>
      </p:sp>
    </p:spTree>
    <p:extLst>
      <p:ext uri="{BB962C8B-B14F-4D97-AF65-F5344CB8AC3E}">
        <p14:creationId xmlns:p14="http://schemas.microsoft.com/office/powerpoint/2010/main" val="35617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621BC1-AE5A-4731-8E28-ACDD8C01C1AD}"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D3216B6-BA58-4084-B57D-F0884185244F}" type="slidenum">
              <a:rPr lang="en-GB" smtClean="0"/>
              <a:t>‹#›</a:t>
            </a:fld>
            <a:endParaRPr lang="en-GB"/>
          </a:p>
        </p:txBody>
      </p:sp>
    </p:spTree>
    <p:extLst>
      <p:ext uri="{BB962C8B-B14F-4D97-AF65-F5344CB8AC3E}">
        <p14:creationId xmlns:p14="http://schemas.microsoft.com/office/powerpoint/2010/main" val="1940964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2621BC1-AE5A-4731-8E28-ACDD8C01C1AD}" type="datetimeFigureOut">
              <a:rPr lang="en-GB" smtClean="0"/>
              <a:t>13/11/2019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3216B6-BA58-4084-B57D-F0884185244F}" type="slidenum">
              <a:rPr lang="en-GB" smtClean="0"/>
              <a:t>‹#›</a:t>
            </a:fld>
            <a:endParaRPr lang="en-GB"/>
          </a:p>
        </p:txBody>
      </p:sp>
    </p:spTree>
    <p:extLst>
      <p:ext uri="{BB962C8B-B14F-4D97-AF65-F5344CB8AC3E}">
        <p14:creationId xmlns:p14="http://schemas.microsoft.com/office/powerpoint/2010/main" val="384003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2621BC1-AE5A-4731-8E28-ACDD8C01C1AD}" type="datetimeFigureOut">
              <a:rPr lang="en-GB" smtClean="0"/>
              <a:t>13/11/2019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3216B6-BA58-4084-B57D-F0884185244F}" type="slidenum">
              <a:rPr lang="en-GB" smtClean="0"/>
              <a:t>‹#›</a:t>
            </a:fld>
            <a:endParaRPr lang="en-GB"/>
          </a:p>
        </p:txBody>
      </p:sp>
    </p:spTree>
    <p:extLst>
      <p:ext uri="{BB962C8B-B14F-4D97-AF65-F5344CB8AC3E}">
        <p14:creationId xmlns:p14="http://schemas.microsoft.com/office/powerpoint/2010/main" val="145960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21BC1-AE5A-4731-8E28-ACDD8C01C1AD}"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3216B6-BA58-4084-B57D-F0884185244F}" type="slidenum">
              <a:rPr lang="en-GB" smtClean="0"/>
              <a:t>‹#›</a:t>
            </a:fld>
            <a:endParaRPr lang="en-GB"/>
          </a:p>
        </p:txBody>
      </p:sp>
    </p:spTree>
    <p:extLst>
      <p:ext uri="{BB962C8B-B14F-4D97-AF65-F5344CB8AC3E}">
        <p14:creationId xmlns:p14="http://schemas.microsoft.com/office/powerpoint/2010/main" val="4075700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21BC1-AE5A-4731-8E28-ACDD8C01C1AD}"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D3216B6-BA58-4084-B57D-F0884185244F}" type="slidenum">
              <a:rPr lang="en-GB" smtClean="0"/>
              <a:t>‹#›</a:t>
            </a:fld>
            <a:endParaRPr lang="en-GB"/>
          </a:p>
        </p:txBody>
      </p:sp>
    </p:spTree>
    <p:extLst>
      <p:ext uri="{BB962C8B-B14F-4D97-AF65-F5344CB8AC3E}">
        <p14:creationId xmlns:p14="http://schemas.microsoft.com/office/powerpoint/2010/main" val="328462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21BC1-AE5A-4731-8E28-ACDD8C01C1AD}"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3216B6-BA58-4084-B57D-F0884185244F}" type="slidenum">
              <a:rPr lang="en-GB" smtClean="0"/>
              <a:t>‹#›</a:t>
            </a:fld>
            <a:endParaRPr lang="en-GB"/>
          </a:p>
        </p:txBody>
      </p:sp>
    </p:spTree>
    <p:extLst>
      <p:ext uri="{BB962C8B-B14F-4D97-AF65-F5344CB8AC3E}">
        <p14:creationId xmlns:p14="http://schemas.microsoft.com/office/powerpoint/2010/main" val="297578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621BC1-AE5A-4731-8E28-ACDD8C01C1AD}"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D3216B6-BA58-4084-B57D-F0884185244F}" type="slidenum">
              <a:rPr lang="en-GB" smtClean="0"/>
              <a:t>‹#›</a:t>
            </a:fld>
            <a:endParaRPr lang="en-GB"/>
          </a:p>
        </p:txBody>
      </p:sp>
    </p:spTree>
    <p:extLst>
      <p:ext uri="{BB962C8B-B14F-4D97-AF65-F5344CB8AC3E}">
        <p14:creationId xmlns:p14="http://schemas.microsoft.com/office/powerpoint/2010/main" val="297093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621BC1-AE5A-4731-8E28-ACDD8C01C1AD}"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3216B6-BA58-4084-B57D-F0884185244F}" type="slidenum">
              <a:rPr lang="en-GB" smtClean="0"/>
              <a:t>‹#›</a:t>
            </a:fld>
            <a:endParaRPr lang="en-GB"/>
          </a:p>
        </p:txBody>
      </p:sp>
    </p:spTree>
    <p:extLst>
      <p:ext uri="{BB962C8B-B14F-4D97-AF65-F5344CB8AC3E}">
        <p14:creationId xmlns:p14="http://schemas.microsoft.com/office/powerpoint/2010/main" val="214971875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621BC1-AE5A-4731-8E28-ACDD8C01C1AD}" type="datetimeFigureOut">
              <a:rPr lang="en-GB" smtClean="0"/>
              <a:t>13/11/2019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3216B6-BA58-4084-B57D-F0884185244F}" type="slidenum">
              <a:rPr lang="en-GB" smtClean="0"/>
              <a:t>‹#›</a:t>
            </a:fld>
            <a:endParaRPr lang="en-GB"/>
          </a:p>
        </p:txBody>
      </p:sp>
    </p:spTree>
    <p:extLst>
      <p:ext uri="{BB962C8B-B14F-4D97-AF65-F5344CB8AC3E}">
        <p14:creationId xmlns:p14="http://schemas.microsoft.com/office/powerpoint/2010/main" val="165703269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621BC1-AE5A-4731-8E28-ACDD8C01C1AD}" type="datetimeFigureOut">
              <a:rPr lang="en-GB" smtClean="0"/>
              <a:t>13/11/2019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3216B6-BA58-4084-B57D-F0884185244F}" type="slidenum">
              <a:rPr lang="en-GB" smtClean="0"/>
              <a:t>‹#›</a:t>
            </a:fld>
            <a:endParaRPr lang="en-GB"/>
          </a:p>
        </p:txBody>
      </p:sp>
    </p:spTree>
    <p:extLst>
      <p:ext uri="{BB962C8B-B14F-4D97-AF65-F5344CB8AC3E}">
        <p14:creationId xmlns:p14="http://schemas.microsoft.com/office/powerpoint/2010/main" val="32614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21BC1-AE5A-4731-8E28-ACDD8C01C1AD}" type="datetimeFigureOut">
              <a:rPr lang="en-GB" smtClean="0"/>
              <a:t>13/11/2019</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D3216B6-BA58-4084-B57D-F0884185244F}" type="slidenum">
              <a:rPr lang="en-GB" smtClean="0"/>
              <a:t>‹#›</a:t>
            </a:fld>
            <a:endParaRPr lang="en-GB"/>
          </a:p>
        </p:txBody>
      </p:sp>
    </p:spTree>
    <p:extLst>
      <p:ext uri="{BB962C8B-B14F-4D97-AF65-F5344CB8AC3E}">
        <p14:creationId xmlns:p14="http://schemas.microsoft.com/office/powerpoint/2010/main" val="118774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621BC1-AE5A-4731-8E28-ACDD8C01C1AD}"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D3216B6-BA58-4084-B57D-F0884185244F}" type="slidenum">
              <a:rPr lang="en-GB" smtClean="0"/>
              <a:t>‹#›</a:t>
            </a:fld>
            <a:endParaRPr lang="en-GB"/>
          </a:p>
        </p:txBody>
      </p:sp>
    </p:spTree>
    <p:extLst>
      <p:ext uri="{BB962C8B-B14F-4D97-AF65-F5344CB8AC3E}">
        <p14:creationId xmlns:p14="http://schemas.microsoft.com/office/powerpoint/2010/main" val="380600284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621BC1-AE5A-4731-8E28-ACDD8C01C1AD}"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D3216B6-BA58-4084-B57D-F0884185244F}" type="slidenum">
              <a:rPr lang="en-GB" smtClean="0"/>
              <a:t>‹#›</a:t>
            </a:fld>
            <a:endParaRPr lang="en-GB"/>
          </a:p>
        </p:txBody>
      </p:sp>
    </p:spTree>
    <p:extLst>
      <p:ext uri="{BB962C8B-B14F-4D97-AF65-F5344CB8AC3E}">
        <p14:creationId xmlns:p14="http://schemas.microsoft.com/office/powerpoint/2010/main" val="175281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2621BC1-AE5A-4731-8E28-ACDD8C01C1AD}" type="datetimeFigureOut">
              <a:rPr lang="en-GB" smtClean="0"/>
              <a:t>13/11/2019</a:t>
            </a:fld>
            <a:endParaRPr lang="en-GB"/>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GB"/>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D3216B6-BA58-4084-B57D-F0884185244F}" type="slidenum">
              <a:rPr lang="en-GB" smtClean="0"/>
              <a:t>‹#›</a:t>
            </a:fld>
            <a:endParaRPr lang="en-GB"/>
          </a:p>
        </p:txBody>
      </p:sp>
    </p:spTree>
    <p:extLst>
      <p:ext uri="{BB962C8B-B14F-4D97-AF65-F5344CB8AC3E}">
        <p14:creationId xmlns:p14="http://schemas.microsoft.com/office/powerpoint/2010/main" val="3592837225"/>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 id="2147484147" r:id="rId14"/>
    <p:sldLayoutId id="2147484148" r:id="rId15"/>
    <p:sldLayoutId id="2147484149" r:id="rId16"/>
    <p:sldLayoutId id="214748415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47" Type="http://schemas.openxmlformats.org/officeDocument/2006/relationships/image" Target="../media/image53.png"/><Relationship Id="rId50" Type="http://schemas.openxmlformats.org/officeDocument/2006/relationships/image" Target="../media/image56.png"/><Relationship Id="rId7" Type="http://schemas.openxmlformats.org/officeDocument/2006/relationships/image" Target="../media/image13.png"/><Relationship Id="rId2" Type="http://schemas.openxmlformats.org/officeDocument/2006/relationships/notesSlide" Target="../notesSlides/notesSlide6.xml"/><Relationship Id="rId16" Type="http://schemas.openxmlformats.org/officeDocument/2006/relationships/image" Target="../media/image22.png"/><Relationship Id="rId29" Type="http://schemas.openxmlformats.org/officeDocument/2006/relationships/image" Target="../media/image35.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45" Type="http://schemas.openxmlformats.org/officeDocument/2006/relationships/image" Target="../media/image51.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jpeg"/><Relationship Id="rId36" Type="http://schemas.openxmlformats.org/officeDocument/2006/relationships/image" Target="../media/image42.png"/><Relationship Id="rId49" Type="http://schemas.openxmlformats.org/officeDocument/2006/relationships/image" Target="../media/image55.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jpeg"/><Relationship Id="rId52" Type="http://schemas.openxmlformats.org/officeDocument/2006/relationships/image" Target="../media/image58.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jpeg"/><Relationship Id="rId43" Type="http://schemas.openxmlformats.org/officeDocument/2006/relationships/image" Target="../media/image49.png"/><Relationship Id="rId48" Type="http://schemas.openxmlformats.org/officeDocument/2006/relationships/image" Target="../media/image54.png"/><Relationship Id="rId8" Type="http://schemas.openxmlformats.org/officeDocument/2006/relationships/image" Target="../media/image14.png"/><Relationship Id="rId51" Type="http://schemas.openxmlformats.org/officeDocument/2006/relationships/image" Target="../media/image57.png"/><Relationship Id="rId3" Type="http://schemas.openxmlformats.org/officeDocument/2006/relationships/image" Target="../media/image9.jpe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46" Type="http://schemas.openxmlformats.org/officeDocument/2006/relationships/image" Target="../media/image52.png"/><Relationship Id="rId20" Type="http://schemas.openxmlformats.org/officeDocument/2006/relationships/image" Target="../media/image26.gif"/><Relationship Id="rId41"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AD1F-8DEF-4BB1-8C6D-6CA7712DE3EF}"/>
              </a:ext>
            </a:extLst>
          </p:cNvPr>
          <p:cNvSpPr>
            <a:spLocks noGrp="1"/>
          </p:cNvSpPr>
          <p:nvPr>
            <p:ph type="ctrTitle"/>
          </p:nvPr>
        </p:nvSpPr>
        <p:spPr>
          <a:xfrm>
            <a:off x="1154955" y="2099733"/>
            <a:ext cx="8825658" cy="2677648"/>
          </a:xfrm>
        </p:spPr>
        <p:txBody>
          <a:bodyPr>
            <a:normAutofit/>
          </a:bodyPr>
          <a:lstStyle/>
          <a:p>
            <a:r>
              <a:rPr lang="en-GB" dirty="0"/>
              <a:t>Federated Mission Networking – What are the benefits?</a:t>
            </a:r>
          </a:p>
        </p:txBody>
      </p:sp>
      <p:sp>
        <p:nvSpPr>
          <p:cNvPr id="5" name="Subtitle 2">
            <a:extLst>
              <a:ext uri="{FF2B5EF4-FFF2-40B4-BE49-F238E27FC236}">
                <a16:creationId xmlns:a16="http://schemas.microsoft.com/office/drawing/2014/main" id="{4029F997-4844-43ED-8A43-7C335248E53E}"/>
              </a:ext>
            </a:extLst>
          </p:cNvPr>
          <p:cNvSpPr txBox="1">
            <a:spLocks/>
          </p:cNvSpPr>
          <p:nvPr/>
        </p:nvSpPr>
        <p:spPr>
          <a:xfrm>
            <a:off x="2570180" y="4883754"/>
            <a:ext cx="8637072"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algn="r"/>
            <a:r>
              <a:rPr lang="en-GB" dirty="0">
                <a:solidFill>
                  <a:schemeClr val="bg1"/>
                </a:solidFill>
              </a:rPr>
              <a:t>LTC Laszlo DOZSA </a:t>
            </a:r>
          </a:p>
          <a:p>
            <a:pPr algn="r"/>
            <a:r>
              <a:rPr lang="en-GB" dirty="0">
                <a:solidFill>
                  <a:schemeClr val="bg1"/>
                </a:solidFill>
              </a:rPr>
              <a:t>Hungarian defence Forces</a:t>
            </a:r>
          </a:p>
        </p:txBody>
      </p:sp>
      <p:sp>
        <p:nvSpPr>
          <p:cNvPr id="4" name="Subtitle 2">
            <a:extLst>
              <a:ext uri="{FF2B5EF4-FFF2-40B4-BE49-F238E27FC236}">
                <a16:creationId xmlns:a16="http://schemas.microsoft.com/office/drawing/2014/main" id="{8A460F11-C779-47F0-9BB4-BF27CD109D22}"/>
              </a:ext>
            </a:extLst>
          </p:cNvPr>
          <p:cNvSpPr txBox="1">
            <a:spLocks/>
          </p:cNvSpPr>
          <p:nvPr/>
        </p:nvSpPr>
        <p:spPr>
          <a:xfrm>
            <a:off x="2722580" y="778479"/>
            <a:ext cx="8637072"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algn="r"/>
            <a:r>
              <a:rPr lang="en-GB" dirty="0" err="1">
                <a:solidFill>
                  <a:schemeClr val="bg1"/>
                </a:solidFill>
              </a:rPr>
              <a:t>Kommunik</a:t>
            </a:r>
            <a:r>
              <a:rPr lang="hu-HU" dirty="0" err="1">
                <a:solidFill>
                  <a:schemeClr val="bg1"/>
                </a:solidFill>
              </a:rPr>
              <a:t>áció</a:t>
            </a:r>
            <a:r>
              <a:rPr lang="hu-HU" dirty="0">
                <a:solidFill>
                  <a:schemeClr val="bg1"/>
                </a:solidFill>
              </a:rPr>
              <a:t> 2019 konferencia</a:t>
            </a:r>
          </a:p>
          <a:p>
            <a:pPr algn="r"/>
            <a:r>
              <a:rPr lang="hu-HU" dirty="0">
                <a:solidFill>
                  <a:schemeClr val="bg1"/>
                </a:solidFill>
              </a:rPr>
              <a:t>2019. November 14</a:t>
            </a:r>
            <a:endParaRPr lang="en-GB" dirty="0">
              <a:solidFill>
                <a:schemeClr val="bg1"/>
              </a:solidFill>
            </a:endParaRPr>
          </a:p>
        </p:txBody>
      </p:sp>
    </p:spTree>
    <p:extLst>
      <p:ext uri="{BB962C8B-B14F-4D97-AF65-F5344CB8AC3E}">
        <p14:creationId xmlns:p14="http://schemas.microsoft.com/office/powerpoint/2010/main" val="2333603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6846-33D9-4797-AE90-36F899527444}"/>
              </a:ext>
            </a:extLst>
          </p:cNvPr>
          <p:cNvSpPr>
            <a:spLocks noGrp="1"/>
          </p:cNvSpPr>
          <p:nvPr>
            <p:ph type="title"/>
          </p:nvPr>
        </p:nvSpPr>
        <p:spPr/>
        <p:txBody>
          <a:bodyPr/>
          <a:lstStyle/>
          <a:p>
            <a:r>
              <a:rPr lang="en-GB" dirty="0"/>
              <a:t>Benefits</a:t>
            </a:r>
          </a:p>
        </p:txBody>
      </p:sp>
      <p:sp>
        <p:nvSpPr>
          <p:cNvPr id="3" name="Content Placeholder 2">
            <a:extLst>
              <a:ext uri="{FF2B5EF4-FFF2-40B4-BE49-F238E27FC236}">
                <a16:creationId xmlns:a16="http://schemas.microsoft.com/office/drawing/2014/main" id="{B7EEF0AA-90A5-467A-90C7-2BCFDFFE0525}"/>
              </a:ext>
            </a:extLst>
          </p:cNvPr>
          <p:cNvSpPr>
            <a:spLocks noGrp="1"/>
          </p:cNvSpPr>
          <p:nvPr>
            <p:ph idx="1"/>
          </p:nvPr>
        </p:nvSpPr>
        <p:spPr/>
        <p:txBody>
          <a:bodyPr>
            <a:normAutofit fontScale="92500" lnSpcReduction="20000"/>
          </a:bodyPr>
          <a:lstStyle/>
          <a:p>
            <a:r>
              <a:rPr lang="en-GB" sz="2000" dirty="0"/>
              <a:t>‘Day Zero’ interoperability via FMN-Ready forces;</a:t>
            </a:r>
          </a:p>
          <a:p>
            <a:pPr lvl="1"/>
            <a:r>
              <a:rPr lang="en-GB" sz="1800" dirty="0"/>
              <a:t>Equipped with technically verified equipment;</a:t>
            </a:r>
          </a:p>
          <a:p>
            <a:pPr lvl="1"/>
            <a:r>
              <a:rPr lang="en-GB" sz="1800" dirty="0"/>
              <a:t>FMN Baseline contains verified and validated services;</a:t>
            </a:r>
          </a:p>
          <a:p>
            <a:pPr lvl="1"/>
            <a:r>
              <a:rPr lang="en-GB" sz="1800" dirty="0"/>
              <a:t>Trained and exercised to become ready.</a:t>
            </a:r>
          </a:p>
          <a:p>
            <a:r>
              <a:rPr lang="en-GB" sz="2000" dirty="0"/>
              <a:t>Enhanced operational readiness;</a:t>
            </a:r>
          </a:p>
          <a:p>
            <a:pPr lvl="1"/>
            <a:r>
              <a:rPr lang="en-GB" sz="1800" dirty="0"/>
              <a:t>Effective and efficient command and control of forces;</a:t>
            </a:r>
          </a:p>
          <a:p>
            <a:r>
              <a:rPr lang="en-GB" sz="2000" dirty="0"/>
              <a:t>Saving lives</a:t>
            </a:r>
          </a:p>
          <a:p>
            <a:pPr lvl="1"/>
            <a:r>
              <a:rPr lang="en-GB" sz="1800" dirty="0"/>
              <a:t>Avoiding fratricide;</a:t>
            </a:r>
          </a:p>
          <a:p>
            <a:pPr lvl="1"/>
            <a:r>
              <a:rPr lang="en-GB" sz="1800" dirty="0"/>
              <a:t>Minimising collateral damage by providing proper information in a timely manner.</a:t>
            </a:r>
          </a:p>
        </p:txBody>
      </p:sp>
      <p:pic>
        <p:nvPicPr>
          <p:cNvPr id="5" name="Picture 4">
            <a:extLst>
              <a:ext uri="{FF2B5EF4-FFF2-40B4-BE49-F238E27FC236}">
                <a16:creationId xmlns:a16="http://schemas.microsoft.com/office/drawing/2014/main" id="{B9503F75-A8DA-4264-9E7B-B69664348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203" y="2397125"/>
            <a:ext cx="3362325" cy="2241550"/>
          </a:xfrm>
          <a:prstGeom prst="rect">
            <a:avLst/>
          </a:prstGeom>
        </p:spPr>
      </p:pic>
    </p:spTree>
    <p:extLst>
      <p:ext uri="{BB962C8B-B14F-4D97-AF65-F5344CB8AC3E}">
        <p14:creationId xmlns:p14="http://schemas.microsoft.com/office/powerpoint/2010/main" val="1859238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6846-33D9-4797-AE90-36F899527444}"/>
              </a:ext>
            </a:extLst>
          </p:cNvPr>
          <p:cNvSpPr>
            <a:spLocks noGrp="1"/>
          </p:cNvSpPr>
          <p:nvPr>
            <p:ph type="title"/>
          </p:nvPr>
        </p:nvSpPr>
        <p:spPr/>
        <p:txBody>
          <a:bodyPr/>
          <a:lstStyle/>
          <a:p>
            <a:r>
              <a:rPr lang="en-GB" dirty="0"/>
              <a:t>Benefits</a:t>
            </a:r>
          </a:p>
        </p:txBody>
      </p:sp>
      <p:sp>
        <p:nvSpPr>
          <p:cNvPr id="3" name="Content Placeholder 2">
            <a:extLst>
              <a:ext uri="{FF2B5EF4-FFF2-40B4-BE49-F238E27FC236}">
                <a16:creationId xmlns:a16="http://schemas.microsoft.com/office/drawing/2014/main" id="{B7EEF0AA-90A5-467A-90C7-2BCFDFFE0525}"/>
              </a:ext>
            </a:extLst>
          </p:cNvPr>
          <p:cNvSpPr>
            <a:spLocks noGrp="1"/>
          </p:cNvSpPr>
          <p:nvPr>
            <p:ph idx="1"/>
          </p:nvPr>
        </p:nvSpPr>
        <p:spPr>
          <a:xfrm>
            <a:off x="993029" y="2603500"/>
            <a:ext cx="8865345" cy="3416300"/>
          </a:xfrm>
        </p:spPr>
        <p:txBody>
          <a:bodyPr>
            <a:normAutofit fontScale="92500" lnSpcReduction="10000"/>
          </a:bodyPr>
          <a:lstStyle/>
          <a:p>
            <a:r>
              <a:rPr lang="en-GB" sz="2400" dirty="0"/>
              <a:t>More effective capability building</a:t>
            </a:r>
          </a:p>
          <a:p>
            <a:pPr lvl="1"/>
            <a:r>
              <a:rPr lang="en-GB" sz="2200" dirty="0"/>
              <a:t>Static and Deployable domain.</a:t>
            </a:r>
          </a:p>
          <a:p>
            <a:r>
              <a:rPr lang="en-GB" sz="2400" dirty="0"/>
              <a:t>Improved and smoother information share;</a:t>
            </a:r>
          </a:p>
          <a:p>
            <a:pPr lvl="1"/>
            <a:r>
              <a:rPr lang="en-GB" sz="2000" dirty="0"/>
              <a:t>Need to know vs. need to share</a:t>
            </a:r>
          </a:p>
          <a:p>
            <a:r>
              <a:rPr lang="en-GB" sz="2400" dirty="0"/>
              <a:t>Rapid Mission Network instantiation;</a:t>
            </a:r>
            <a:endParaRPr lang="hu-HU" sz="2400" dirty="0"/>
          </a:p>
          <a:p>
            <a:r>
              <a:rPr lang="hu-HU" sz="2400" dirty="0"/>
              <a:t>Building </a:t>
            </a:r>
            <a:r>
              <a:rPr lang="hu-HU" sz="2400" dirty="0" err="1"/>
              <a:t>trust</a:t>
            </a:r>
            <a:r>
              <a:rPr lang="hu-HU" sz="2400" dirty="0"/>
              <a:t> </a:t>
            </a:r>
            <a:r>
              <a:rPr lang="hu-HU" sz="2400" dirty="0" err="1"/>
              <a:t>among</a:t>
            </a:r>
            <a:r>
              <a:rPr lang="hu-HU" sz="2400" dirty="0"/>
              <a:t> </a:t>
            </a:r>
            <a:r>
              <a:rPr lang="hu-HU" sz="2400" dirty="0" err="1"/>
              <a:t>Affiliates</a:t>
            </a:r>
            <a:r>
              <a:rPr lang="hu-HU" sz="2400" dirty="0"/>
              <a:t>;</a:t>
            </a:r>
          </a:p>
          <a:p>
            <a:r>
              <a:rPr lang="hu-HU" sz="2400" dirty="0"/>
              <a:t>Saving </a:t>
            </a:r>
            <a:r>
              <a:rPr lang="hu-HU" sz="2400" dirty="0" err="1"/>
              <a:t>resources</a:t>
            </a:r>
            <a:r>
              <a:rPr lang="hu-HU" sz="2400" dirty="0"/>
              <a:t>;</a:t>
            </a:r>
            <a:endParaRPr lang="en-GB" sz="2400" dirty="0"/>
          </a:p>
          <a:p>
            <a:r>
              <a:rPr lang="en-GB" sz="2400" dirty="0"/>
              <a:t>Involving Partner nations.</a:t>
            </a:r>
          </a:p>
        </p:txBody>
      </p:sp>
      <p:pic>
        <p:nvPicPr>
          <p:cNvPr id="5" name="Picture 4">
            <a:extLst>
              <a:ext uri="{FF2B5EF4-FFF2-40B4-BE49-F238E27FC236}">
                <a16:creationId xmlns:a16="http://schemas.microsoft.com/office/drawing/2014/main" id="{DA03EB30-C075-4E51-B58D-36C306815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135" y="2339474"/>
            <a:ext cx="3526115" cy="2375996"/>
          </a:xfrm>
          <a:prstGeom prst="rect">
            <a:avLst/>
          </a:prstGeom>
        </p:spPr>
      </p:pic>
      <p:pic>
        <p:nvPicPr>
          <p:cNvPr id="7" name="Picture 6">
            <a:extLst>
              <a:ext uri="{FF2B5EF4-FFF2-40B4-BE49-F238E27FC236}">
                <a16:creationId xmlns:a16="http://schemas.microsoft.com/office/drawing/2014/main" id="{1C8FB3B2-8D0A-4F8F-8478-6F337E31C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3516" y="4787612"/>
            <a:ext cx="3447210" cy="1939055"/>
          </a:xfrm>
          <a:prstGeom prst="rect">
            <a:avLst/>
          </a:prstGeom>
        </p:spPr>
      </p:pic>
    </p:spTree>
    <p:extLst>
      <p:ext uri="{BB962C8B-B14F-4D97-AF65-F5344CB8AC3E}">
        <p14:creationId xmlns:p14="http://schemas.microsoft.com/office/powerpoint/2010/main" val="4054953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6846-33D9-4797-AE90-36F899527444}"/>
              </a:ext>
            </a:extLst>
          </p:cNvPr>
          <p:cNvSpPr>
            <a:spLocks noGrp="1"/>
          </p:cNvSpPr>
          <p:nvPr>
            <p:ph type="title"/>
          </p:nvPr>
        </p:nvSpPr>
        <p:spPr/>
        <p:txBody>
          <a:bodyPr/>
          <a:lstStyle/>
          <a:p>
            <a:r>
              <a:rPr lang="en-GB" dirty="0"/>
              <a:t>Required contribution</a:t>
            </a:r>
          </a:p>
        </p:txBody>
      </p:sp>
      <p:sp>
        <p:nvSpPr>
          <p:cNvPr id="3" name="Content Placeholder 2">
            <a:extLst>
              <a:ext uri="{FF2B5EF4-FFF2-40B4-BE49-F238E27FC236}">
                <a16:creationId xmlns:a16="http://schemas.microsoft.com/office/drawing/2014/main" id="{B7EEF0AA-90A5-467A-90C7-2BCFDFFE0525}"/>
              </a:ext>
            </a:extLst>
          </p:cNvPr>
          <p:cNvSpPr>
            <a:spLocks noGrp="1"/>
          </p:cNvSpPr>
          <p:nvPr>
            <p:ph idx="1"/>
          </p:nvPr>
        </p:nvSpPr>
        <p:spPr>
          <a:xfrm>
            <a:off x="1154955" y="2517775"/>
            <a:ext cx="8761412" cy="3416300"/>
          </a:xfrm>
        </p:spPr>
        <p:txBody>
          <a:bodyPr>
            <a:noAutofit/>
          </a:bodyPr>
          <a:lstStyle/>
          <a:p>
            <a:r>
              <a:rPr lang="en-GB" sz="2800" dirty="0"/>
              <a:t>FMN relies on Affiliates’ contribution;</a:t>
            </a:r>
          </a:p>
          <a:p>
            <a:r>
              <a:rPr lang="en-GB" sz="2800" dirty="0"/>
              <a:t>How to contribute?</a:t>
            </a:r>
          </a:p>
          <a:p>
            <a:pPr lvl="1"/>
            <a:r>
              <a:rPr lang="en-GB" sz="1800" dirty="0"/>
              <a:t>Participation in the FMN WGs/TFs meetings;</a:t>
            </a:r>
          </a:p>
          <a:p>
            <a:pPr lvl="1"/>
            <a:r>
              <a:rPr lang="en-GB" sz="1800" dirty="0"/>
              <a:t>Contributing during and between meetings to the products/efforts of the WGs/TFs;</a:t>
            </a:r>
          </a:p>
          <a:p>
            <a:pPr lvl="1"/>
            <a:r>
              <a:rPr lang="en-GB" sz="1800" dirty="0"/>
              <a:t>Development of capabilities according to the approved Spirals;</a:t>
            </a:r>
          </a:p>
          <a:p>
            <a:pPr lvl="1"/>
            <a:r>
              <a:rPr lang="en-GB" sz="1800" dirty="0"/>
              <a:t>Education and training of personnel;</a:t>
            </a:r>
          </a:p>
          <a:p>
            <a:pPr lvl="1"/>
            <a:r>
              <a:rPr lang="en-GB" sz="1800" dirty="0"/>
              <a:t>Providing observations from Mission Network Instantiations to the FMN Framework;</a:t>
            </a:r>
          </a:p>
          <a:p>
            <a:pPr lvl="1"/>
            <a:r>
              <a:rPr lang="en-GB" sz="1800" dirty="0"/>
              <a:t>Sharing best practices among Affiliates.</a:t>
            </a:r>
          </a:p>
        </p:txBody>
      </p:sp>
    </p:spTree>
    <p:extLst>
      <p:ext uri="{BB962C8B-B14F-4D97-AF65-F5344CB8AC3E}">
        <p14:creationId xmlns:p14="http://schemas.microsoft.com/office/powerpoint/2010/main" val="2421923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7BCCB-46A4-4DE5-8DDB-9F2DD4591FEA}"/>
              </a:ext>
            </a:extLst>
          </p:cNvPr>
          <p:cNvSpPr>
            <a:spLocks noGrp="1"/>
          </p:cNvSpPr>
          <p:nvPr>
            <p:ph type="title"/>
          </p:nvPr>
        </p:nvSpPr>
        <p:spPr/>
        <p:txBody>
          <a:bodyPr/>
          <a:lstStyle/>
          <a:p>
            <a:r>
              <a:rPr lang="en-GB" dirty="0"/>
              <a:t>Summary</a:t>
            </a:r>
          </a:p>
        </p:txBody>
      </p:sp>
      <p:sp>
        <p:nvSpPr>
          <p:cNvPr id="6" name="Content Placeholder 2">
            <a:extLst>
              <a:ext uri="{FF2B5EF4-FFF2-40B4-BE49-F238E27FC236}">
                <a16:creationId xmlns:a16="http://schemas.microsoft.com/office/drawing/2014/main" id="{012DE974-E9EB-4E9D-B8F8-DA90E43F9AF3}"/>
              </a:ext>
            </a:extLst>
          </p:cNvPr>
          <p:cNvSpPr>
            <a:spLocks noGrp="1"/>
          </p:cNvSpPr>
          <p:nvPr>
            <p:ph idx="1"/>
          </p:nvPr>
        </p:nvSpPr>
        <p:spPr>
          <a:xfrm>
            <a:off x="1154955" y="2603500"/>
            <a:ext cx="8761412" cy="3416300"/>
          </a:xfrm>
        </p:spPr>
        <p:txBody>
          <a:bodyPr>
            <a:normAutofit/>
          </a:bodyPr>
          <a:lstStyle/>
          <a:p>
            <a:r>
              <a:rPr lang="en-GB" sz="2800" dirty="0"/>
              <a:t>Global security environment</a:t>
            </a:r>
          </a:p>
          <a:p>
            <a:r>
              <a:rPr lang="en-GB" sz="2800" dirty="0"/>
              <a:t>Interoperability</a:t>
            </a:r>
          </a:p>
          <a:p>
            <a:r>
              <a:rPr lang="hu-HU" sz="2800" dirty="0" err="1"/>
              <a:t>Road</a:t>
            </a:r>
            <a:r>
              <a:rPr lang="hu-HU" sz="2800" dirty="0"/>
              <a:t> </a:t>
            </a:r>
            <a:r>
              <a:rPr lang="hu-HU" sz="2800" dirty="0" err="1"/>
              <a:t>to</a:t>
            </a:r>
            <a:r>
              <a:rPr lang="hu-HU" sz="2800" dirty="0"/>
              <a:t> FMN</a:t>
            </a:r>
            <a:endParaRPr lang="en-GB" sz="2800" dirty="0"/>
          </a:p>
          <a:p>
            <a:r>
              <a:rPr lang="hu-HU" sz="2800" dirty="0" err="1"/>
              <a:t>Federated</a:t>
            </a:r>
            <a:r>
              <a:rPr lang="hu-HU" sz="2800" dirty="0"/>
              <a:t> </a:t>
            </a:r>
            <a:r>
              <a:rPr lang="hu-HU" sz="2800" dirty="0" err="1"/>
              <a:t>Mission</a:t>
            </a:r>
            <a:r>
              <a:rPr lang="hu-HU" sz="2800" dirty="0"/>
              <a:t> Networking </a:t>
            </a:r>
            <a:r>
              <a:rPr lang="hu-HU" sz="2800" dirty="0" err="1"/>
              <a:t>Basics</a:t>
            </a:r>
            <a:endParaRPr lang="en-GB" sz="2800" dirty="0"/>
          </a:p>
          <a:p>
            <a:r>
              <a:rPr lang="en-GB" sz="2800" dirty="0"/>
              <a:t>Benefits</a:t>
            </a:r>
          </a:p>
          <a:p>
            <a:r>
              <a:rPr lang="en-GB" sz="2800" dirty="0"/>
              <a:t>Required contribution</a:t>
            </a:r>
          </a:p>
          <a:p>
            <a:endParaRPr lang="en-GB" sz="2800" dirty="0"/>
          </a:p>
          <a:p>
            <a:endParaRPr lang="en-GB" dirty="0"/>
          </a:p>
          <a:p>
            <a:endParaRPr lang="en-GB" dirty="0"/>
          </a:p>
        </p:txBody>
      </p:sp>
    </p:spTree>
    <p:extLst>
      <p:ext uri="{BB962C8B-B14F-4D97-AF65-F5344CB8AC3E}">
        <p14:creationId xmlns:p14="http://schemas.microsoft.com/office/powerpoint/2010/main" val="311887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2226-A3BF-4798-BAE6-2A51997C5B6F}"/>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BEB7462D-4F4D-4605-B0CB-A3FD68D99455}"/>
              </a:ext>
            </a:extLst>
          </p:cNvPr>
          <p:cNvSpPr>
            <a:spLocks noGrp="1"/>
          </p:cNvSpPr>
          <p:nvPr>
            <p:ph idx="1"/>
          </p:nvPr>
        </p:nvSpPr>
        <p:spPr/>
        <p:txBody>
          <a:bodyPr>
            <a:normAutofit/>
          </a:bodyPr>
          <a:lstStyle/>
          <a:p>
            <a:r>
              <a:rPr lang="en-GB" sz="2400" dirty="0"/>
              <a:t>FMN Implementation Plan</a:t>
            </a:r>
          </a:p>
          <a:p>
            <a:r>
              <a:rPr lang="en-GB" sz="2400" dirty="0"/>
              <a:t>FMN Vision</a:t>
            </a:r>
          </a:p>
          <a:p>
            <a:r>
              <a:rPr lang="en-GB" sz="2400" dirty="0"/>
              <a:t>NATO Portal (www.nato.int)</a:t>
            </a:r>
          </a:p>
          <a:p>
            <a:r>
              <a:rPr lang="en-GB" sz="2400" dirty="0"/>
              <a:t>APP-6</a:t>
            </a:r>
          </a:p>
          <a:p>
            <a:r>
              <a:rPr lang="en-GB" sz="2400" dirty="0"/>
              <a:t>AJP-6</a:t>
            </a:r>
          </a:p>
          <a:p>
            <a:r>
              <a:rPr lang="en-GB" sz="2400" dirty="0"/>
              <a:t>FMN Portal (https://dnbl.ncia.nato.int)</a:t>
            </a:r>
          </a:p>
        </p:txBody>
      </p:sp>
    </p:spTree>
    <p:extLst>
      <p:ext uri="{BB962C8B-B14F-4D97-AF65-F5344CB8AC3E}">
        <p14:creationId xmlns:p14="http://schemas.microsoft.com/office/powerpoint/2010/main" val="3585683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2226-A3BF-4798-BAE6-2A51997C5B6F}"/>
              </a:ext>
            </a:extLst>
          </p:cNvPr>
          <p:cNvSpPr>
            <a:spLocks noGrp="1"/>
          </p:cNvSpPr>
          <p:nvPr>
            <p:ph type="title"/>
          </p:nvPr>
        </p:nvSpPr>
        <p:spPr/>
        <p:txBody>
          <a:bodyPr/>
          <a:lstStyle/>
          <a:p>
            <a:r>
              <a:rPr lang="hu-HU" dirty="0"/>
              <a:t>Q&amp;A</a:t>
            </a:r>
            <a:endParaRPr lang="en-GB" dirty="0"/>
          </a:p>
        </p:txBody>
      </p:sp>
      <p:grpSp>
        <p:nvGrpSpPr>
          <p:cNvPr id="4" name="Group 3">
            <a:extLst>
              <a:ext uri="{FF2B5EF4-FFF2-40B4-BE49-F238E27FC236}">
                <a16:creationId xmlns:a16="http://schemas.microsoft.com/office/drawing/2014/main" id="{9E10F679-8D28-48CA-8F45-564A50D5866F}"/>
              </a:ext>
            </a:extLst>
          </p:cNvPr>
          <p:cNvGrpSpPr/>
          <p:nvPr/>
        </p:nvGrpSpPr>
        <p:grpSpPr>
          <a:xfrm>
            <a:off x="6032500" y="2286000"/>
            <a:ext cx="2136885" cy="3810000"/>
            <a:chOff x="5668172" y="2213550"/>
            <a:chExt cx="2136885" cy="3810000"/>
          </a:xfrm>
        </p:grpSpPr>
        <p:pic>
          <p:nvPicPr>
            <p:cNvPr id="5" name="Picture 4">
              <a:extLst>
                <a:ext uri="{FF2B5EF4-FFF2-40B4-BE49-F238E27FC236}">
                  <a16:creationId xmlns:a16="http://schemas.microsoft.com/office/drawing/2014/main" id="{1CDEC7C1-64B8-415E-8F1C-B06A1CB965DB}"/>
                </a:ext>
              </a:extLst>
            </p:cNvPr>
            <p:cNvPicPr>
              <a:picLocks noChangeAspect="1"/>
            </p:cNvPicPr>
            <p:nvPr/>
          </p:nvPicPr>
          <p:blipFill rotWithShape="1">
            <a:blip r:embed="rId2">
              <a:extLst>
                <a:ext uri="{28A0092B-C50C-407E-A947-70E740481C1C}">
                  <a14:useLocalDpi xmlns:a14="http://schemas.microsoft.com/office/drawing/2010/main" val="0"/>
                </a:ext>
              </a:extLst>
            </a:blip>
            <a:srcRect l="40597"/>
            <a:stretch/>
          </p:blipFill>
          <p:spPr>
            <a:xfrm>
              <a:off x="5683250" y="2213550"/>
              <a:ext cx="2121807" cy="3810000"/>
            </a:xfrm>
            <a:prstGeom prst="rect">
              <a:avLst/>
            </a:prstGeom>
          </p:spPr>
        </p:pic>
        <p:sp>
          <p:nvSpPr>
            <p:cNvPr id="6" name="Freeform 9">
              <a:extLst>
                <a:ext uri="{FF2B5EF4-FFF2-40B4-BE49-F238E27FC236}">
                  <a16:creationId xmlns:a16="http://schemas.microsoft.com/office/drawing/2014/main" id="{68A0C815-2627-4356-AB94-FBD5E109A076}"/>
                </a:ext>
              </a:extLst>
            </p:cNvPr>
            <p:cNvSpPr/>
            <p:nvPr/>
          </p:nvSpPr>
          <p:spPr>
            <a:xfrm>
              <a:off x="5702275" y="3378992"/>
              <a:ext cx="170952" cy="194359"/>
            </a:xfrm>
            <a:custGeom>
              <a:avLst/>
              <a:gdLst>
                <a:gd name="connsiteX0" fmla="*/ 0 w 82550"/>
                <a:gd name="connsiteY0" fmla="*/ 0 h 152400"/>
                <a:gd name="connsiteX1" fmla="*/ 0 w 82550"/>
                <a:gd name="connsiteY1" fmla="*/ 101600 h 152400"/>
                <a:gd name="connsiteX2" fmla="*/ 76200 w 82550"/>
                <a:gd name="connsiteY2" fmla="*/ 152400 h 152400"/>
                <a:gd name="connsiteX3" fmla="*/ 82550 w 82550"/>
                <a:gd name="connsiteY3" fmla="*/ 101600 h 152400"/>
                <a:gd name="connsiteX4" fmla="*/ 0 w 82550"/>
                <a:gd name="connsiteY4" fmla="*/ 0 h 152400"/>
                <a:gd name="connsiteX0" fmla="*/ 0 w 82550"/>
                <a:gd name="connsiteY0" fmla="*/ 0 h 152400"/>
                <a:gd name="connsiteX1" fmla="*/ 0 w 82550"/>
                <a:gd name="connsiteY1" fmla="*/ 101600 h 152400"/>
                <a:gd name="connsiteX2" fmla="*/ 76200 w 82550"/>
                <a:gd name="connsiteY2" fmla="*/ 152400 h 152400"/>
                <a:gd name="connsiteX3" fmla="*/ 82550 w 82550"/>
                <a:gd name="connsiteY3" fmla="*/ 101600 h 152400"/>
                <a:gd name="connsiteX4" fmla="*/ 0 w 82550"/>
                <a:gd name="connsiteY4" fmla="*/ 0 h 152400"/>
                <a:gd name="connsiteX0" fmla="*/ 21166 w 103716"/>
                <a:gd name="connsiteY0" fmla="*/ 0 h 152400"/>
                <a:gd name="connsiteX1" fmla="*/ 21166 w 103716"/>
                <a:gd name="connsiteY1" fmla="*/ 101600 h 152400"/>
                <a:gd name="connsiteX2" fmla="*/ 97366 w 103716"/>
                <a:gd name="connsiteY2" fmla="*/ 152400 h 152400"/>
                <a:gd name="connsiteX3" fmla="*/ 103716 w 103716"/>
                <a:gd name="connsiteY3" fmla="*/ 101600 h 152400"/>
                <a:gd name="connsiteX4" fmla="*/ 21166 w 103716"/>
                <a:gd name="connsiteY4" fmla="*/ 0 h 152400"/>
                <a:gd name="connsiteX0" fmla="*/ 21166 w 103716"/>
                <a:gd name="connsiteY0" fmla="*/ 0 h 152400"/>
                <a:gd name="connsiteX1" fmla="*/ 21166 w 103716"/>
                <a:gd name="connsiteY1" fmla="*/ 101600 h 152400"/>
                <a:gd name="connsiteX2" fmla="*/ 97366 w 103716"/>
                <a:gd name="connsiteY2" fmla="*/ 152400 h 152400"/>
                <a:gd name="connsiteX3" fmla="*/ 103716 w 103716"/>
                <a:gd name="connsiteY3" fmla="*/ 101600 h 152400"/>
                <a:gd name="connsiteX4" fmla="*/ 21166 w 103716"/>
                <a:gd name="connsiteY4" fmla="*/ 0 h 152400"/>
                <a:gd name="connsiteX0" fmla="*/ 21166 w 120384"/>
                <a:gd name="connsiteY0" fmla="*/ 0 h 152400"/>
                <a:gd name="connsiteX1" fmla="*/ 21166 w 120384"/>
                <a:gd name="connsiteY1" fmla="*/ 101600 h 152400"/>
                <a:gd name="connsiteX2" fmla="*/ 97366 w 120384"/>
                <a:gd name="connsiteY2" fmla="*/ 152400 h 152400"/>
                <a:gd name="connsiteX3" fmla="*/ 120384 w 120384"/>
                <a:gd name="connsiteY3" fmla="*/ 108744 h 152400"/>
                <a:gd name="connsiteX4" fmla="*/ 21166 w 120384"/>
                <a:gd name="connsiteY4" fmla="*/ 0 h 152400"/>
                <a:gd name="connsiteX0" fmla="*/ 21166 w 120384"/>
                <a:gd name="connsiteY0" fmla="*/ 0 h 153688"/>
                <a:gd name="connsiteX1" fmla="*/ 21166 w 120384"/>
                <a:gd name="connsiteY1" fmla="*/ 101600 h 153688"/>
                <a:gd name="connsiteX2" fmla="*/ 97366 w 120384"/>
                <a:gd name="connsiteY2" fmla="*/ 152400 h 153688"/>
                <a:gd name="connsiteX3" fmla="*/ 120384 w 120384"/>
                <a:gd name="connsiteY3" fmla="*/ 108744 h 153688"/>
                <a:gd name="connsiteX4" fmla="*/ 21166 w 120384"/>
                <a:gd name="connsiteY4" fmla="*/ 0 h 153688"/>
                <a:gd name="connsiteX0" fmla="*/ 21166 w 120384"/>
                <a:gd name="connsiteY0" fmla="*/ 0 h 154268"/>
                <a:gd name="connsiteX1" fmla="*/ 21166 w 120384"/>
                <a:gd name="connsiteY1" fmla="*/ 101600 h 154268"/>
                <a:gd name="connsiteX2" fmla="*/ 97366 w 120384"/>
                <a:gd name="connsiteY2" fmla="*/ 152400 h 154268"/>
                <a:gd name="connsiteX3" fmla="*/ 120384 w 120384"/>
                <a:gd name="connsiteY3" fmla="*/ 108744 h 154268"/>
                <a:gd name="connsiteX4" fmla="*/ 21166 w 120384"/>
                <a:gd name="connsiteY4" fmla="*/ 0 h 154268"/>
                <a:gd name="connsiteX0" fmla="*/ 132 w 142213"/>
                <a:gd name="connsiteY0" fmla="*/ 0 h 185225"/>
                <a:gd name="connsiteX1" fmla="*/ 42995 w 142213"/>
                <a:gd name="connsiteY1" fmla="*/ 132557 h 185225"/>
                <a:gd name="connsiteX2" fmla="*/ 119195 w 142213"/>
                <a:gd name="connsiteY2" fmla="*/ 183357 h 185225"/>
                <a:gd name="connsiteX3" fmla="*/ 142213 w 142213"/>
                <a:gd name="connsiteY3" fmla="*/ 139701 h 185225"/>
                <a:gd name="connsiteX4" fmla="*/ 132 w 142213"/>
                <a:gd name="connsiteY4" fmla="*/ 0 h 185225"/>
                <a:gd name="connsiteX0" fmla="*/ 132 w 142213"/>
                <a:gd name="connsiteY0" fmla="*/ 0 h 185225"/>
                <a:gd name="connsiteX1" fmla="*/ 42995 w 142213"/>
                <a:gd name="connsiteY1" fmla="*/ 132557 h 185225"/>
                <a:gd name="connsiteX2" fmla="*/ 119195 w 142213"/>
                <a:gd name="connsiteY2" fmla="*/ 183357 h 185225"/>
                <a:gd name="connsiteX3" fmla="*/ 142213 w 142213"/>
                <a:gd name="connsiteY3" fmla="*/ 139701 h 185225"/>
                <a:gd name="connsiteX4" fmla="*/ 132 w 142213"/>
                <a:gd name="connsiteY4" fmla="*/ 0 h 185225"/>
                <a:gd name="connsiteX0" fmla="*/ 26030 w 168111"/>
                <a:gd name="connsiteY0" fmla="*/ 0 h 185225"/>
                <a:gd name="connsiteX1" fmla="*/ 68893 w 168111"/>
                <a:gd name="connsiteY1" fmla="*/ 132557 h 185225"/>
                <a:gd name="connsiteX2" fmla="*/ 145093 w 168111"/>
                <a:gd name="connsiteY2" fmla="*/ 183357 h 185225"/>
                <a:gd name="connsiteX3" fmla="*/ 168111 w 168111"/>
                <a:gd name="connsiteY3" fmla="*/ 139701 h 185225"/>
                <a:gd name="connsiteX4" fmla="*/ 26030 w 168111"/>
                <a:gd name="connsiteY4" fmla="*/ 0 h 185225"/>
                <a:gd name="connsiteX0" fmla="*/ 27012 w 169093"/>
                <a:gd name="connsiteY0" fmla="*/ 0 h 185225"/>
                <a:gd name="connsiteX1" fmla="*/ 69875 w 169093"/>
                <a:gd name="connsiteY1" fmla="*/ 132557 h 185225"/>
                <a:gd name="connsiteX2" fmla="*/ 146075 w 169093"/>
                <a:gd name="connsiteY2" fmla="*/ 183357 h 185225"/>
                <a:gd name="connsiteX3" fmla="*/ 169093 w 169093"/>
                <a:gd name="connsiteY3" fmla="*/ 139701 h 185225"/>
                <a:gd name="connsiteX4" fmla="*/ 27012 w 169093"/>
                <a:gd name="connsiteY4" fmla="*/ 0 h 185225"/>
                <a:gd name="connsiteX0" fmla="*/ 27012 w 169093"/>
                <a:gd name="connsiteY0" fmla="*/ 0 h 194359"/>
                <a:gd name="connsiteX1" fmla="*/ 69875 w 169093"/>
                <a:gd name="connsiteY1" fmla="*/ 132557 h 194359"/>
                <a:gd name="connsiteX2" fmla="*/ 155600 w 169093"/>
                <a:gd name="connsiteY2" fmla="*/ 192882 h 194359"/>
                <a:gd name="connsiteX3" fmla="*/ 169093 w 169093"/>
                <a:gd name="connsiteY3" fmla="*/ 139701 h 194359"/>
                <a:gd name="connsiteX4" fmla="*/ 27012 w 169093"/>
                <a:gd name="connsiteY4" fmla="*/ 0 h 194359"/>
                <a:gd name="connsiteX0" fmla="*/ 27012 w 169093"/>
                <a:gd name="connsiteY0" fmla="*/ 0 h 194359"/>
                <a:gd name="connsiteX1" fmla="*/ 69875 w 169093"/>
                <a:gd name="connsiteY1" fmla="*/ 132557 h 194359"/>
                <a:gd name="connsiteX2" fmla="*/ 155600 w 169093"/>
                <a:gd name="connsiteY2" fmla="*/ 192882 h 194359"/>
                <a:gd name="connsiteX3" fmla="*/ 169093 w 169093"/>
                <a:gd name="connsiteY3" fmla="*/ 139701 h 194359"/>
                <a:gd name="connsiteX4" fmla="*/ 27012 w 169093"/>
                <a:gd name="connsiteY4" fmla="*/ 0 h 194359"/>
                <a:gd name="connsiteX0" fmla="*/ 27012 w 170952"/>
                <a:gd name="connsiteY0" fmla="*/ 0 h 194359"/>
                <a:gd name="connsiteX1" fmla="*/ 69875 w 170952"/>
                <a:gd name="connsiteY1" fmla="*/ 132557 h 194359"/>
                <a:gd name="connsiteX2" fmla="*/ 155600 w 170952"/>
                <a:gd name="connsiteY2" fmla="*/ 192882 h 194359"/>
                <a:gd name="connsiteX3" fmla="*/ 169093 w 170952"/>
                <a:gd name="connsiteY3" fmla="*/ 139701 h 194359"/>
                <a:gd name="connsiteX4" fmla="*/ 27012 w 170952"/>
                <a:gd name="connsiteY4" fmla="*/ 0 h 194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52" h="194359">
                  <a:moveTo>
                    <a:pt x="27012" y="0"/>
                  </a:moveTo>
                  <a:cubicBezTo>
                    <a:pt x="-32519" y="33867"/>
                    <a:pt x="17488" y="74878"/>
                    <a:pt x="69875" y="132557"/>
                  </a:cubicBezTo>
                  <a:cubicBezTo>
                    <a:pt x="95275" y="166159"/>
                    <a:pt x="139725" y="202143"/>
                    <a:pt x="155600" y="192882"/>
                  </a:cubicBezTo>
                  <a:cubicBezTo>
                    <a:pt x="174385" y="182299"/>
                    <a:pt x="171738" y="174097"/>
                    <a:pt x="169093" y="139701"/>
                  </a:cubicBezTo>
                  <a:cubicBezTo>
                    <a:pt x="141576" y="115359"/>
                    <a:pt x="61673" y="17199"/>
                    <a:pt x="27012" y="0"/>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7" name="Freeform 10">
              <a:extLst>
                <a:ext uri="{FF2B5EF4-FFF2-40B4-BE49-F238E27FC236}">
                  <a16:creationId xmlns:a16="http://schemas.microsoft.com/office/drawing/2014/main" id="{24F9F5F6-391E-4FF2-BD55-D52BA07ECA09}"/>
                </a:ext>
              </a:extLst>
            </p:cNvPr>
            <p:cNvSpPr/>
            <p:nvPr/>
          </p:nvSpPr>
          <p:spPr>
            <a:xfrm>
              <a:off x="5696198" y="3473429"/>
              <a:ext cx="161675" cy="154686"/>
            </a:xfrm>
            <a:custGeom>
              <a:avLst/>
              <a:gdLst>
                <a:gd name="connsiteX0" fmla="*/ 0 w 82550"/>
                <a:gd name="connsiteY0" fmla="*/ 0 h 152400"/>
                <a:gd name="connsiteX1" fmla="*/ 0 w 82550"/>
                <a:gd name="connsiteY1" fmla="*/ 101600 h 152400"/>
                <a:gd name="connsiteX2" fmla="*/ 76200 w 82550"/>
                <a:gd name="connsiteY2" fmla="*/ 152400 h 152400"/>
                <a:gd name="connsiteX3" fmla="*/ 82550 w 82550"/>
                <a:gd name="connsiteY3" fmla="*/ 101600 h 152400"/>
                <a:gd name="connsiteX4" fmla="*/ 0 w 82550"/>
                <a:gd name="connsiteY4" fmla="*/ 0 h 152400"/>
                <a:gd name="connsiteX0" fmla="*/ 0 w 95250"/>
                <a:gd name="connsiteY0" fmla="*/ 0 h 171450"/>
                <a:gd name="connsiteX1" fmla="*/ 0 w 95250"/>
                <a:gd name="connsiteY1" fmla="*/ 101600 h 171450"/>
                <a:gd name="connsiteX2" fmla="*/ 95250 w 95250"/>
                <a:gd name="connsiteY2" fmla="*/ 171450 h 171450"/>
                <a:gd name="connsiteX3" fmla="*/ 82550 w 95250"/>
                <a:gd name="connsiteY3" fmla="*/ 101600 h 171450"/>
                <a:gd name="connsiteX4" fmla="*/ 0 w 95250"/>
                <a:gd name="connsiteY4" fmla="*/ 0 h 171450"/>
                <a:gd name="connsiteX0" fmla="*/ 0 w 146050"/>
                <a:gd name="connsiteY0" fmla="*/ 0 h 171450"/>
                <a:gd name="connsiteX1" fmla="*/ 0 w 146050"/>
                <a:gd name="connsiteY1" fmla="*/ 101600 h 171450"/>
                <a:gd name="connsiteX2" fmla="*/ 95250 w 146050"/>
                <a:gd name="connsiteY2" fmla="*/ 171450 h 171450"/>
                <a:gd name="connsiteX3" fmla="*/ 146050 w 146050"/>
                <a:gd name="connsiteY3" fmla="*/ 152400 h 171450"/>
                <a:gd name="connsiteX4" fmla="*/ 0 w 146050"/>
                <a:gd name="connsiteY4" fmla="*/ 0 h 171450"/>
                <a:gd name="connsiteX0" fmla="*/ 0 w 165100"/>
                <a:gd name="connsiteY0" fmla="*/ 0 h 171450"/>
                <a:gd name="connsiteX1" fmla="*/ 0 w 165100"/>
                <a:gd name="connsiteY1" fmla="*/ 101600 h 171450"/>
                <a:gd name="connsiteX2" fmla="*/ 95250 w 165100"/>
                <a:gd name="connsiteY2" fmla="*/ 171450 h 171450"/>
                <a:gd name="connsiteX3" fmla="*/ 165100 w 165100"/>
                <a:gd name="connsiteY3" fmla="*/ 145257 h 171450"/>
                <a:gd name="connsiteX4" fmla="*/ 0 w 165100"/>
                <a:gd name="connsiteY4" fmla="*/ 0 h 171450"/>
                <a:gd name="connsiteX0" fmla="*/ 0 w 165100"/>
                <a:gd name="connsiteY0" fmla="*/ 0 h 171450"/>
                <a:gd name="connsiteX1" fmla="*/ 0 w 165100"/>
                <a:gd name="connsiteY1" fmla="*/ 101600 h 171450"/>
                <a:gd name="connsiteX2" fmla="*/ 95250 w 165100"/>
                <a:gd name="connsiteY2" fmla="*/ 171450 h 171450"/>
                <a:gd name="connsiteX3" fmla="*/ 165100 w 165100"/>
                <a:gd name="connsiteY3" fmla="*/ 145257 h 171450"/>
                <a:gd name="connsiteX4" fmla="*/ 0 w 165100"/>
                <a:gd name="connsiteY4" fmla="*/ 0 h 171450"/>
                <a:gd name="connsiteX0" fmla="*/ 19050 w 165100"/>
                <a:gd name="connsiteY0" fmla="*/ 0 h 152400"/>
                <a:gd name="connsiteX1" fmla="*/ 0 w 165100"/>
                <a:gd name="connsiteY1" fmla="*/ 82550 h 152400"/>
                <a:gd name="connsiteX2" fmla="*/ 95250 w 165100"/>
                <a:gd name="connsiteY2" fmla="*/ 152400 h 152400"/>
                <a:gd name="connsiteX3" fmla="*/ 165100 w 165100"/>
                <a:gd name="connsiteY3" fmla="*/ 126207 h 152400"/>
                <a:gd name="connsiteX4" fmla="*/ 19050 w 165100"/>
                <a:gd name="connsiteY4" fmla="*/ 0 h 152400"/>
                <a:gd name="connsiteX0" fmla="*/ 19349 w 165399"/>
                <a:gd name="connsiteY0" fmla="*/ 14 h 152414"/>
                <a:gd name="connsiteX1" fmla="*/ 299 w 165399"/>
                <a:gd name="connsiteY1" fmla="*/ 82564 h 152414"/>
                <a:gd name="connsiteX2" fmla="*/ 95549 w 165399"/>
                <a:gd name="connsiteY2" fmla="*/ 152414 h 152414"/>
                <a:gd name="connsiteX3" fmla="*/ 165399 w 165399"/>
                <a:gd name="connsiteY3" fmla="*/ 126221 h 152414"/>
                <a:gd name="connsiteX4" fmla="*/ 19349 w 165399"/>
                <a:gd name="connsiteY4" fmla="*/ 14 h 152414"/>
                <a:gd name="connsiteX0" fmla="*/ 19349 w 165399"/>
                <a:gd name="connsiteY0" fmla="*/ 25 h 152425"/>
                <a:gd name="connsiteX1" fmla="*/ 299 w 165399"/>
                <a:gd name="connsiteY1" fmla="*/ 58763 h 152425"/>
                <a:gd name="connsiteX2" fmla="*/ 95549 w 165399"/>
                <a:gd name="connsiteY2" fmla="*/ 152425 h 152425"/>
                <a:gd name="connsiteX3" fmla="*/ 165399 w 165399"/>
                <a:gd name="connsiteY3" fmla="*/ 126232 h 152425"/>
                <a:gd name="connsiteX4" fmla="*/ 19349 w 165399"/>
                <a:gd name="connsiteY4" fmla="*/ 25 h 152425"/>
                <a:gd name="connsiteX0" fmla="*/ 25150 w 171200"/>
                <a:gd name="connsiteY0" fmla="*/ 21 h 152421"/>
                <a:gd name="connsiteX1" fmla="*/ 6100 w 171200"/>
                <a:gd name="connsiteY1" fmla="*/ 58759 h 152421"/>
                <a:gd name="connsiteX2" fmla="*/ 101350 w 171200"/>
                <a:gd name="connsiteY2" fmla="*/ 152421 h 152421"/>
                <a:gd name="connsiteX3" fmla="*/ 171200 w 171200"/>
                <a:gd name="connsiteY3" fmla="*/ 126228 h 152421"/>
                <a:gd name="connsiteX4" fmla="*/ 25150 w 171200"/>
                <a:gd name="connsiteY4" fmla="*/ 21 h 152421"/>
                <a:gd name="connsiteX0" fmla="*/ 25150 w 171200"/>
                <a:gd name="connsiteY0" fmla="*/ 21 h 152421"/>
                <a:gd name="connsiteX1" fmla="*/ 6100 w 171200"/>
                <a:gd name="connsiteY1" fmla="*/ 58759 h 152421"/>
                <a:gd name="connsiteX2" fmla="*/ 101350 w 171200"/>
                <a:gd name="connsiteY2" fmla="*/ 152421 h 152421"/>
                <a:gd name="connsiteX3" fmla="*/ 171200 w 171200"/>
                <a:gd name="connsiteY3" fmla="*/ 126228 h 152421"/>
                <a:gd name="connsiteX4" fmla="*/ 25150 w 171200"/>
                <a:gd name="connsiteY4" fmla="*/ 21 h 152421"/>
                <a:gd name="connsiteX0" fmla="*/ 25150 w 171200"/>
                <a:gd name="connsiteY0" fmla="*/ 21 h 152421"/>
                <a:gd name="connsiteX1" fmla="*/ 6100 w 171200"/>
                <a:gd name="connsiteY1" fmla="*/ 58759 h 152421"/>
                <a:gd name="connsiteX2" fmla="*/ 101350 w 171200"/>
                <a:gd name="connsiteY2" fmla="*/ 152421 h 152421"/>
                <a:gd name="connsiteX3" fmla="*/ 171200 w 171200"/>
                <a:gd name="connsiteY3" fmla="*/ 126228 h 152421"/>
                <a:gd name="connsiteX4" fmla="*/ 25150 w 171200"/>
                <a:gd name="connsiteY4" fmla="*/ 21 h 152421"/>
                <a:gd name="connsiteX0" fmla="*/ 25150 w 171200"/>
                <a:gd name="connsiteY0" fmla="*/ 21 h 155498"/>
                <a:gd name="connsiteX1" fmla="*/ 6100 w 171200"/>
                <a:gd name="connsiteY1" fmla="*/ 58759 h 155498"/>
                <a:gd name="connsiteX2" fmla="*/ 101350 w 171200"/>
                <a:gd name="connsiteY2" fmla="*/ 152421 h 155498"/>
                <a:gd name="connsiteX3" fmla="*/ 171200 w 171200"/>
                <a:gd name="connsiteY3" fmla="*/ 126228 h 155498"/>
                <a:gd name="connsiteX4" fmla="*/ 25150 w 171200"/>
                <a:gd name="connsiteY4" fmla="*/ 21 h 155498"/>
                <a:gd name="connsiteX0" fmla="*/ 25150 w 161675"/>
                <a:gd name="connsiteY0" fmla="*/ 21 h 154686"/>
                <a:gd name="connsiteX1" fmla="*/ 6100 w 161675"/>
                <a:gd name="connsiteY1" fmla="*/ 58759 h 154686"/>
                <a:gd name="connsiteX2" fmla="*/ 101350 w 161675"/>
                <a:gd name="connsiteY2" fmla="*/ 152421 h 154686"/>
                <a:gd name="connsiteX3" fmla="*/ 161675 w 161675"/>
                <a:gd name="connsiteY3" fmla="*/ 111941 h 154686"/>
                <a:gd name="connsiteX4" fmla="*/ 25150 w 161675"/>
                <a:gd name="connsiteY4" fmla="*/ 21 h 15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75" h="154686">
                  <a:moveTo>
                    <a:pt x="25150" y="21"/>
                  </a:moveTo>
                  <a:cubicBezTo>
                    <a:pt x="-7394" y="-1037"/>
                    <a:pt x="-1838" y="38386"/>
                    <a:pt x="6100" y="58759"/>
                  </a:cubicBezTo>
                  <a:cubicBezTo>
                    <a:pt x="33087" y="123317"/>
                    <a:pt x="67219" y="135487"/>
                    <a:pt x="101350" y="152421"/>
                  </a:cubicBezTo>
                  <a:cubicBezTo>
                    <a:pt x="169877" y="165122"/>
                    <a:pt x="138392" y="120672"/>
                    <a:pt x="161675" y="111941"/>
                  </a:cubicBezTo>
                  <a:cubicBezTo>
                    <a:pt x="109023" y="82572"/>
                    <a:pt x="80183" y="48440"/>
                    <a:pt x="25150" y="21"/>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8" name="Freeform 11">
              <a:extLst>
                <a:ext uri="{FF2B5EF4-FFF2-40B4-BE49-F238E27FC236}">
                  <a16:creationId xmlns:a16="http://schemas.microsoft.com/office/drawing/2014/main" id="{5FFAACDA-192A-4695-A8AB-3B58325DBD1A}"/>
                </a:ext>
              </a:extLst>
            </p:cNvPr>
            <p:cNvSpPr/>
            <p:nvPr/>
          </p:nvSpPr>
          <p:spPr>
            <a:xfrm>
              <a:off x="5668172" y="3531821"/>
              <a:ext cx="151742" cy="133684"/>
            </a:xfrm>
            <a:custGeom>
              <a:avLst/>
              <a:gdLst>
                <a:gd name="connsiteX0" fmla="*/ 0 w 82550"/>
                <a:gd name="connsiteY0" fmla="*/ 0 h 152400"/>
                <a:gd name="connsiteX1" fmla="*/ 0 w 82550"/>
                <a:gd name="connsiteY1" fmla="*/ 101600 h 152400"/>
                <a:gd name="connsiteX2" fmla="*/ 76200 w 82550"/>
                <a:gd name="connsiteY2" fmla="*/ 152400 h 152400"/>
                <a:gd name="connsiteX3" fmla="*/ 82550 w 82550"/>
                <a:gd name="connsiteY3" fmla="*/ 101600 h 152400"/>
                <a:gd name="connsiteX4" fmla="*/ 0 w 82550"/>
                <a:gd name="connsiteY4" fmla="*/ 0 h 152400"/>
                <a:gd name="connsiteX0" fmla="*/ 0 w 95250"/>
                <a:gd name="connsiteY0" fmla="*/ 0 h 171450"/>
                <a:gd name="connsiteX1" fmla="*/ 0 w 95250"/>
                <a:gd name="connsiteY1" fmla="*/ 101600 h 171450"/>
                <a:gd name="connsiteX2" fmla="*/ 95250 w 95250"/>
                <a:gd name="connsiteY2" fmla="*/ 171450 h 171450"/>
                <a:gd name="connsiteX3" fmla="*/ 82550 w 95250"/>
                <a:gd name="connsiteY3" fmla="*/ 101600 h 171450"/>
                <a:gd name="connsiteX4" fmla="*/ 0 w 95250"/>
                <a:gd name="connsiteY4" fmla="*/ 0 h 171450"/>
                <a:gd name="connsiteX0" fmla="*/ 0 w 146050"/>
                <a:gd name="connsiteY0" fmla="*/ 0 h 171450"/>
                <a:gd name="connsiteX1" fmla="*/ 0 w 146050"/>
                <a:gd name="connsiteY1" fmla="*/ 101600 h 171450"/>
                <a:gd name="connsiteX2" fmla="*/ 95250 w 146050"/>
                <a:gd name="connsiteY2" fmla="*/ 171450 h 171450"/>
                <a:gd name="connsiteX3" fmla="*/ 146050 w 146050"/>
                <a:gd name="connsiteY3" fmla="*/ 152400 h 171450"/>
                <a:gd name="connsiteX4" fmla="*/ 0 w 146050"/>
                <a:gd name="connsiteY4" fmla="*/ 0 h 171450"/>
                <a:gd name="connsiteX0" fmla="*/ 0 w 165100"/>
                <a:gd name="connsiteY0" fmla="*/ 0 h 171450"/>
                <a:gd name="connsiteX1" fmla="*/ 0 w 165100"/>
                <a:gd name="connsiteY1" fmla="*/ 101600 h 171450"/>
                <a:gd name="connsiteX2" fmla="*/ 95250 w 165100"/>
                <a:gd name="connsiteY2" fmla="*/ 171450 h 171450"/>
                <a:gd name="connsiteX3" fmla="*/ 165100 w 165100"/>
                <a:gd name="connsiteY3" fmla="*/ 145257 h 171450"/>
                <a:gd name="connsiteX4" fmla="*/ 0 w 165100"/>
                <a:gd name="connsiteY4" fmla="*/ 0 h 171450"/>
                <a:gd name="connsiteX0" fmla="*/ 0 w 165100"/>
                <a:gd name="connsiteY0" fmla="*/ 0 h 171450"/>
                <a:gd name="connsiteX1" fmla="*/ 0 w 165100"/>
                <a:gd name="connsiteY1" fmla="*/ 101600 h 171450"/>
                <a:gd name="connsiteX2" fmla="*/ 95250 w 165100"/>
                <a:gd name="connsiteY2" fmla="*/ 171450 h 171450"/>
                <a:gd name="connsiteX3" fmla="*/ 165100 w 165100"/>
                <a:gd name="connsiteY3" fmla="*/ 145257 h 171450"/>
                <a:gd name="connsiteX4" fmla="*/ 0 w 165100"/>
                <a:gd name="connsiteY4" fmla="*/ 0 h 171450"/>
                <a:gd name="connsiteX0" fmla="*/ 19050 w 165100"/>
                <a:gd name="connsiteY0" fmla="*/ 0 h 152400"/>
                <a:gd name="connsiteX1" fmla="*/ 0 w 165100"/>
                <a:gd name="connsiteY1" fmla="*/ 82550 h 152400"/>
                <a:gd name="connsiteX2" fmla="*/ 95250 w 165100"/>
                <a:gd name="connsiteY2" fmla="*/ 152400 h 152400"/>
                <a:gd name="connsiteX3" fmla="*/ 165100 w 165100"/>
                <a:gd name="connsiteY3" fmla="*/ 126207 h 152400"/>
                <a:gd name="connsiteX4" fmla="*/ 19050 w 165100"/>
                <a:gd name="connsiteY4" fmla="*/ 0 h 152400"/>
                <a:gd name="connsiteX0" fmla="*/ 19349 w 165399"/>
                <a:gd name="connsiteY0" fmla="*/ 14 h 152414"/>
                <a:gd name="connsiteX1" fmla="*/ 299 w 165399"/>
                <a:gd name="connsiteY1" fmla="*/ 82564 h 152414"/>
                <a:gd name="connsiteX2" fmla="*/ 95549 w 165399"/>
                <a:gd name="connsiteY2" fmla="*/ 152414 h 152414"/>
                <a:gd name="connsiteX3" fmla="*/ 165399 w 165399"/>
                <a:gd name="connsiteY3" fmla="*/ 126221 h 152414"/>
                <a:gd name="connsiteX4" fmla="*/ 19349 w 165399"/>
                <a:gd name="connsiteY4" fmla="*/ 14 h 152414"/>
                <a:gd name="connsiteX0" fmla="*/ 19349 w 165399"/>
                <a:gd name="connsiteY0" fmla="*/ 25 h 152425"/>
                <a:gd name="connsiteX1" fmla="*/ 299 w 165399"/>
                <a:gd name="connsiteY1" fmla="*/ 58763 h 152425"/>
                <a:gd name="connsiteX2" fmla="*/ 95549 w 165399"/>
                <a:gd name="connsiteY2" fmla="*/ 152425 h 152425"/>
                <a:gd name="connsiteX3" fmla="*/ 165399 w 165399"/>
                <a:gd name="connsiteY3" fmla="*/ 126232 h 152425"/>
                <a:gd name="connsiteX4" fmla="*/ 19349 w 165399"/>
                <a:gd name="connsiteY4" fmla="*/ 25 h 152425"/>
                <a:gd name="connsiteX0" fmla="*/ 25150 w 171200"/>
                <a:gd name="connsiteY0" fmla="*/ 21 h 152421"/>
                <a:gd name="connsiteX1" fmla="*/ 6100 w 171200"/>
                <a:gd name="connsiteY1" fmla="*/ 58759 h 152421"/>
                <a:gd name="connsiteX2" fmla="*/ 101350 w 171200"/>
                <a:gd name="connsiteY2" fmla="*/ 152421 h 152421"/>
                <a:gd name="connsiteX3" fmla="*/ 171200 w 171200"/>
                <a:gd name="connsiteY3" fmla="*/ 126228 h 152421"/>
                <a:gd name="connsiteX4" fmla="*/ 25150 w 171200"/>
                <a:gd name="connsiteY4" fmla="*/ 21 h 152421"/>
                <a:gd name="connsiteX0" fmla="*/ 25150 w 171200"/>
                <a:gd name="connsiteY0" fmla="*/ 21 h 152421"/>
                <a:gd name="connsiteX1" fmla="*/ 6100 w 171200"/>
                <a:gd name="connsiteY1" fmla="*/ 58759 h 152421"/>
                <a:gd name="connsiteX2" fmla="*/ 101350 w 171200"/>
                <a:gd name="connsiteY2" fmla="*/ 152421 h 152421"/>
                <a:gd name="connsiteX3" fmla="*/ 171200 w 171200"/>
                <a:gd name="connsiteY3" fmla="*/ 126228 h 152421"/>
                <a:gd name="connsiteX4" fmla="*/ 25150 w 171200"/>
                <a:gd name="connsiteY4" fmla="*/ 21 h 152421"/>
                <a:gd name="connsiteX0" fmla="*/ 25150 w 171200"/>
                <a:gd name="connsiteY0" fmla="*/ 21 h 152421"/>
                <a:gd name="connsiteX1" fmla="*/ 6100 w 171200"/>
                <a:gd name="connsiteY1" fmla="*/ 58759 h 152421"/>
                <a:gd name="connsiteX2" fmla="*/ 101350 w 171200"/>
                <a:gd name="connsiteY2" fmla="*/ 152421 h 152421"/>
                <a:gd name="connsiteX3" fmla="*/ 171200 w 171200"/>
                <a:gd name="connsiteY3" fmla="*/ 126228 h 152421"/>
                <a:gd name="connsiteX4" fmla="*/ 25150 w 171200"/>
                <a:gd name="connsiteY4" fmla="*/ 21 h 152421"/>
                <a:gd name="connsiteX0" fmla="*/ 25150 w 171200"/>
                <a:gd name="connsiteY0" fmla="*/ 21 h 155498"/>
                <a:gd name="connsiteX1" fmla="*/ 6100 w 171200"/>
                <a:gd name="connsiteY1" fmla="*/ 58759 h 155498"/>
                <a:gd name="connsiteX2" fmla="*/ 101350 w 171200"/>
                <a:gd name="connsiteY2" fmla="*/ 152421 h 155498"/>
                <a:gd name="connsiteX3" fmla="*/ 171200 w 171200"/>
                <a:gd name="connsiteY3" fmla="*/ 126228 h 155498"/>
                <a:gd name="connsiteX4" fmla="*/ 25150 w 171200"/>
                <a:gd name="connsiteY4" fmla="*/ 21 h 155498"/>
                <a:gd name="connsiteX0" fmla="*/ 25150 w 161675"/>
                <a:gd name="connsiteY0" fmla="*/ 21 h 154686"/>
                <a:gd name="connsiteX1" fmla="*/ 6100 w 161675"/>
                <a:gd name="connsiteY1" fmla="*/ 58759 h 154686"/>
                <a:gd name="connsiteX2" fmla="*/ 101350 w 161675"/>
                <a:gd name="connsiteY2" fmla="*/ 152421 h 154686"/>
                <a:gd name="connsiteX3" fmla="*/ 161675 w 161675"/>
                <a:gd name="connsiteY3" fmla="*/ 111941 h 154686"/>
                <a:gd name="connsiteX4" fmla="*/ 25150 w 161675"/>
                <a:gd name="connsiteY4" fmla="*/ 21 h 154686"/>
                <a:gd name="connsiteX0" fmla="*/ 25150 w 161675"/>
                <a:gd name="connsiteY0" fmla="*/ 21 h 161186"/>
                <a:gd name="connsiteX1" fmla="*/ 6100 w 161675"/>
                <a:gd name="connsiteY1" fmla="*/ 58759 h 161186"/>
                <a:gd name="connsiteX2" fmla="*/ 87063 w 161675"/>
                <a:gd name="connsiteY2" fmla="*/ 159173 h 161186"/>
                <a:gd name="connsiteX3" fmla="*/ 161675 w 161675"/>
                <a:gd name="connsiteY3" fmla="*/ 111941 h 161186"/>
                <a:gd name="connsiteX4" fmla="*/ 25150 w 161675"/>
                <a:gd name="connsiteY4" fmla="*/ 21 h 161186"/>
                <a:gd name="connsiteX0" fmla="*/ 25150 w 149768"/>
                <a:gd name="connsiteY0" fmla="*/ 21 h 161762"/>
                <a:gd name="connsiteX1" fmla="*/ 6100 w 149768"/>
                <a:gd name="connsiteY1" fmla="*/ 58759 h 161762"/>
                <a:gd name="connsiteX2" fmla="*/ 87063 w 149768"/>
                <a:gd name="connsiteY2" fmla="*/ 159173 h 161762"/>
                <a:gd name="connsiteX3" fmla="*/ 149768 w 149768"/>
                <a:gd name="connsiteY3" fmla="*/ 125444 h 161762"/>
                <a:gd name="connsiteX4" fmla="*/ 25150 w 149768"/>
                <a:gd name="connsiteY4" fmla="*/ 21 h 161762"/>
                <a:gd name="connsiteX0" fmla="*/ 18985 w 155509"/>
                <a:gd name="connsiteY0" fmla="*/ 10 h 195509"/>
                <a:gd name="connsiteX1" fmla="*/ 11841 w 155509"/>
                <a:gd name="connsiteY1" fmla="*/ 92506 h 195509"/>
                <a:gd name="connsiteX2" fmla="*/ 92804 w 155509"/>
                <a:gd name="connsiteY2" fmla="*/ 192920 h 195509"/>
                <a:gd name="connsiteX3" fmla="*/ 155509 w 155509"/>
                <a:gd name="connsiteY3" fmla="*/ 159191 h 195509"/>
                <a:gd name="connsiteX4" fmla="*/ 18985 w 155509"/>
                <a:gd name="connsiteY4" fmla="*/ 10 h 195509"/>
                <a:gd name="connsiteX0" fmla="*/ 22362 w 151742"/>
                <a:gd name="connsiteY0" fmla="*/ 14 h 185387"/>
                <a:gd name="connsiteX1" fmla="*/ 8074 w 151742"/>
                <a:gd name="connsiteY1" fmla="*/ 82384 h 185387"/>
                <a:gd name="connsiteX2" fmla="*/ 89037 w 151742"/>
                <a:gd name="connsiteY2" fmla="*/ 182798 h 185387"/>
                <a:gd name="connsiteX3" fmla="*/ 151742 w 151742"/>
                <a:gd name="connsiteY3" fmla="*/ 149069 h 185387"/>
                <a:gd name="connsiteX4" fmla="*/ 22362 w 151742"/>
                <a:gd name="connsiteY4" fmla="*/ 14 h 185387"/>
                <a:gd name="connsiteX0" fmla="*/ 22362 w 151742"/>
                <a:gd name="connsiteY0" fmla="*/ 14 h 185387"/>
                <a:gd name="connsiteX1" fmla="*/ 8074 w 151742"/>
                <a:gd name="connsiteY1" fmla="*/ 82384 h 185387"/>
                <a:gd name="connsiteX2" fmla="*/ 89037 w 151742"/>
                <a:gd name="connsiteY2" fmla="*/ 182798 h 185387"/>
                <a:gd name="connsiteX3" fmla="*/ 151742 w 151742"/>
                <a:gd name="connsiteY3" fmla="*/ 149069 h 185387"/>
                <a:gd name="connsiteX4" fmla="*/ 22362 w 151742"/>
                <a:gd name="connsiteY4" fmla="*/ 14 h 185387"/>
                <a:gd name="connsiteX0" fmla="*/ 22362 w 151742"/>
                <a:gd name="connsiteY0" fmla="*/ 14 h 185387"/>
                <a:gd name="connsiteX1" fmla="*/ 8074 w 151742"/>
                <a:gd name="connsiteY1" fmla="*/ 82384 h 185387"/>
                <a:gd name="connsiteX2" fmla="*/ 89037 w 151742"/>
                <a:gd name="connsiteY2" fmla="*/ 182798 h 185387"/>
                <a:gd name="connsiteX3" fmla="*/ 151742 w 151742"/>
                <a:gd name="connsiteY3" fmla="*/ 149069 h 185387"/>
                <a:gd name="connsiteX4" fmla="*/ 22362 w 151742"/>
                <a:gd name="connsiteY4" fmla="*/ 14 h 185387"/>
                <a:gd name="connsiteX0" fmla="*/ 22362 w 151742"/>
                <a:gd name="connsiteY0" fmla="*/ 14 h 186087"/>
                <a:gd name="connsiteX1" fmla="*/ 8074 w 151742"/>
                <a:gd name="connsiteY1" fmla="*/ 82384 h 186087"/>
                <a:gd name="connsiteX2" fmla="*/ 89037 w 151742"/>
                <a:gd name="connsiteY2" fmla="*/ 182798 h 186087"/>
                <a:gd name="connsiteX3" fmla="*/ 151742 w 151742"/>
                <a:gd name="connsiteY3" fmla="*/ 159197 h 186087"/>
                <a:gd name="connsiteX4" fmla="*/ 22362 w 151742"/>
                <a:gd name="connsiteY4" fmla="*/ 14 h 186087"/>
                <a:gd name="connsiteX0" fmla="*/ 22362 w 151742"/>
                <a:gd name="connsiteY0" fmla="*/ 14 h 189518"/>
                <a:gd name="connsiteX1" fmla="*/ 8074 w 151742"/>
                <a:gd name="connsiteY1" fmla="*/ 82384 h 189518"/>
                <a:gd name="connsiteX2" fmla="*/ 89037 w 151742"/>
                <a:gd name="connsiteY2" fmla="*/ 182798 h 189518"/>
                <a:gd name="connsiteX3" fmla="*/ 151742 w 151742"/>
                <a:gd name="connsiteY3" fmla="*/ 159197 h 189518"/>
                <a:gd name="connsiteX4" fmla="*/ 22362 w 151742"/>
                <a:gd name="connsiteY4" fmla="*/ 14 h 18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42" h="189518">
                  <a:moveTo>
                    <a:pt x="22362" y="14"/>
                  </a:moveTo>
                  <a:cubicBezTo>
                    <a:pt x="-10182" y="-1044"/>
                    <a:pt x="136" y="62011"/>
                    <a:pt x="8074" y="82384"/>
                  </a:cubicBezTo>
                  <a:cubicBezTo>
                    <a:pt x="35061" y="146942"/>
                    <a:pt x="54906" y="165864"/>
                    <a:pt x="89037" y="182798"/>
                  </a:cubicBezTo>
                  <a:cubicBezTo>
                    <a:pt x="157564" y="195499"/>
                    <a:pt x="149890" y="191558"/>
                    <a:pt x="151742" y="159197"/>
                  </a:cubicBezTo>
                  <a:cubicBezTo>
                    <a:pt x="99090" y="129828"/>
                    <a:pt x="53582" y="82190"/>
                    <a:pt x="22362" y="14"/>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grpSp>
      <p:sp>
        <p:nvSpPr>
          <p:cNvPr id="9" name="TextBox 8">
            <a:extLst>
              <a:ext uri="{FF2B5EF4-FFF2-40B4-BE49-F238E27FC236}">
                <a16:creationId xmlns:a16="http://schemas.microsoft.com/office/drawing/2014/main" id="{12CD0FF9-EC56-468D-B8BA-A2F5BAE4E27A}"/>
              </a:ext>
            </a:extLst>
          </p:cNvPr>
          <p:cNvSpPr txBox="1"/>
          <p:nvPr/>
        </p:nvSpPr>
        <p:spPr>
          <a:xfrm>
            <a:off x="-76200" y="2884269"/>
            <a:ext cx="9151748" cy="923330"/>
          </a:xfrm>
          <a:prstGeom prst="rect">
            <a:avLst/>
          </a:prstGeom>
          <a:noFill/>
        </p:spPr>
        <p:txBody>
          <a:bodyPr wrap="square" rtlCol="0">
            <a:spAutoFit/>
          </a:bodyPr>
          <a:lstStyle/>
          <a:p>
            <a:pPr algn="ctr"/>
            <a:r>
              <a:rPr lang="en-US" sz="5400" dirty="0">
                <a:latin typeface="Segoe Script" panose="020B0504020000000003" pitchFamily="34" charset="0"/>
              </a:rPr>
              <a:t>Questions?</a:t>
            </a:r>
            <a:endParaRPr lang="en-GB" sz="5400" dirty="0">
              <a:latin typeface="Segoe Script" panose="020B0504020000000003" pitchFamily="34" charset="0"/>
            </a:endParaRPr>
          </a:p>
        </p:txBody>
      </p:sp>
    </p:spTree>
    <p:extLst>
      <p:ext uri="{BB962C8B-B14F-4D97-AF65-F5344CB8AC3E}">
        <p14:creationId xmlns:p14="http://schemas.microsoft.com/office/powerpoint/2010/main" val="207739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7BCCB-46A4-4DE5-8DDB-9F2DD4591FEA}"/>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6F2403D5-C19D-4D09-AE9E-653B0F6A44FD}"/>
              </a:ext>
            </a:extLst>
          </p:cNvPr>
          <p:cNvSpPr>
            <a:spLocks noGrp="1"/>
          </p:cNvSpPr>
          <p:nvPr>
            <p:ph idx="1"/>
          </p:nvPr>
        </p:nvSpPr>
        <p:spPr/>
        <p:txBody>
          <a:bodyPr>
            <a:normAutofit fontScale="92500" lnSpcReduction="10000"/>
          </a:bodyPr>
          <a:lstStyle/>
          <a:p>
            <a:r>
              <a:rPr lang="en-GB" sz="2800" dirty="0"/>
              <a:t>Aim</a:t>
            </a:r>
          </a:p>
          <a:p>
            <a:r>
              <a:rPr lang="en-GB" sz="2800" dirty="0"/>
              <a:t>Global security environment</a:t>
            </a:r>
          </a:p>
          <a:p>
            <a:r>
              <a:rPr lang="en-GB" sz="2800" dirty="0"/>
              <a:t>Interoperability</a:t>
            </a:r>
          </a:p>
          <a:p>
            <a:r>
              <a:rPr lang="hu-HU" sz="2800" dirty="0" err="1"/>
              <a:t>Road</a:t>
            </a:r>
            <a:r>
              <a:rPr lang="hu-HU" sz="2800" dirty="0"/>
              <a:t> </a:t>
            </a:r>
            <a:r>
              <a:rPr lang="hu-HU" sz="2800" dirty="0" err="1"/>
              <a:t>to</a:t>
            </a:r>
            <a:r>
              <a:rPr lang="hu-HU" sz="2800" dirty="0"/>
              <a:t> FMN</a:t>
            </a:r>
            <a:endParaRPr lang="en-GB" sz="2800" dirty="0"/>
          </a:p>
          <a:p>
            <a:r>
              <a:rPr lang="hu-HU" sz="2800" dirty="0" err="1"/>
              <a:t>Federated</a:t>
            </a:r>
            <a:r>
              <a:rPr lang="hu-HU" sz="2800" dirty="0"/>
              <a:t> </a:t>
            </a:r>
            <a:r>
              <a:rPr lang="hu-HU" sz="2800" dirty="0" err="1"/>
              <a:t>Mission</a:t>
            </a:r>
            <a:r>
              <a:rPr lang="hu-HU" sz="2800" dirty="0"/>
              <a:t> Networking </a:t>
            </a:r>
            <a:r>
              <a:rPr lang="hu-HU" sz="2800" dirty="0" err="1"/>
              <a:t>Basics</a:t>
            </a:r>
            <a:endParaRPr lang="en-GB" sz="2800" dirty="0"/>
          </a:p>
          <a:p>
            <a:r>
              <a:rPr lang="en-GB" sz="2800" dirty="0"/>
              <a:t>Benefits</a:t>
            </a:r>
          </a:p>
          <a:p>
            <a:r>
              <a:rPr lang="en-GB" sz="2800" dirty="0"/>
              <a:t>Required contribution</a:t>
            </a:r>
          </a:p>
          <a:p>
            <a:endParaRPr lang="en-GB" sz="2800" dirty="0"/>
          </a:p>
          <a:p>
            <a:endParaRPr lang="en-GB" dirty="0"/>
          </a:p>
          <a:p>
            <a:endParaRPr lang="en-GB" dirty="0"/>
          </a:p>
        </p:txBody>
      </p:sp>
    </p:spTree>
    <p:extLst>
      <p:ext uri="{BB962C8B-B14F-4D97-AF65-F5344CB8AC3E}">
        <p14:creationId xmlns:p14="http://schemas.microsoft.com/office/powerpoint/2010/main" val="217856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4D88-CB0E-45A1-97BE-BA93A3CE3485}"/>
              </a:ext>
            </a:extLst>
          </p:cNvPr>
          <p:cNvSpPr>
            <a:spLocks noGrp="1"/>
          </p:cNvSpPr>
          <p:nvPr>
            <p:ph type="title"/>
          </p:nvPr>
        </p:nvSpPr>
        <p:spPr/>
        <p:txBody>
          <a:bodyPr/>
          <a:lstStyle/>
          <a:p>
            <a:r>
              <a:rPr lang="en-GB" dirty="0"/>
              <a:t>Aim</a:t>
            </a:r>
          </a:p>
        </p:txBody>
      </p:sp>
      <p:sp>
        <p:nvSpPr>
          <p:cNvPr id="3" name="Content Placeholder 2">
            <a:extLst>
              <a:ext uri="{FF2B5EF4-FFF2-40B4-BE49-F238E27FC236}">
                <a16:creationId xmlns:a16="http://schemas.microsoft.com/office/drawing/2014/main" id="{2EB0E625-4C6F-4147-BF86-7239E7A692F5}"/>
              </a:ext>
            </a:extLst>
          </p:cNvPr>
          <p:cNvSpPr>
            <a:spLocks noGrp="1"/>
          </p:cNvSpPr>
          <p:nvPr>
            <p:ph idx="1"/>
          </p:nvPr>
        </p:nvSpPr>
        <p:spPr>
          <a:xfrm>
            <a:off x="2240805" y="3155950"/>
            <a:ext cx="8761412" cy="3416300"/>
          </a:xfrm>
        </p:spPr>
        <p:txBody>
          <a:bodyPr/>
          <a:lstStyle/>
          <a:p>
            <a:pPr marL="0" indent="0">
              <a:buNone/>
            </a:pPr>
            <a:r>
              <a:rPr lang="en-GB" sz="2800" dirty="0"/>
              <a:t>To inform the participants on the potential benefits of Federated Mission Networking and how to contribute to the common effort.</a:t>
            </a:r>
          </a:p>
          <a:p>
            <a:endParaRPr lang="en-GB" dirty="0"/>
          </a:p>
        </p:txBody>
      </p:sp>
    </p:spTree>
    <p:extLst>
      <p:ext uri="{BB962C8B-B14F-4D97-AF65-F5344CB8AC3E}">
        <p14:creationId xmlns:p14="http://schemas.microsoft.com/office/powerpoint/2010/main" val="294281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F7541C-B588-46F0-B87A-9674624A7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600" y="4384559"/>
            <a:ext cx="3962400" cy="2350576"/>
          </a:xfrm>
          <a:prstGeom prst="rect">
            <a:avLst/>
          </a:prstGeom>
        </p:spPr>
      </p:pic>
      <p:sp>
        <p:nvSpPr>
          <p:cNvPr id="2" name="Title 1">
            <a:extLst>
              <a:ext uri="{FF2B5EF4-FFF2-40B4-BE49-F238E27FC236}">
                <a16:creationId xmlns:a16="http://schemas.microsoft.com/office/drawing/2014/main" id="{E6B24D88-CB0E-45A1-97BE-BA93A3CE3485}"/>
              </a:ext>
            </a:extLst>
          </p:cNvPr>
          <p:cNvSpPr>
            <a:spLocks noGrp="1"/>
          </p:cNvSpPr>
          <p:nvPr>
            <p:ph type="title"/>
          </p:nvPr>
        </p:nvSpPr>
        <p:spPr/>
        <p:txBody>
          <a:bodyPr/>
          <a:lstStyle/>
          <a:p>
            <a:r>
              <a:rPr lang="en-GB" dirty="0"/>
              <a:t>Global security environment</a:t>
            </a:r>
          </a:p>
        </p:txBody>
      </p:sp>
      <p:sp>
        <p:nvSpPr>
          <p:cNvPr id="3" name="Content Placeholder 2">
            <a:extLst>
              <a:ext uri="{FF2B5EF4-FFF2-40B4-BE49-F238E27FC236}">
                <a16:creationId xmlns:a16="http://schemas.microsoft.com/office/drawing/2014/main" id="{2EB0E625-4C6F-4147-BF86-7239E7A692F5}"/>
              </a:ext>
            </a:extLst>
          </p:cNvPr>
          <p:cNvSpPr>
            <a:spLocks noGrp="1"/>
          </p:cNvSpPr>
          <p:nvPr>
            <p:ph idx="1"/>
          </p:nvPr>
        </p:nvSpPr>
        <p:spPr>
          <a:xfrm>
            <a:off x="1154955" y="2346325"/>
            <a:ext cx="8761412" cy="3416300"/>
          </a:xfrm>
        </p:spPr>
        <p:txBody>
          <a:bodyPr/>
          <a:lstStyle/>
          <a:p>
            <a:r>
              <a:rPr lang="en-GB" dirty="0"/>
              <a:t>Global challenges, threats</a:t>
            </a:r>
          </a:p>
          <a:p>
            <a:r>
              <a:rPr lang="en-GB" dirty="0"/>
              <a:t>Political, strategical implications</a:t>
            </a:r>
          </a:p>
          <a:p>
            <a:r>
              <a:rPr lang="en-GB" dirty="0"/>
              <a:t>How to address the challenges?</a:t>
            </a:r>
          </a:p>
          <a:p>
            <a:pPr lvl="1"/>
            <a:r>
              <a:rPr lang="en-GB" dirty="0"/>
              <a:t>Alone or in a coalition?</a:t>
            </a:r>
          </a:p>
          <a:p>
            <a:pPr lvl="1"/>
            <a:r>
              <a:rPr lang="en-GB" dirty="0"/>
              <a:t>Enterprise or federated approach</a:t>
            </a:r>
          </a:p>
          <a:p>
            <a:endParaRPr lang="en-GB" dirty="0"/>
          </a:p>
        </p:txBody>
      </p:sp>
      <p:pic>
        <p:nvPicPr>
          <p:cNvPr id="8" name="Picture 7">
            <a:extLst>
              <a:ext uri="{FF2B5EF4-FFF2-40B4-BE49-F238E27FC236}">
                <a16:creationId xmlns:a16="http://schemas.microsoft.com/office/drawing/2014/main" id="{30990401-D957-4778-887E-758099E8BC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3534" y="2519467"/>
            <a:ext cx="3962400" cy="2773680"/>
          </a:xfrm>
          <a:prstGeom prst="rect">
            <a:avLst/>
          </a:prstGeom>
        </p:spPr>
      </p:pic>
    </p:spTree>
    <p:extLst>
      <p:ext uri="{BB962C8B-B14F-4D97-AF65-F5344CB8AC3E}">
        <p14:creationId xmlns:p14="http://schemas.microsoft.com/office/powerpoint/2010/main" val="5341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780B5-6D8A-4277-9A7A-42D539D927F8}"/>
              </a:ext>
            </a:extLst>
          </p:cNvPr>
          <p:cNvSpPr>
            <a:spLocks noGrp="1"/>
          </p:cNvSpPr>
          <p:nvPr>
            <p:ph type="title"/>
          </p:nvPr>
        </p:nvSpPr>
        <p:spPr/>
        <p:txBody>
          <a:bodyPr/>
          <a:lstStyle/>
          <a:p>
            <a:r>
              <a:rPr lang="en-GB" dirty="0"/>
              <a:t>Interoperability</a:t>
            </a:r>
          </a:p>
        </p:txBody>
      </p:sp>
      <p:sp>
        <p:nvSpPr>
          <p:cNvPr id="3" name="Content Placeholder 2">
            <a:extLst>
              <a:ext uri="{FF2B5EF4-FFF2-40B4-BE49-F238E27FC236}">
                <a16:creationId xmlns:a16="http://schemas.microsoft.com/office/drawing/2014/main" id="{72084C82-C3E7-4126-BF43-FE0377318CA7}"/>
              </a:ext>
            </a:extLst>
          </p:cNvPr>
          <p:cNvSpPr>
            <a:spLocks noGrp="1"/>
          </p:cNvSpPr>
          <p:nvPr>
            <p:ph idx="1"/>
          </p:nvPr>
        </p:nvSpPr>
        <p:spPr/>
        <p:txBody>
          <a:bodyPr>
            <a:normAutofit lnSpcReduction="10000"/>
          </a:bodyPr>
          <a:lstStyle/>
          <a:p>
            <a:r>
              <a:rPr lang="en-GB" sz="2000" dirty="0"/>
              <a:t>Oxford Dictionary</a:t>
            </a:r>
          </a:p>
          <a:p>
            <a:r>
              <a:rPr lang="en-GB" sz="2000" dirty="0"/>
              <a:t>AAP-06 definition</a:t>
            </a:r>
          </a:p>
          <a:p>
            <a:pPr lvl="1"/>
            <a:r>
              <a:rPr lang="en-GB" sz="1800" dirty="0"/>
              <a:t>The ability to act together coherently, effectively and efficiently to achieve Allied tactical, operational and strategic objectives.</a:t>
            </a:r>
          </a:p>
          <a:p>
            <a:r>
              <a:rPr lang="en-GB" sz="2000" dirty="0"/>
              <a:t>AJP6 definition</a:t>
            </a:r>
          </a:p>
          <a:p>
            <a:r>
              <a:rPr lang="en-GB" sz="2000" dirty="0"/>
              <a:t>Importance</a:t>
            </a:r>
          </a:p>
          <a:p>
            <a:r>
              <a:rPr lang="en-GB" sz="2000" dirty="0"/>
              <a:t>North Atlantic Treaty – Article III:</a:t>
            </a:r>
          </a:p>
          <a:p>
            <a:pPr lvl="1"/>
            <a:r>
              <a:rPr lang="en-GB" sz="1800" dirty="0"/>
              <a:t>The Parties … will maintain and develop their individual and </a:t>
            </a:r>
            <a:br>
              <a:rPr lang="en-GB" sz="1800" dirty="0"/>
            </a:br>
            <a:r>
              <a:rPr lang="en-GB" sz="1800" dirty="0"/>
              <a:t>collective capacity to resist armed attack.</a:t>
            </a:r>
          </a:p>
          <a:p>
            <a:endParaRPr lang="en-GB" dirty="0"/>
          </a:p>
          <a:p>
            <a:endParaRPr lang="en-GB" dirty="0"/>
          </a:p>
        </p:txBody>
      </p:sp>
      <p:pic>
        <p:nvPicPr>
          <p:cNvPr id="5" name="Picture 4">
            <a:extLst>
              <a:ext uri="{FF2B5EF4-FFF2-40B4-BE49-F238E27FC236}">
                <a16:creationId xmlns:a16="http://schemas.microsoft.com/office/drawing/2014/main" id="{D52B0291-3778-4599-BD65-94BFD315A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5862" y="2619374"/>
            <a:ext cx="2314486" cy="3095625"/>
          </a:xfrm>
          <a:prstGeom prst="rect">
            <a:avLst/>
          </a:prstGeom>
        </p:spPr>
      </p:pic>
    </p:spTree>
    <p:extLst>
      <p:ext uri="{BB962C8B-B14F-4D97-AF65-F5344CB8AC3E}">
        <p14:creationId xmlns:p14="http://schemas.microsoft.com/office/powerpoint/2010/main" val="85208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B3DF-A600-452D-BA32-55DDCBA1CB22}"/>
              </a:ext>
            </a:extLst>
          </p:cNvPr>
          <p:cNvSpPr>
            <a:spLocks noGrp="1"/>
          </p:cNvSpPr>
          <p:nvPr>
            <p:ph type="title"/>
          </p:nvPr>
        </p:nvSpPr>
        <p:spPr/>
        <p:txBody>
          <a:bodyPr/>
          <a:lstStyle/>
          <a:p>
            <a:r>
              <a:rPr lang="en-GB" dirty="0"/>
              <a:t>Road to FMN</a:t>
            </a:r>
          </a:p>
        </p:txBody>
      </p:sp>
      <p:sp>
        <p:nvSpPr>
          <p:cNvPr id="3" name="Content Placeholder 2">
            <a:extLst>
              <a:ext uri="{FF2B5EF4-FFF2-40B4-BE49-F238E27FC236}">
                <a16:creationId xmlns:a16="http://schemas.microsoft.com/office/drawing/2014/main" id="{F83A9FF3-3270-4D12-8B71-C19B7E88DE1E}"/>
              </a:ext>
            </a:extLst>
          </p:cNvPr>
          <p:cNvSpPr>
            <a:spLocks noGrp="1"/>
          </p:cNvSpPr>
          <p:nvPr>
            <p:ph idx="1"/>
          </p:nvPr>
        </p:nvSpPr>
        <p:spPr/>
        <p:txBody>
          <a:bodyPr>
            <a:normAutofit/>
          </a:bodyPr>
          <a:lstStyle/>
          <a:p>
            <a:r>
              <a:rPr lang="en-GB" sz="2800" dirty="0"/>
              <a:t>Cold War approach</a:t>
            </a:r>
          </a:p>
          <a:p>
            <a:r>
              <a:rPr lang="en-GB" sz="2800" dirty="0"/>
              <a:t>NNEC</a:t>
            </a:r>
          </a:p>
          <a:p>
            <a:r>
              <a:rPr lang="en-GB" sz="2800" dirty="0"/>
              <a:t>ISAF and Afghan Mission Network</a:t>
            </a:r>
          </a:p>
          <a:p>
            <a:r>
              <a:rPr lang="en-GB" sz="2800" dirty="0"/>
              <a:t>Future Mission Network</a:t>
            </a:r>
          </a:p>
          <a:p>
            <a:r>
              <a:rPr lang="en-GB" sz="2800" dirty="0"/>
              <a:t>Federated Mission Networking</a:t>
            </a:r>
          </a:p>
          <a:p>
            <a:pPr lvl="1"/>
            <a:endParaRPr lang="en-GB" dirty="0"/>
          </a:p>
        </p:txBody>
      </p:sp>
      <p:grpSp>
        <p:nvGrpSpPr>
          <p:cNvPr id="4" name="Group 3">
            <a:extLst>
              <a:ext uri="{FF2B5EF4-FFF2-40B4-BE49-F238E27FC236}">
                <a16:creationId xmlns:a16="http://schemas.microsoft.com/office/drawing/2014/main" id="{2B94F036-263C-4480-8DC6-38337E952FE2}"/>
              </a:ext>
            </a:extLst>
          </p:cNvPr>
          <p:cNvGrpSpPr/>
          <p:nvPr/>
        </p:nvGrpSpPr>
        <p:grpSpPr>
          <a:xfrm>
            <a:off x="9751568" y="4311650"/>
            <a:ext cx="2026847" cy="2212534"/>
            <a:chOff x="1453245" y="-67952"/>
            <a:chExt cx="2743343" cy="2517001"/>
          </a:xfrm>
        </p:grpSpPr>
        <p:pic>
          <p:nvPicPr>
            <p:cNvPr id="5" name="Picture 5">
              <a:extLst>
                <a:ext uri="{FF2B5EF4-FFF2-40B4-BE49-F238E27FC236}">
                  <a16:creationId xmlns:a16="http://schemas.microsoft.com/office/drawing/2014/main" id="{497C45A9-EBFE-468D-85B3-03AF233DE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245" y="-67952"/>
              <a:ext cx="2727612" cy="2433688"/>
            </a:xfrm>
            <a:prstGeom prst="rect">
              <a:avLst/>
            </a:prstGeom>
            <a:noFill/>
            <a:ln w="9525">
              <a:solidFill>
                <a:schemeClr val="bg1">
                  <a:lumMod val="75000"/>
                </a:schemeClr>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TextBox 5">
              <a:extLst>
                <a:ext uri="{FF2B5EF4-FFF2-40B4-BE49-F238E27FC236}">
                  <a16:creationId xmlns:a16="http://schemas.microsoft.com/office/drawing/2014/main" id="{1C9C220B-B863-4EDA-8043-7011227801B3}"/>
                </a:ext>
              </a:extLst>
            </p:cNvPr>
            <p:cNvSpPr txBox="1"/>
            <p:nvPr/>
          </p:nvSpPr>
          <p:spPr>
            <a:xfrm>
              <a:off x="2363264" y="1581509"/>
              <a:ext cx="1833324" cy="867540"/>
            </a:xfrm>
            <a:prstGeom prst="rect">
              <a:avLst/>
            </a:prstGeom>
            <a:noFill/>
            <a:effectLst/>
          </p:spPr>
          <p:txBody>
            <a:bodyPr wrap="square" rtlCol="0">
              <a:spAutoFit/>
            </a:bodyPr>
            <a:lstStyle/>
            <a:p>
              <a:pPr algn="ctr"/>
              <a:r>
                <a:rPr lang="en-US" sz="1400" b="1" dirty="0">
                  <a:latin typeface="Arial" panose="020B0604020202020204" pitchFamily="34" charset="0"/>
                  <a:cs typeface="Arial" panose="020B0604020202020204" pitchFamily="34" charset="0"/>
                </a:rPr>
                <a:t>Afghanistan </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Mission Network</a:t>
              </a:r>
            </a:p>
          </p:txBody>
        </p:sp>
      </p:grpSp>
      <p:pic>
        <p:nvPicPr>
          <p:cNvPr id="10" name="Picture 2">
            <a:extLst>
              <a:ext uri="{FF2B5EF4-FFF2-40B4-BE49-F238E27FC236}">
                <a16:creationId xmlns:a16="http://schemas.microsoft.com/office/drawing/2014/main" id="{233F58C1-3EE5-41B8-A6A3-BAD7DF3CD2AD}"/>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12773"/>
          <a:stretch/>
        </p:blipFill>
        <p:spPr bwMode="auto">
          <a:xfrm>
            <a:off x="7773184" y="2603500"/>
            <a:ext cx="1686663" cy="2104908"/>
          </a:xfrm>
          <a:prstGeom prst="rect">
            <a:avLst/>
          </a:prstGeom>
          <a:solidFill>
            <a:schemeClr val="bg1"/>
          </a:solidFill>
          <a:ln>
            <a:noFill/>
          </a:ln>
        </p:spPr>
      </p:pic>
    </p:spTree>
    <p:extLst>
      <p:ext uri="{BB962C8B-B14F-4D97-AF65-F5344CB8AC3E}">
        <p14:creationId xmlns:p14="http://schemas.microsoft.com/office/powerpoint/2010/main" val="342650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B3DF-A600-452D-BA32-55DDCBA1CB22}"/>
              </a:ext>
            </a:extLst>
          </p:cNvPr>
          <p:cNvSpPr>
            <a:spLocks noGrp="1"/>
          </p:cNvSpPr>
          <p:nvPr>
            <p:ph type="title"/>
          </p:nvPr>
        </p:nvSpPr>
        <p:spPr/>
        <p:txBody>
          <a:bodyPr/>
          <a:lstStyle/>
          <a:p>
            <a:r>
              <a:rPr lang="en-GB" dirty="0"/>
              <a:t>Federated Mission Networking</a:t>
            </a:r>
          </a:p>
        </p:txBody>
      </p:sp>
      <p:sp>
        <p:nvSpPr>
          <p:cNvPr id="3" name="Content Placeholder 2">
            <a:extLst>
              <a:ext uri="{FF2B5EF4-FFF2-40B4-BE49-F238E27FC236}">
                <a16:creationId xmlns:a16="http://schemas.microsoft.com/office/drawing/2014/main" id="{F83A9FF3-3270-4D12-8B71-C19B7E88DE1E}"/>
              </a:ext>
            </a:extLst>
          </p:cNvPr>
          <p:cNvSpPr>
            <a:spLocks noGrp="1"/>
          </p:cNvSpPr>
          <p:nvPr>
            <p:ph idx="1"/>
          </p:nvPr>
        </p:nvSpPr>
        <p:spPr/>
        <p:txBody>
          <a:bodyPr>
            <a:normAutofit/>
          </a:bodyPr>
          <a:lstStyle/>
          <a:p>
            <a:r>
              <a:rPr lang="en-GB" sz="2800" dirty="0"/>
              <a:t>Vision</a:t>
            </a:r>
          </a:p>
          <a:p>
            <a:pPr lvl="1"/>
            <a:r>
              <a:rPr lang="en-GB" sz="2400" dirty="0"/>
              <a:t>Day Zero Interoperable Forces</a:t>
            </a:r>
          </a:p>
          <a:p>
            <a:r>
              <a:rPr lang="en-GB" sz="2800" dirty="0"/>
              <a:t>Mission</a:t>
            </a:r>
          </a:p>
          <a:p>
            <a:pPr lvl="1"/>
            <a:r>
              <a:rPr lang="en-GB" sz="2400" dirty="0"/>
              <a:t>Enhanced Operational Readiness &amp; Effectiveness Today and in the Future</a:t>
            </a:r>
          </a:p>
          <a:p>
            <a:r>
              <a:rPr lang="en-GB" sz="2800" dirty="0"/>
              <a:t>Key principles</a:t>
            </a:r>
          </a:p>
        </p:txBody>
      </p:sp>
      <p:pic>
        <p:nvPicPr>
          <p:cNvPr id="4" name="Picture 3">
            <a:extLst>
              <a:ext uri="{FF2B5EF4-FFF2-40B4-BE49-F238E27FC236}">
                <a16:creationId xmlns:a16="http://schemas.microsoft.com/office/drawing/2014/main" id="{0A210125-E24C-48E9-B5E6-AAC43057C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625" y="2451583"/>
            <a:ext cx="4680520" cy="1731076"/>
          </a:xfrm>
          <a:prstGeom prst="rect">
            <a:avLst/>
          </a:prstGeom>
        </p:spPr>
      </p:pic>
    </p:spTree>
    <p:extLst>
      <p:ext uri="{BB962C8B-B14F-4D97-AF65-F5344CB8AC3E}">
        <p14:creationId xmlns:p14="http://schemas.microsoft.com/office/powerpoint/2010/main" val="394385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B3DF-A600-452D-BA32-55DDCBA1CB22}"/>
              </a:ext>
            </a:extLst>
          </p:cNvPr>
          <p:cNvSpPr>
            <a:spLocks noGrp="1"/>
          </p:cNvSpPr>
          <p:nvPr>
            <p:ph type="title"/>
          </p:nvPr>
        </p:nvSpPr>
        <p:spPr/>
        <p:txBody>
          <a:bodyPr/>
          <a:lstStyle/>
          <a:p>
            <a:r>
              <a:rPr lang="en-GB" dirty="0"/>
              <a:t>Federated Mission Networking – Key components</a:t>
            </a:r>
          </a:p>
        </p:txBody>
      </p:sp>
      <p:grpSp>
        <p:nvGrpSpPr>
          <p:cNvPr id="7" name="Group 6">
            <a:extLst>
              <a:ext uri="{FF2B5EF4-FFF2-40B4-BE49-F238E27FC236}">
                <a16:creationId xmlns:a16="http://schemas.microsoft.com/office/drawing/2014/main" id="{159D942E-8464-4A4F-8E8A-455531E3F2BC}"/>
              </a:ext>
            </a:extLst>
          </p:cNvPr>
          <p:cNvGrpSpPr/>
          <p:nvPr/>
        </p:nvGrpSpPr>
        <p:grpSpPr>
          <a:xfrm>
            <a:off x="342900" y="3872409"/>
            <a:ext cx="6029325" cy="2528391"/>
            <a:chOff x="609600" y="2803267"/>
            <a:chExt cx="8305800" cy="3445133"/>
          </a:xfrm>
        </p:grpSpPr>
        <p:grpSp>
          <p:nvGrpSpPr>
            <p:cNvPr id="8" name="Group 7">
              <a:extLst>
                <a:ext uri="{FF2B5EF4-FFF2-40B4-BE49-F238E27FC236}">
                  <a16:creationId xmlns:a16="http://schemas.microsoft.com/office/drawing/2014/main" id="{C4DD7FF5-2B3E-431E-8FC3-5B17141D146D}"/>
                </a:ext>
              </a:extLst>
            </p:cNvPr>
            <p:cNvGrpSpPr/>
            <p:nvPr/>
          </p:nvGrpSpPr>
          <p:grpSpPr>
            <a:xfrm>
              <a:off x="609600" y="2803267"/>
              <a:ext cx="8305800" cy="3445133"/>
              <a:chOff x="152400" y="2803267"/>
              <a:chExt cx="8839200" cy="3574919"/>
            </a:xfrm>
          </p:grpSpPr>
          <p:sp>
            <p:nvSpPr>
              <p:cNvPr id="12" name="Freeform 3">
                <a:extLst>
                  <a:ext uri="{FF2B5EF4-FFF2-40B4-BE49-F238E27FC236}">
                    <a16:creationId xmlns:a16="http://schemas.microsoft.com/office/drawing/2014/main" id="{2A4C851F-D9D2-4646-B44E-351E8AC08457}"/>
                  </a:ext>
                </a:extLst>
              </p:cNvPr>
              <p:cNvSpPr/>
              <p:nvPr/>
            </p:nvSpPr>
            <p:spPr>
              <a:xfrm>
                <a:off x="1627496" y="3105354"/>
                <a:ext cx="5896053" cy="2171980"/>
              </a:xfrm>
              <a:custGeom>
                <a:avLst/>
                <a:gdLst>
                  <a:gd name="connsiteX0" fmla="*/ 1676400 w 6324600"/>
                  <a:gd name="connsiteY0" fmla="*/ 0 h 2133600"/>
                  <a:gd name="connsiteX1" fmla="*/ 4171950 w 6324600"/>
                  <a:gd name="connsiteY1" fmla="*/ 9525 h 2133600"/>
                  <a:gd name="connsiteX2" fmla="*/ 6324600 w 6324600"/>
                  <a:gd name="connsiteY2" fmla="*/ 2124075 h 2133600"/>
                  <a:gd name="connsiteX3" fmla="*/ 0 w 6324600"/>
                  <a:gd name="connsiteY3" fmla="*/ 2133600 h 2133600"/>
                  <a:gd name="connsiteX4" fmla="*/ 1676400 w 6324600"/>
                  <a:gd name="connsiteY4" fmla="*/ 0 h 2133600"/>
                  <a:gd name="connsiteX0" fmla="*/ 1676400 w 6324600"/>
                  <a:gd name="connsiteY0" fmla="*/ 5715 h 2139315"/>
                  <a:gd name="connsiteX1" fmla="*/ 4164330 w 6324600"/>
                  <a:gd name="connsiteY1" fmla="*/ 0 h 2139315"/>
                  <a:gd name="connsiteX2" fmla="*/ 6324600 w 6324600"/>
                  <a:gd name="connsiteY2" fmla="*/ 2129790 h 2139315"/>
                  <a:gd name="connsiteX3" fmla="*/ 0 w 6324600"/>
                  <a:gd name="connsiteY3" fmla="*/ 2139315 h 2139315"/>
                  <a:gd name="connsiteX4" fmla="*/ 1676400 w 6324600"/>
                  <a:gd name="connsiteY4" fmla="*/ 5715 h 2139315"/>
                  <a:gd name="connsiteX0" fmla="*/ 1676400 w 6324600"/>
                  <a:gd name="connsiteY0" fmla="*/ 5715 h 2139315"/>
                  <a:gd name="connsiteX1" fmla="*/ 4126230 w 6324600"/>
                  <a:gd name="connsiteY1" fmla="*/ 0 h 2139315"/>
                  <a:gd name="connsiteX2" fmla="*/ 6324600 w 6324600"/>
                  <a:gd name="connsiteY2" fmla="*/ 2129790 h 2139315"/>
                  <a:gd name="connsiteX3" fmla="*/ 0 w 6324600"/>
                  <a:gd name="connsiteY3" fmla="*/ 2139315 h 2139315"/>
                  <a:gd name="connsiteX4" fmla="*/ 1676400 w 6324600"/>
                  <a:gd name="connsiteY4" fmla="*/ 5715 h 2139315"/>
                  <a:gd name="connsiteX0" fmla="*/ 1691640 w 6324600"/>
                  <a:gd name="connsiteY0" fmla="*/ 0 h 2148840"/>
                  <a:gd name="connsiteX1" fmla="*/ 4126230 w 6324600"/>
                  <a:gd name="connsiteY1" fmla="*/ 9525 h 2148840"/>
                  <a:gd name="connsiteX2" fmla="*/ 6324600 w 6324600"/>
                  <a:gd name="connsiteY2" fmla="*/ 2139315 h 2148840"/>
                  <a:gd name="connsiteX3" fmla="*/ 0 w 6324600"/>
                  <a:gd name="connsiteY3" fmla="*/ 2148840 h 2148840"/>
                  <a:gd name="connsiteX4" fmla="*/ 1691640 w 6324600"/>
                  <a:gd name="connsiteY4" fmla="*/ 0 h 2148840"/>
                  <a:gd name="connsiteX0" fmla="*/ 1684020 w 6324600"/>
                  <a:gd name="connsiteY0" fmla="*/ 0 h 2141220"/>
                  <a:gd name="connsiteX1" fmla="*/ 4126230 w 6324600"/>
                  <a:gd name="connsiteY1" fmla="*/ 1905 h 2141220"/>
                  <a:gd name="connsiteX2" fmla="*/ 6324600 w 6324600"/>
                  <a:gd name="connsiteY2" fmla="*/ 2131695 h 2141220"/>
                  <a:gd name="connsiteX3" fmla="*/ 0 w 6324600"/>
                  <a:gd name="connsiteY3" fmla="*/ 2141220 h 2141220"/>
                  <a:gd name="connsiteX4" fmla="*/ 1684020 w 6324600"/>
                  <a:gd name="connsiteY4" fmla="*/ 0 h 2141220"/>
                  <a:gd name="connsiteX0" fmla="*/ 1691640 w 6332220"/>
                  <a:gd name="connsiteY0" fmla="*/ 0 h 2131695"/>
                  <a:gd name="connsiteX1" fmla="*/ 4133850 w 6332220"/>
                  <a:gd name="connsiteY1" fmla="*/ 1905 h 2131695"/>
                  <a:gd name="connsiteX2" fmla="*/ 6332220 w 6332220"/>
                  <a:gd name="connsiteY2" fmla="*/ 2131695 h 2131695"/>
                  <a:gd name="connsiteX3" fmla="*/ 0 w 6332220"/>
                  <a:gd name="connsiteY3" fmla="*/ 2118360 h 2131695"/>
                  <a:gd name="connsiteX4" fmla="*/ 1691640 w 6332220"/>
                  <a:gd name="connsiteY4" fmla="*/ 0 h 2131695"/>
                  <a:gd name="connsiteX0" fmla="*/ 1691640 w 6332220"/>
                  <a:gd name="connsiteY0" fmla="*/ 0 h 2141220"/>
                  <a:gd name="connsiteX1" fmla="*/ 4133850 w 6332220"/>
                  <a:gd name="connsiteY1" fmla="*/ 1905 h 2141220"/>
                  <a:gd name="connsiteX2" fmla="*/ 6332220 w 6332220"/>
                  <a:gd name="connsiteY2" fmla="*/ 2131695 h 2141220"/>
                  <a:gd name="connsiteX3" fmla="*/ 0 w 6332220"/>
                  <a:gd name="connsiteY3" fmla="*/ 2141220 h 2141220"/>
                  <a:gd name="connsiteX4" fmla="*/ 1691640 w 6332220"/>
                  <a:gd name="connsiteY4" fmla="*/ 0 h 2141220"/>
                  <a:gd name="connsiteX0" fmla="*/ 1691640 w 6332220"/>
                  <a:gd name="connsiteY0" fmla="*/ 0 h 2131695"/>
                  <a:gd name="connsiteX1" fmla="*/ 4133850 w 6332220"/>
                  <a:gd name="connsiteY1" fmla="*/ 1905 h 2131695"/>
                  <a:gd name="connsiteX2" fmla="*/ 6332220 w 6332220"/>
                  <a:gd name="connsiteY2" fmla="*/ 2131695 h 2131695"/>
                  <a:gd name="connsiteX3" fmla="*/ 0 w 6332220"/>
                  <a:gd name="connsiteY3" fmla="*/ 2125980 h 2131695"/>
                  <a:gd name="connsiteX4" fmla="*/ 1691640 w 6332220"/>
                  <a:gd name="connsiteY4" fmla="*/ 0 h 2131695"/>
                  <a:gd name="connsiteX0" fmla="*/ 1729740 w 6332220"/>
                  <a:gd name="connsiteY0" fmla="*/ 0 h 2131695"/>
                  <a:gd name="connsiteX1" fmla="*/ 4133850 w 6332220"/>
                  <a:gd name="connsiteY1" fmla="*/ 1905 h 2131695"/>
                  <a:gd name="connsiteX2" fmla="*/ 6332220 w 6332220"/>
                  <a:gd name="connsiteY2" fmla="*/ 2131695 h 2131695"/>
                  <a:gd name="connsiteX3" fmla="*/ 0 w 6332220"/>
                  <a:gd name="connsiteY3" fmla="*/ 2125980 h 2131695"/>
                  <a:gd name="connsiteX4" fmla="*/ 1729740 w 6332220"/>
                  <a:gd name="connsiteY4" fmla="*/ 0 h 2131695"/>
                  <a:gd name="connsiteX0" fmla="*/ 1729740 w 6332220"/>
                  <a:gd name="connsiteY0" fmla="*/ 0 h 2131695"/>
                  <a:gd name="connsiteX1" fmla="*/ 4095750 w 6332220"/>
                  <a:gd name="connsiteY1" fmla="*/ 20955 h 2131695"/>
                  <a:gd name="connsiteX2" fmla="*/ 6332220 w 6332220"/>
                  <a:gd name="connsiteY2" fmla="*/ 2131695 h 2131695"/>
                  <a:gd name="connsiteX3" fmla="*/ 0 w 6332220"/>
                  <a:gd name="connsiteY3" fmla="*/ 2125980 h 2131695"/>
                  <a:gd name="connsiteX4" fmla="*/ 1729740 w 6332220"/>
                  <a:gd name="connsiteY4" fmla="*/ 0 h 2131695"/>
                  <a:gd name="connsiteX0" fmla="*/ 1729740 w 6332220"/>
                  <a:gd name="connsiteY0" fmla="*/ 0 h 2131695"/>
                  <a:gd name="connsiteX1" fmla="*/ 4086225 w 6332220"/>
                  <a:gd name="connsiteY1" fmla="*/ 1905 h 2131695"/>
                  <a:gd name="connsiteX2" fmla="*/ 6332220 w 6332220"/>
                  <a:gd name="connsiteY2" fmla="*/ 2131695 h 2131695"/>
                  <a:gd name="connsiteX3" fmla="*/ 0 w 6332220"/>
                  <a:gd name="connsiteY3" fmla="*/ 2125980 h 2131695"/>
                  <a:gd name="connsiteX4" fmla="*/ 1729740 w 6332220"/>
                  <a:gd name="connsiteY4" fmla="*/ 0 h 2131695"/>
                  <a:gd name="connsiteX0" fmla="*/ 1529715 w 6132195"/>
                  <a:gd name="connsiteY0" fmla="*/ 0 h 2131695"/>
                  <a:gd name="connsiteX1" fmla="*/ 3886200 w 6132195"/>
                  <a:gd name="connsiteY1" fmla="*/ 1905 h 2131695"/>
                  <a:gd name="connsiteX2" fmla="*/ 6132195 w 6132195"/>
                  <a:gd name="connsiteY2" fmla="*/ 2131695 h 2131695"/>
                  <a:gd name="connsiteX3" fmla="*/ 0 w 6132195"/>
                  <a:gd name="connsiteY3" fmla="*/ 2059305 h 2131695"/>
                  <a:gd name="connsiteX4" fmla="*/ 1529715 w 6132195"/>
                  <a:gd name="connsiteY4" fmla="*/ 0 h 2131695"/>
                  <a:gd name="connsiteX0" fmla="*/ 1529715 w 5960745"/>
                  <a:gd name="connsiteY0" fmla="*/ 0 h 2074545"/>
                  <a:gd name="connsiteX1" fmla="*/ 3886200 w 5960745"/>
                  <a:gd name="connsiteY1" fmla="*/ 1905 h 2074545"/>
                  <a:gd name="connsiteX2" fmla="*/ 5960745 w 5960745"/>
                  <a:gd name="connsiteY2" fmla="*/ 2074545 h 2074545"/>
                  <a:gd name="connsiteX3" fmla="*/ 0 w 5960745"/>
                  <a:gd name="connsiteY3" fmla="*/ 2059305 h 2074545"/>
                  <a:gd name="connsiteX4" fmla="*/ 1529715 w 5960745"/>
                  <a:gd name="connsiteY4" fmla="*/ 0 h 2074545"/>
                  <a:gd name="connsiteX0" fmla="*/ 1529715 w 5960745"/>
                  <a:gd name="connsiteY0" fmla="*/ 0 h 2074545"/>
                  <a:gd name="connsiteX1" fmla="*/ 3838575 w 5960745"/>
                  <a:gd name="connsiteY1" fmla="*/ 1905 h 2074545"/>
                  <a:gd name="connsiteX2" fmla="*/ 5960745 w 5960745"/>
                  <a:gd name="connsiteY2" fmla="*/ 2074545 h 2074545"/>
                  <a:gd name="connsiteX3" fmla="*/ 0 w 5960745"/>
                  <a:gd name="connsiteY3" fmla="*/ 2059305 h 2074545"/>
                  <a:gd name="connsiteX4" fmla="*/ 1529715 w 5960745"/>
                  <a:gd name="connsiteY4" fmla="*/ 0 h 2074545"/>
                  <a:gd name="connsiteX0" fmla="*/ 1596390 w 5960745"/>
                  <a:gd name="connsiteY0" fmla="*/ 0 h 2074545"/>
                  <a:gd name="connsiteX1" fmla="*/ 3838575 w 5960745"/>
                  <a:gd name="connsiteY1" fmla="*/ 1905 h 2074545"/>
                  <a:gd name="connsiteX2" fmla="*/ 5960745 w 5960745"/>
                  <a:gd name="connsiteY2" fmla="*/ 2074545 h 2074545"/>
                  <a:gd name="connsiteX3" fmla="*/ 0 w 5960745"/>
                  <a:gd name="connsiteY3" fmla="*/ 2059305 h 2074545"/>
                  <a:gd name="connsiteX4" fmla="*/ 1596390 w 5960745"/>
                  <a:gd name="connsiteY4" fmla="*/ 0 h 2074545"/>
                  <a:gd name="connsiteX0" fmla="*/ 1596390 w 5951220"/>
                  <a:gd name="connsiteY0" fmla="*/ 0 h 2059305"/>
                  <a:gd name="connsiteX1" fmla="*/ 3838575 w 5951220"/>
                  <a:gd name="connsiteY1" fmla="*/ 1905 h 2059305"/>
                  <a:gd name="connsiteX2" fmla="*/ 5951220 w 5951220"/>
                  <a:gd name="connsiteY2" fmla="*/ 2045970 h 2059305"/>
                  <a:gd name="connsiteX3" fmla="*/ 0 w 5951220"/>
                  <a:gd name="connsiteY3" fmla="*/ 2059305 h 2059305"/>
                  <a:gd name="connsiteX4" fmla="*/ 1596390 w 5951220"/>
                  <a:gd name="connsiteY4" fmla="*/ 0 h 2059305"/>
                  <a:gd name="connsiteX0" fmla="*/ 1596390 w 5941695"/>
                  <a:gd name="connsiteY0" fmla="*/ 0 h 2065020"/>
                  <a:gd name="connsiteX1" fmla="*/ 3838575 w 5941695"/>
                  <a:gd name="connsiteY1" fmla="*/ 1905 h 2065020"/>
                  <a:gd name="connsiteX2" fmla="*/ 5941695 w 5941695"/>
                  <a:gd name="connsiteY2" fmla="*/ 2065020 h 2065020"/>
                  <a:gd name="connsiteX3" fmla="*/ 0 w 5941695"/>
                  <a:gd name="connsiteY3" fmla="*/ 2059305 h 2065020"/>
                  <a:gd name="connsiteX4" fmla="*/ 1596390 w 5941695"/>
                  <a:gd name="connsiteY4" fmla="*/ 0 h 2065020"/>
                  <a:gd name="connsiteX0" fmla="*/ 1877222 w 5941695"/>
                  <a:gd name="connsiteY0" fmla="*/ 7027 h 2063115"/>
                  <a:gd name="connsiteX1" fmla="*/ 3838575 w 5941695"/>
                  <a:gd name="connsiteY1" fmla="*/ 0 h 2063115"/>
                  <a:gd name="connsiteX2" fmla="*/ 5941695 w 5941695"/>
                  <a:gd name="connsiteY2" fmla="*/ 2063115 h 2063115"/>
                  <a:gd name="connsiteX3" fmla="*/ 0 w 5941695"/>
                  <a:gd name="connsiteY3" fmla="*/ 2057400 h 2063115"/>
                  <a:gd name="connsiteX4" fmla="*/ 1877222 w 5941695"/>
                  <a:gd name="connsiteY4" fmla="*/ 7027 h 2063115"/>
                  <a:gd name="connsiteX0" fmla="*/ 1877222 w 5941695"/>
                  <a:gd name="connsiteY0" fmla="*/ 0 h 2056088"/>
                  <a:gd name="connsiteX1" fmla="*/ 4066750 w 5941695"/>
                  <a:gd name="connsiteY1" fmla="*/ 1904 h 2056088"/>
                  <a:gd name="connsiteX2" fmla="*/ 5941695 w 5941695"/>
                  <a:gd name="connsiteY2" fmla="*/ 2056088 h 2056088"/>
                  <a:gd name="connsiteX3" fmla="*/ 0 w 5941695"/>
                  <a:gd name="connsiteY3" fmla="*/ 2050373 h 2056088"/>
                  <a:gd name="connsiteX4" fmla="*/ 1877222 w 5941695"/>
                  <a:gd name="connsiteY4" fmla="*/ 0 h 2056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695" h="2056088">
                    <a:moveTo>
                      <a:pt x="1877222" y="0"/>
                    </a:moveTo>
                    <a:lnTo>
                      <a:pt x="4066750" y="1904"/>
                    </a:lnTo>
                    <a:lnTo>
                      <a:pt x="5941695" y="2056088"/>
                    </a:lnTo>
                    <a:lnTo>
                      <a:pt x="0" y="2050373"/>
                    </a:lnTo>
                    <a:lnTo>
                      <a:pt x="1877222" y="0"/>
                    </a:lnTo>
                    <a:close/>
                  </a:path>
                </a:pathLst>
              </a:custGeom>
              <a:blipFill>
                <a:blip r:embed="rId3"/>
                <a:tile tx="0" ty="0" sx="100000" sy="100000" flip="none" algn="tl"/>
              </a:blip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Freeform 31">
                <a:extLst>
                  <a:ext uri="{FF2B5EF4-FFF2-40B4-BE49-F238E27FC236}">
                    <a16:creationId xmlns:a16="http://schemas.microsoft.com/office/drawing/2014/main" id="{F0C7A532-C849-4898-B6B4-8CAB2B6754E9}"/>
                  </a:ext>
                </a:extLst>
              </p:cNvPr>
              <p:cNvSpPr/>
              <p:nvPr/>
            </p:nvSpPr>
            <p:spPr>
              <a:xfrm>
                <a:off x="4192863" y="4189669"/>
                <a:ext cx="2482717" cy="720108"/>
              </a:xfrm>
              <a:custGeom>
                <a:avLst/>
                <a:gdLst>
                  <a:gd name="connsiteX0" fmla="*/ 0 w 2032000"/>
                  <a:gd name="connsiteY0" fmla="*/ 11289 h 835378"/>
                  <a:gd name="connsiteX1" fmla="*/ 1524000 w 2032000"/>
                  <a:gd name="connsiteY1" fmla="*/ 0 h 835378"/>
                  <a:gd name="connsiteX2" fmla="*/ 2032000 w 2032000"/>
                  <a:gd name="connsiteY2" fmla="*/ 835378 h 835378"/>
                  <a:gd name="connsiteX3" fmla="*/ 45156 w 2032000"/>
                  <a:gd name="connsiteY3" fmla="*/ 835378 h 835378"/>
                  <a:gd name="connsiteX4" fmla="*/ 0 w 2032000"/>
                  <a:gd name="connsiteY4" fmla="*/ 11289 h 835378"/>
                  <a:gd name="connsiteX0" fmla="*/ 0 w 2032000"/>
                  <a:gd name="connsiteY0" fmla="*/ 11289 h 835378"/>
                  <a:gd name="connsiteX1" fmla="*/ 1504950 w 2032000"/>
                  <a:gd name="connsiteY1" fmla="*/ 0 h 835378"/>
                  <a:gd name="connsiteX2" fmla="*/ 2032000 w 2032000"/>
                  <a:gd name="connsiteY2" fmla="*/ 835378 h 835378"/>
                  <a:gd name="connsiteX3" fmla="*/ 45156 w 2032000"/>
                  <a:gd name="connsiteY3" fmla="*/ 835378 h 835378"/>
                  <a:gd name="connsiteX4" fmla="*/ 0 w 2032000"/>
                  <a:gd name="connsiteY4" fmla="*/ 11289 h 835378"/>
                  <a:gd name="connsiteX0" fmla="*/ 0 w 2044700"/>
                  <a:gd name="connsiteY0" fmla="*/ 4939 h 835378"/>
                  <a:gd name="connsiteX1" fmla="*/ 1517650 w 2044700"/>
                  <a:gd name="connsiteY1" fmla="*/ 0 h 835378"/>
                  <a:gd name="connsiteX2" fmla="*/ 2044700 w 2044700"/>
                  <a:gd name="connsiteY2" fmla="*/ 835378 h 835378"/>
                  <a:gd name="connsiteX3" fmla="*/ 57856 w 2044700"/>
                  <a:gd name="connsiteY3" fmla="*/ 835378 h 835378"/>
                  <a:gd name="connsiteX4" fmla="*/ 0 w 2044700"/>
                  <a:gd name="connsiteY4" fmla="*/ 4939 h 835378"/>
                  <a:gd name="connsiteX0" fmla="*/ 0 w 2044700"/>
                  <a:gd name="connsiteY0" fmla="*/ 4939 h 838553"/>
                  <a:gd name="connsiteX1" fmla="*/ 1517650 w 2044700"/>
                  <a:gd name="connsiteY1" fmla="*/ 0 h 838553"/>
                  <a:gd name="connsiteX2" fmla="*/ 2044700 w 2044700"/>
                  <a:gd name="connsiteY2" fmla="*/ 835378 h 838553"/>
                  <a:gd name="connsiteX3" fmla="*/ 57856 w 2044700"/>
                  <a:gd name="connsiteY3" fmla="*/ 838553 h 838553"/>
                  <a:gd name="connsiteX4" fmla="*/ 0 w 2044700"/>
                  <a:gd name="connsiteY4" fmla="*/ 4939 h 838553"/>
                  <a:gd name="connsiteX0" fmla="*/ 0 w 2044700"/>
                  <a:gd name="connsiteY0" fmla="*/ 4939 h 838553"/>
                  <a:gd name="connsiteX1" fmla="*/ 1517650 w 2044700"/>
                  <a:gd name="connsiteY1" fmla="*/ 0 h 838553"/>
                  <a:gd name="connsiteX2" fmla="*/ 2044700 w 2044700"/>
                  <a:gd name="connsiteY2" fmla="*/ 835378 h 838553"/>
                  <a:gd name="connsiteX3" fmla="*/ 57856 w 2044700"/>
                  <a:gd name="connsiteY3" fmla="*/ 838553 h 838553"/>
                  <a:gd name="connsiteX4" fmla="*/ 21167 w 2044700"/>
                  <a:gd name="connsiteY4" fmla="*/ 321028 h 838553"/>
                  <a:gd name="connsiteX5" fmla="*/ 0 w 2044700"/>
                  <a:gd name="connsiteY5" fmla="*/ 4939 h 838553"/>
                  <a:gd name="connsiteX0" fmla="*/ 0 w 2044700"/>
                  <a:gd name="connsiteY0" fmla="*/ 4939 h 838553"/>
                  <a:gd name="connsiteX1" fmla="*/ 1517650 w 2044700"/>
                  <a:gd name="connsiteY1" fmla="*/ 0 h 838553"/>
                  <a:gd name="connsiteX2" fmla="*/ 2044700 w 2044700"/>
                  <a:gd name="connsiteY2" fmla="*/ 835378 h 838553"/>
                  <a:gd name="connsiteX3" fmla="*/ 57856 w 2044700"/>
                  <a:gd name="connsiteY3" fmla="*/ 838553 h 838553"/>
                  <a:gd name="connsiteX4" fmla="*/ 33867 w 2044700"/>
                  <a:gd name="connsiteY4" fmla="*/ 498828 h 838553"/>
                  <a:gd name="connsiteX5" fmla="*/ 21167 w 2044700"/>
                  <a:gd name="connsiteY5" fmla="*/ 321028 h 838553"/>
                  <a:gd name="connsiteX6" fmla="*/ 0 w 2044700"/>
                  <a:gd name="connsiteY6" fmla="*/ 4939 h 838553"/>
                  <a:gd name="connsiteX0" fmla="*/ 0 w 2044700"/>
                  <a:gd name="connsiteY0" fmla="*/ 4939 h 838553"/>
                  <a:gd name="connsiteX1" fmla="*/ 1517650 w 2044700"/>
                  <a:gd name="connsiteY1" fmla="*/ 0 h 838553"/>
                  <a:gd name="connsiteX2" fmla="*/ 2044700 w 2044700"/>
                  <a:gd name="connsiteY2" fmla="*/ 835378 h 838553"/>
                  <a:gd name="connsiteX3" fmla="*/ 57856 w 2044700"/>
                  <a:gd name="connsiteY3" fmla="*/ 838553 h 838553"/>
                  <a:gd name="connsiteX4" fmla="*/ 33867 w 2044700"/>
                  <a:gd name="connsiteY4" fmla="*/ 498828 h 838553"/>
                  <a:gd name="connsiteX5" fmla="*/ 24342 w 2044700"/>
                  <a:gd name="connsiteY5" fmla="*/ 400403 h 838553"/>
                  <a:gd name="connsiteX6" fmla="*/ 21167 w 2044700"/>
                  <a:gd name="connsiteY6" fmla="*/ 321028 h 838553"/>
                  <a:gd name="connsiteX7" fmla="*/ 0 w 2044700"/>
                  <a:gd name="connsiteY7" fmla="*/ 4939 h 838553"/>
                  <a:gd name="connsiteX0" fmla="*/ 124883 w 2169583"/>
                  <a:gd name="connsiteY0" fmla="*/ 4939 h 838553"/>
                  <a:gd name="connsiteX1" fmla="*/ 1642533 w 2169583"/>
                  <a:gd name="connsiteY1" fmla="*/ 0 h 838553"/>
                  <a:gd name="connsiteX2" fmla="*/ 2169583 w 2169583"/>
                  <a:gd name="connsiteY2" fmla="*/ 835378 h 838553"/>
                  <a:gd name="connsiteX3" fmla="*/ 182739 w 2169583"/>
                  <a:gd name="connsiteY3" fmla="*/ 838553 h 838553"/>
                  <a:gd name="connsiteX4" fmla="*/ 158750 w 2169583"/>
                  <a:gd name="connsiteY4" fmla="*/ 498828 h 838553"/>
                  <a:gd name="connsiteX5" fmla="*/ 0 w 2169583"/>
                  <a:gd name="connsiteY5" fmla="*/ 413103 h 838553"/>
                  <a:gd name="connsiteX6" fmla="*/ 146050 w 2169583"/>
                  <a:gd name="connsiteY6" fmla="*/ 321028 h 838553"/>
                  <a:gd name="connsiteX7" fmla="*/ 124883 w 2169583"/>
                  <a:gd name="connsiteY7" fmla="*/ 4939 h 838553"/>
                  <a:gd name="connsiteX0" fmla="*/ 162983 w 2207683"/>
                  <a:gd name="connsiteY0" fmla="*/ 4939 h 838553"/>
                  <a:gd name="connsiteX1" fmla="*/ 1680633 w 2207683"/>
                  <a:gd name="connsiteY1" fmla="*/ 0 h 838553"/>
                  <a:gd name="connsiteX2" fmla="*/ 2207683 w 2207683"/>
                  <a:gd name="connsiteY2" fmla="*/ 835378 h 838553"/>
                  <a:gd name="connsiteX3" fmla="*/ 220839 w 2207683"/>
                  <a:gd name="connsiteY3" fmla="*/ 838553 h 838553"/>
                  <a:gd name="connsiteX4" fmla="*/ 196850 w 2207683"/>
                  <a:gd name="connsiteY4" fmla="*/ 498828 h 838553"/>
                  <a:gd name="connsiteX5" fmla="*/ 0 w 2207683"/>
                  <a:gd name="connsiteY5" fmla="*/ 416278 h 838553"/>
                  <a:gd name="connsiteX6" fmla="*/ 184150 w 2207683"/>
                  <a:gd name="connsiteY6" fmla="*/ 321028 h 838553"/>
                  <a:gd name="connsiteX7" fmla="*/ 162983 w 2207683"/>
                  <a:gd name="connsiteY7" fmla="*/ 4939 h 838553"/>
                  <a:gd name="connsiteX0" fmla="*/ 163142 w 2207842"/>
                  <a:gd name="connsiteY0" fmla="*/ 4939 h 838553"/>
                  <a:gd name="connsiteX1" fmla="*/ 1680792 w 2207842"/>
                  <a:gd name="connsiteY1" fmla="*/ 0 h 838553"/>
                  <a:gd name="connsiteX2" fmla="*/ 2207842 w 2207842"/>
                  <a:gd name="connsiteY2" fmla="*/ 835378 h 838553"/>
                  <a:gd name="connsiteX3" fmla="*/ 220998 w 2207842"/>
                  <a:gd name="connsiteY3" fmla="*/ 838553 h 838553"/>
                  <a:gd name="connsiteX4" fmla="*/ 197009 w 2207842"/>
                  <a:gd name="connsiteY4" fmla="*/ 498828 h 838553"/>
                  <a:gd name="connsiteX5" fmla="*/ 159 w 2207842"/>
                  <a:gd name="connsiteY5" fmla="*/ 416278 h 838553"/>
                  <a:gd name="connsiteX6" fmla="*/ 184309 w 2207842"/>
                  <a:gd name="connsiteY6" fmla="*/ 321028 h 838553"/>
                  <a:gd name="connsiteX7" fmla="*/ 163142 w 2207842"/>
                  <a:gd name="connsiteY7" fmla="*/ 4939 h 838553"/>
                  <a:gd name="connsiteX0" fmla="*/ 163142 w 2207842"/>
                  <a:gd name="connsiteY0" fmla="*/ 4939 h 838553"/>
                  <a:gd name="connsiteX1" fmla="*/ 1680792 w 2207842"/>
                  <a:gd name="connsiteY1" fmla="*/ 0 h 838553"/>
                  <a:gd name="connsiteX2" fmla="*/ 2207842 w 2207842"/>
                  <a:gd name="connsiteY2" fmla="*/ 835378 h 838553"/>
                  <a:gd name="connsiteX3" fmla="*/ 220998 w 2207842"/>
                  <a:gd name="connsiteY3" fmla="*/ 838553 h 838553"/>
                  <a:gd name="connsiteX4" fmla="*/ 197009 w 2207842"/>
                  <a:gd name="connsiteY4" fmla="*/ 498828 h 838553"/>
                  <a:gd name="connsiteX5" fmla="*/ 159 w 2207842"/>
                  <a:gd name="connsiteY5" fmla="*/ 416278 h 838553"/>
                  <a:gd name="connsiteX6" fmla="*/ 184309 w 2207842"/>
                  <a:gd name="connsiteY6" fmla="*/ 321028 h 838553"/>
                  <a:gd name="connsiteX7" fmla="*/ 163142 w 2207842"/>
                  <a:gd name="connsiteY7" fmla="*/ 4939 h 838553"/>
                  <a:gd name="connsiteX0" fmla="*/ 163212 w 2207912"/>
                  <a:gd name="connsiteY0" fmla="*/ 4939 h 838553"/>
                  <a:gd name="connsiteX1" fmla="*/ 1680862 w 2207912"/>
                  <a:gd name="connsiteY1" fmla="*/ 0 h 838553"/>
                  <a:gd name="connsiteX2" fmla="*/ 2207912 w 2207912"/>
                  <a:gd name="connsiteY2" fmla="*/ 835378 h 838553"/>
                  <a:gd name="connsiteX3" fmla="*/ 221068 w 2207912"/>
                  <a:gd name="connsiteY3" fmla="*/ 838553 h 838553"/>
                  <a:gd name="connsiteX4" fmla="*/ 197079 w 2207912"/>
                  <a:gd name="connsiteY4" fmla="*/ 498828 h 838553"/>
                  <a:gd name="connsiteX5" fmla="*/ 229 w 2207912"/>
                  <a:gd name="connsiteY5" fmla="*/ 416278 h 838553"/>
                  <a:gd name="connsiteX6" fmla="*/ 184379 w 2207912"/>
                  <a:gd name="connsiteY6" fmla="*/ 321028 h 838553"/>
                  <a:gd name="connsiteX7" fmla="*/ 163212 w 2207912"/>
                  <a:gd name="connsiteY7" fmla="*/ 4939 h 838553"/>
                  <a:gd name="connsiteX0" fmla="*/ 163212 w 2207912"/>
                  <a:gd name="connsiteY0" fmla="*/ 4939 h 838553"/>
                  <a:gd name="connsiteX1" fmla="*/ 1680862 w 2207912"/>
                  <a:gd name="connsiteY1" fmla="*/ 0 h 838553"/>
                  <a:gd name="connsiteX2" fmla="*/ 2207912 w 2207912"/>
                  <a:gd name="connsiteY2" fmla="*/ 835378 h 838553"/>
                  <a:gd name="connsiteX3" fmla="*/ 221068 w 2207912"/>
                  <a:gd name="connsiteY3" fmla="*/ 838553 h 838553"/>
                  <a:gd name="connsiteX4" fmla="*/ 197079 w 2207912"/>
                  <a:gd name="connsiteY4" fmla="*/ 498828 h 838553"/>
                  <a:gd name="connsiteX5" fmla="*/ 229 w 2207912"/>
                  <a:gd name="connsiteY5" fmla="*/ 416278 h 838553"/>
                  <a:gd name="connsiteX6" fmla="*/ 184379 w 2207912"/>
                  <a:gd name="connsiteY6" fmla="*/ 321028 h 838553"/>
                  <a:gd name="connsiteX7" fmla="*/ 163212 w 2207912"/>
                  <a:gd name="connsiteY7" fmla="*/ 4939 h 838553"/>
                  <a:gd name="connsiteX0" fmla="*/ 153687 w 2207912"/>
                  <a:gd name="connsiteY0" fmla="*/ 0 h 843139"/>
                  <a:gd name="connsiteX1" fmla="*/ 1680862 w 2207912"/>
                  <a:gd name="connsiteY1" fmla="*/ 4586 h 843139"/>
                  <a:gd name="connsiteX2" fmla="*/ 2207912 w 2207912"/>
                  <a:gd name="connsiteY2" fmla="*/ 839964 h 843139"/>
                  <a:gd name="connsiteX3" fmla="*/ 221068 w 2207912"/>
                  <a:gd name="connsiteY3" fmla="*/ 843139 h 843139"/>
                  <a:gd name="connsiteX4" fmla="*/ 197079 w 2207912"/>
                  <a:gd name="connsiteY4" fmla="*/ 503414 h 843139"/>
                  <a:gd name="connsiteX5" fmla="*/ 229 w 2207912"/>
                  <a:gd name="connsiteY5" fmla="*/ 420864 h 843139"/>
                  <a:gd name="connsiteX6" fmla="*/ 184379 w 2207912"/>
                  <a:gd name="connsiteY6" fmla="*/ 325614 h 843139"/>
                  <a:gd name="connsiteX7" fmla="*/ 153687 w 2207912"/>
                  <a:gd name="connsiteY7" fmla="*/ 0 h 843139"/>
                  <a:gd name="connsiteX0" fmla="*/ 153687 w 2207912"/>
                  <a:gd name="connsiteY0" fmla="*/ 0 h 843139"/>
                  <a:gd name="connsiteX1" fmla="*/ 1690387 w 2207912"/>
                  <a:gd name="connsiteY1" fmla="*/ 2205 h 843139"/>
                  <a:gd name="connsiteX2" fmla="*/ 2207912 w 2207912"/>
                  <a:gd name="connsiteY2" fmla="*/ 839964 h 843139"/>
                  <a:gd name="connsiteX3" fmla="*/ 221068 w 2207912"/>
                  <a:gd name="connsiteY3" fmla="*/ 843139 h 843139"/>
                  <a:gd name="connsiteX4" fmla="*/ 197079 w 2207912"/>
                  <a:gd name="connsiteY4" fmla="*/ 503414 h 843139"/>
                  <a:gd name="connsiteX5" fmla="*/ 229 w 2207912"/>
                  <a:gd name="connsiteY5" fmla="*/ 420864 h 843139"/>
                  <a:gd name="connsiteX6" fmla="*/ 184379 w 2207912"/>
                  <a:gd name="connsiteY6" fmla="*/ 325614 h 843139"/>
                  <a:gd name="connsiteX7" fmla="*/ 153687 w 2207912"/>
                  <a:gd name="connsiteY7" fmla="*/ 0 h 843139"/>
                  <a:gd name="connsiteX0" fmla="*/ 153687 w 2205531"/>
                  <a:gd name="connsiteY0" fmla="*/ 0 h 843139"/>
                  <a:gd name="connsiteX1" fmla="*/ 1690387 w 2205531"/>
                  <a:gd name="connsiteY1" fmla="*/ 2205 h 843139"/>
                  <a:gd name="connsiteX2" fmla="*/ 2205531 w 2205531"/>
                  <a:gd name="connsiteY2" fmla="*/ 839964 h 843139"/>
                  <a:gd name="connsiteX3" fmla="*/ 221068 w 2205531"/>
                  <a:gd name="connsiteY3" fmla="*/ 843139 h 843139"/>
                  <a:gd name="connsiteX4" fmla="*/ 197079 w 2205531"/>
                  <a:gd name="connsiteY4" fmla="*/ 503414 h 843139"/>
                  <a:gd name="connsiteX5" fmla="*/ 229 w 2205531"/>
                  <a:gd name="connsiteY5" fmla="*/ 420864 h 843139"/>
                  <a:gd name="connsiteX6" fmla="*/ 184379 w 2205531"/>
                  <a:gd name="connsiteY6" fmla="*/ 325614 h 843139"/>
                  <a:gd name="connsiteX7" fmla="*/ 153687 w 2205531"/>
                  <a:gd name="connsiteY7" fmla="*/ 0 h 843139"/>
                  <a:gd name="connsiteX0" fmla="*/ 153687 w 2205531"/>
                  <a:gd name="connsiteY0" fmla="*/ 0 h 843139"/>
                  <a:gd name="connsiteX1" fmla="*/ 1690387 w 2205531"/>
                  <a:gd name="connsiteY1" fmla="*/ 2205 h 843139"/>
                  <a:gd name="connsiteX2" fmla="*/ 2205531 w 2205531"/>
                  <a:gd name="connsiteY2" fmla="*/ 839964 h 843139"/>
                  <a:gd name="connsiteX3" fmla="*/ 235356 w 2205531"/>
                  <a:gd name="connsiteY3" fmla="*/ 843139 h 843139"/>
                  <a:gd name="connsiteX4" fmla="*/ 197079 w 2205531"/>
                  <a:gd name="connsiteY4" fmla="*/ 503414 h 843139"/>
                  <a:gd name="connsiteX5" fmla="*/ 229 w 2205531"/>
                  <a:gd name="connsiteY5" fmla="*/ 420864 h 843139"/>
                  <a:gd name="connsiteX6" fmla="*/ 184379 w 2205531"/>
                  <a:gd name="connsiteY6" fmla="*/ 325614 h 843139"/>
                  <a:gd name="connsiteX7" fmla="*/ 153687 w 2205531"/>
                  <a:gd name="connsiteY7" fmla="*/ 0 h 843139"/>
                  <a:gd name="connsiteX0" fmla="*/ 153687 w 2205531"/>
                  <a:gd name="connsiteY0" fmla="*/ 0 h 843139"/>
                  <a:gd name="connsiteX1" fmla="*/ 1690387 w 2205531"/>
                  <a:gd name="connsiteY1" fmla="*/ 2205 h 843139"/>
                  <a:gd name="connsiteX2" fmla="*/ 2205531 w 2205531"/>
                  <a:gd name="connsiteY2" fmla="*/ 839964 h 843139"/>
                  <a:gd name="connsiteX3" fmla="*/ 235356 w 2205531"/>
                  <a:gd name="connsiteY3" fmla="*/ 843139 h 843139"/>
                  <a:gd name="connsiteX4" fmla="*/ 197079 w 2205531"/>
                  <a:gd name="connsiteY4" fmla="*/ 503414 h 843139"/>
                  <a:gd name="connsiteX5" fmla="*/ 229 w 2205531"/>
                  <a:gd name="connsiteY5" fmla="*/ 420864 h 843139"/>
                  <a:gd name="connsiteX6" fmla="*/ 184379 w 2205531"/>
                  <a:gd name="connsiteY6" fmla="*/ 325614 h 843139"/>
                  <a:gd name="connsiteX7" fmla="*/ 153687 w 2205531"/>
                  <a:gd name="connsiteY7" fmla="*/ 0 h 843139"/>
                  <a:gd name="connsiteX0" fmla="*/ 153687 w 2205531"/>
                  <a:gd name="connsiteY0" fmla="*/ 0 h 843139"/>
                  <a:gd name="connsiteX1" fmla="*/ 1690387 w 2205531"/>
                  <a:gd name="connsiteY1" fmla="*/ 2205 h 843139"/>
                  <a:gd name="connsiteX2" fmla="*/ 2205531 w 2205531"/>
                  <a:gd name="connsiteY2" fmla="*/ 839964 h 843139"/>
                  <a:gd name="connsiteX3" fmla="*/ 235356 w 2205531"/>
                  <a:gd name="connsiteY3" fmla="*/ 843139 h 843139"/>
                  <a:gd name="connsiteX4" fmla="*/ 199461 w 2205531"/>
                  <a:gd name="connsiteY4" fmla="*/ 501032 h 843139"/>
                  <a:gd name="connsiteX5" fmla="*/ 229 w 2205531"/>
                  <a:gd name="connsiteY5" fmla="*/ 420864 h 843139"/>
                  <a:gd name="connsiteX6" fmla="*/ 184379 w 2205531"/>
                  <a:gd name="connsiteY6" fmla="*/ 325614 h 843139"/>
                  <a:gd name="connsiteX7" fmla="*/ 153687 w 2205531"/>
                  <a:gd name="connsiteY7" fmla="*/ 0 h 843139"/>
                  <a:gd name="connsiteX0" fmla="*/ 153687 w 2205531"/>
                  <a:gd name="connsiteY0" fmla="*/ 176 h 840934"/>
                  <a:gd name="connsiteX1" fmla="*/ 1690387 w 2205531"/>
                  <a:gd name="connsiteY1" fmla="*/ 0 h 840934"/>
                  <a:gd name="connsiteX2" fmla="*/ 2205531 w 2205531"/>
                  <a:gd name="connsiteY2" fmla="*/ 837759 h 840934"/>
                  <a:gd name="connsiteX3" fmla="*/ 235356 w 2205531"/>
                  <a:gd name="connsiteY3" fmla="*/ 840934 h 840934"/>
                  <a:gd name="connsiteX4" fmla="*/ 199461 w 2205531"/>
                  <a:gd name="connsiteY4" fmla="*/ 498827 h 840934"/>
                  <a:gd name="connsiteX5" fmla="*/ 229 w 2205531"/>
                  <a:gd name="connsiteY5" fmla="*/ 418659 h 840934"/>
                  <a:gd name="connsiteX6" fmla="*/ 184379 w 2205531"/>
                  <a:gd name="connsiteY6" fmla="*/ 323409 h 840934"/>
                  <a:gd name="connsiteX7" fmla="*/ 153687 w 2205531"/>
                  <a:gd name="connsiteY7" fmla="*/ 176 h 840934"/>
                  <a:gd name="connsiteX0" fmla="*/ 153687 w 2203149"/>
                  <a:gd name="connsiteY0" fmla="*/ 176 h 840934"/>
                  <a:gd name="connsiteX1" fmla="*/ 1690387 w 2203149"/>
                  <a:gd name="connsiteY1" fmla="*/ 0 h 840934"/>
                  <a:gd name="connsiteX2" fmla="*/ 2203149 w 2203149"/>
                  <a:gd name="connsiteY2" fmla="*/ 837759 h 840934"/>
                  <a:gd name="connsiteX3" fmla="*/ 235356 w 2203149"/>
                  <a:gd name="connsiteY3" fmla="*/ 840934 h 840934"/>
                  <a:gd name="connsiteX4" fmla="*/ 199461 w 2203149"/>
                  <a:gd name="connsiteY4" fmla="*/ 498827 h 840934"/>
                  <a:gd name="connsiteX5" fmla="*/ 229 w 2203149"/>
                  <a:gd name="connsiteY5" fmla="*/ 418659 h 840934"/>
                  <a:gd name="connsiteX6" fmla="*/ 184379 w 2203149"/>
                  <a:gd name="connsiteY6" fmla="*/ 323409 h 840934"/>
                  <a:gd name="connsiteX7" fmla="*/ 153687 w 2203149"/>
                  <a:gd name="connsiteY7" fmla="*/ 176 h 840934"/>
                  <a:gd name="connsiteX0" fmla="*/ 153687 w 2203149"/>
                  <a:gd name="connsiteY0" fmla="*/ 176 h 840934"/>
                  <a:gd name="connsiteX1" fmla="*/ 1688006 w 2203149"/>
                  <a:gd name="connsiteY1" fmla="*/ 0 h 840934"/>
                  <a:gd name="connsiteX2" fmla="*/ 2203149 w 2203149"/>
                  <a:gd name="connsiteY2" fmla="*/ 837759 h 840934"/>
                  <a:gd name="connsiteX3" fmla="*/ 235356 w 2203149"/>
                  <a:gd name="connsiteY3" fmla="*/ 840934 h 840934"/>
                  <a:gd name="connsiteX4" fmla="*/ 199461 w 2203149"/>
                  <a:gd name="connsiteY4" fmla="*/ 498827 h 840934"/>
                  <a:gd name="connsiteX5" fmla="*/ 229 w 2203149"/>
                  <a:gd name="connsiteY5" fmla="*/ 418659 h 840934"/>
                  <a:gd name="connsiteX6" fmla="*/ 184379 w 2203149"/>
                  <a:gd name="connsiteY6" fmla="*/ 323409 h 840934"/>
                  <a:gd name="connsiteX7" fmla="*/ 153687 w 2203149"/>
                  <a:gd name="connsiteY7" fmla="*/ 176 h 840934"/>
                  <a:gd name="connsiteX0" fmla="*/ 153687 w 2203149"/>
                  <a:gd name="connsiteY0" fmla="*/ 618 h 841376"/>
                  <a:gd name="connsiteX1" fmla="*/ 357419 w 2203149"/>
                  <a:gd name="connsiteY1" fmla="*/ 0 h 841376"/>
                  <a:gd name="connsiteX2" fmla="*/ 1688006 w 2203149"/>
                  <a:gd name="connsiteY2" fmla="*/ 442 h 841376"/>
                  <a:gd name="connsiteX3" fmla="*/ 2203149 w 2203149"/>
                  <a:gd name="connsiteY3" fmla="*/ 838201 h 841376"/>
                  <a:gd name="connsiteX4" fmla="*/ 235356 w 2203149"/>
                  <a:gd name="connsiteY4" fmla="*/ 841376 h 841376"/>
                  <a:gd name="connsiteX5" fmla="*/ 199461 w 2203149"/>
                  <a:gd name="connsiteY5" fmla="*/ 499269 h 841376"/>
                  <a:gd name="connsiteX6" fmla="*/ 229 w 2203149"/>
                  <a:gd name="connsiteY6" fmla="*/ 419101 h 841376"/>
                  <a:gd name="connsiteX7" fmla="*/ 184379 w 2203149"/>
                  <a:gd name="connsiteY7" fmla="*/ 323851 h 841376"/>
                  <a:gd name="connsiteX8" fmla="*/ 153687 w 2203149"/>
                  <a:gd name="connsiteY8" fmla="*/ 618 h 841376"/>
                  <a:gd name="connsiteX0" fmla="*/ 153687 w 2203149"/>
                  <a:gd name="connsiteY0" fmla="*/ 618 h 841376"/>
                  <a:gd name="connsiteX1" fmla="*/ 357419 w 2203149"/>
                  <a:gd name="connsiteY1" fmla="*/ 0 h 841376"/>
                  <a:gd name="connsiteX2" fmla="*/ 505056 w 2203149"/>
                  <a:gd name="connsiteY2" fmla="*/ 0 h 841376"/>
                  <a:gd name="connsiteX3" fmla="*/ 1688006 w 2203149"/>
                  <a:gd name="connsiteY3" fmla="*/ 442 h 841376"/>
                  <a:gd name="connsiteX4" fmla="*/ 2203149 w 2203149"/>
                  <a:gd name="connsiteY4" fmla="*/ 838201 h 841376"/>
                  <a:gd name="connsiteX5" fmla="*/ 235356 w 2203149"/>
                  <a:gd name="connsiteY5" fmla="*/ 841376 h 841376"/>
                  <a:gd name="connsiteX6" fmla="*/ 199461 w 2203149"/>
                  <a:gd name="connsiteY6" fmla="*/ 499269 h 841376"/>
                  <a:gd name="connsiteX7" fmla="*/ 229 w 2203149"/>
                  <a:gd name="connsiteY7" fmla="*/ 419101 h 841376"/>
                  <a:gd name="connsiteX8" fmla="*/ 184379 w 2203149"/>
                  <a:gd name="connsiteY8" fmla="*/ 323851 h 841376"/>
                  <a:gd name="connsiteX9" fmla="*/ 153687 w 2203149"/>
                  <a:gd name="connsiteY9" fmla="*/ 618 h 841376"/>
                  <a:gd name="connsiteX0" fmla="*/ 153687 w 2203149"/>
                  <a:gd name="connsiteY0" fmla="*/ 618 h 841376"/>
                  <a:gd name="connsiteX1" fmla="*/ 357419 w 2203149"/>
                  <a:gd name="connsiteY1" fmla="*/ 0 h 841376"/>
                  <a:gd name="connsiteX2" fmla="*/ 428856 w 2203149"/>
                  <a:gd name="connsiteY2" fmla="*/ 0 h 841376"/>
                  <a:gd name="connsiteX3" fmla="*/ 505056 w 2203149"/>
                  <a:gd name="connsiteY3" fmla="*/ 0 h 841376"/>
                  <a:gd name="connsiteX4" fmla="*/ 1688006 w 2203149"/>
                  <a:gd name="connsiteY4" fmla="*/ 442 h 841376"/>
                  <a:gd name="connsiteX5" fmla="*/ 2203149 w 2203149"/>
                  <a:gd name="connsiteY5" fmla="*/ 838201 h 841376"/>
                  <a:gd name="connsiteX6" fmla="*/ 235356 w 2203149"/>
                  <a:gd name="connsiteY6" fmla="*/ 841376 h 841376"/>
                  <a:gd name="connsiteX7" fmla="*/ 199461 w 2203149"/>
                  <a:gd name="connsiteY7" fmla="*/ 499269 h 841376"/>
                  <a:gd name="connsiteX8" fmla="*/ 229 w 2203149"/>
                  <a:gd name="connsiteY8" fmla="*/ 419101 h 841376"/>
                  <a:gd name="connsiteX9" fmla="*/ 184379 w 2203149"/>
                  <a:gd name="connsiteY9" fmla="*/ 323851 h 841376"/>
                  <a:gd name="connsiteX10" fmla="*/ 153687 w 2203149"/>
                  <a:gd name="connsiteY10" fmla="*/ 618 h 841376"/>
                  <a:gd name="connsiteX0" fmla="*/ 153687 w 2203149"/>
                  <a:gd name="connsiteY0" fmla="*/ 618 h 841376"/>
                  <a:gd name="connsiteX1" fmla="*/ 357419 w 2203149"/>
                  <a:gd name="connsiteY1" fmla="*/ 0 h 841376"/>
                  <a:gd name="connsiteX2" fmla="*/ 428856 w 2203149"/>
                  <a:gd name="connsiteY2" fmla="*/ 0 h 841376"/>
                  <a:gd name="connsiteX3" fmla="*/ 505056 w 2203149"/>
                  <a:gd name="connsiteY3" fmla="*/ 0 h 841376"/>
                  <a:gd name="connsiteX4" fmla="*/ 1138469 w 2203149"/>
                  <a:gd name="connsiteY4" fmla="*/ 0 h 841376"/>
                  <a:gd name="connsiteX5" fmla="*/ 1688006 w 2203149"/>
                  <a:gd name="connsiteY5" fmla="*/ 442 h 841376"/>
                  <a:gd name="connsiteX6" fmla="*/ 2203149 w 2203149"/>
                  <a:gd name="connsiteY6" fmla="*/ 838201 h 841376"/>
                  <a:gd name="connsiteX7" fmla="*/ 235356 w 2203149"/>
                  <a:gd name="connsiteY7" fmla="*/ 841376 h 841376"/>
                  <a:gd name="connsiteX8" fmla="*/ 199461 w 2203149"/>
                  <a:gd name="connsiteY8" fmla="*/ 499269 h 841376"/>
                  <a:gd name="connsiteX9" fmla="*/ 229 w 2203149"/>
                  <a:gd name="connsiteY9" fmla="*/ 419101 h 841376"/>
                  <a:gd name="connsiteX10" fmla="*/ 184379 w 2203149"/>
                  <a:gd name="connsiteY10" fmla="*/ 323851 h 841376"/>
                  <a:gd name="connsiteX11" fmla="*/ 153687 w 2203149"/>
                  <a:gd name="connsiteY11" fmla="*/ 618 h 841376"/>
                  <a:gd name="connsiteX0" fmla="*/ 153687 w 2203149"/>
                  <a:gd name="connsiteY0" fmla="*/ 618 h 841376"/>
                  <a:gd name="connsiteX1" fmla="*/ 357419 w 2203149"/>
                  <a:gd name="connsiteY1" fmla="*/ 0 h 841376"/>
                  <a:gd name="connsiteX2" fmla="*/ 428856 w 2203149"/>
                  <a:gd name="connsiteY2" fmla="*/ 0 h 841376"/>
                  <a:gd name="connsiteX3" fmla="*/ 505056 w 2203149"/>
                  <a:gd name="connsiteY3" fmla="*/ 0 h 841376"/>
                  <a:gd name="connsiteX4" fmla="*/ 1138469 w 2203149"/>
                  <a:gd name="connsiteY4" fmla="*/ 0 h 841376"/>
                  <a:gd name="connsiteX5" fmla="*/ 1309919 w 2203149"/>
                  <a:gd name="connsiteY5" fmla="*/ 0 h 841376"/>
                  <a:gd name="connsiteX6" fmla="*/ 1688006 w 2203149"/>
                  <a:gd name="connsiteY6" fmla="*/ 442 h 841376"/>
                  <a:gd name="connsiteX7" fmla="*/ 2203149 w 2203149"/>
                  <a:gd name="connsiteY7" fmla="*/ 838201 h 841376"/>
                  <a:gd name="connsiteX8" fmla="*/ 235356 w 2203149"/>
                  <a:gd name="connsiteY8" fmla="*/ 841376 h 841376"/>
                  <a:gd name="connsiteX9" fmla="*/ 199461 w 2203149"/>
                  <a:gd name="connsiteY9" fmla="*/ 499269 h 841376"/>
                  <a:gd name="connsiteX10" fmla="*/ 229 w 2203149"/>
                  <a:gd name="connsiteY10" fmla="*/ 419101 h 841376"/>
                  <a:gd name="connsiteX11" fmla="*/ 184379 w 2203149"/>
                  <a:gd name="connsiteY11" fmla="*/ 323851 h 841376"/>
                  <a:gd name="connsiteX12" fmla="*/ 153687 w 2203149"/>
                  <a:gd name="connsiteY12" fmla="*/ 618 h 841376"/>
                  <a:gd name="connsiteX0" fmla="*/ 153687 w 2203149"/>
                  <a:gd name="connsiteY0" fmla="*/ 618 h 841376"/>
                  <a:gd name="connsiteX1" fmla="*/ 357419 w 2203149"/>
                  <a:gd name="connsiteY1" fmla="*/ 0 h 841376"/>
                  <a:gd name="connsiteX2" fmla="*/ 428856 w 2203149"/>
                  <a:gd name="connsiteY2" fmla="*/ 0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50 w 2203149"/>
                  <a:gd name="connsiteY5" fmla="*/ 180975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50 w 2203149"/>
                  <a:gd name="connsiteY5" fmla="*/ 180975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50 w 2203149"/>
                  <a:gd name="connsiteY5" fmla="*/ 180975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50 w 2203149"/>
                  <a:gd name="connsiteY5" fmla="*/ 180975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2768 w 2203149"/>
                  <a:gd name="connsiteY5" fmla="*/ 185738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2768 w 2203149"/>
                  <a:gd name="connsiteY5" fmla="*/ 185738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8380 w 2203149"/>
                  <a:gd name="connsiteY2" fmla="*/ 169069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8380 w 2203149"/>
                  <a:gd name="connsiteY2" fmla="*/ 169069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8380 w 2203149"/>
                  <a:gd name="connsiteY2" fmla="*/ 169069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8380 w 2203149"/>
                  <a:gd name="connsiteY2" fmla="*/ 169069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751838 w 2203149"/>
                  <a:gd name="connsiteY7" fmla="*/ 8630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30582 w 2203149"/>
                  <a:gd name="connsiteY0" fmla="*/ 618 h 841376"/>
                  <a:gd name="connsiteX1" fmla="*/ 357419 w 2203149"/>
                  <a:gd name="connsiteY1" fmla="*/ 0 h 841376"/>
                  <a:gd name="connsiteX2" fmla="*/ 438380 w 2203149"/>
                  <a:gd name="connsiteY2" fmla="*/ 169069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751838 w 2203149"/>
                  <a:gd name="connsiteY7" fmla="*/ 8630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30582 w 2203149"/>
                  <a:gd name="connsiteY13" fmla="*/ 618 h 841376"/>
                  <a:gd name="connsiteX0" fmla="*/ 205969 w 2378536"/>
                  <a:gd name="connsiteY0" fmla="*/ 618 h 841376"/>
                  <a:gd name="connsiteX1" fmla="*/ 532806 w 2378536"/>
                  <a:gd name="connsiteY1" fmla="*/ 0 h 841376"/>
                  <a:gd name="connsiteX2" fmla="*/ 613767 w 2378536"/>
                  <a:gd name="connsiteY2" fmla="*/ 169069 h 841376"/>
                  <a:gd name="connsiteX3" fmla="*/ 680443 w 2378536"/>
                  <a:gd name="connsiteY3" fmla="*/ 0 h 841376"/>
                  <a:gd name="connsiteX4" fmla="*/ 1335287 w 2378536"/>
                  <a:gd name="connsiteY4" fmla="*/ 0 h 841376"/>
                  <a:gd name="connsiteX5" fmla="*/ 1430536 w 2378536"/>
                  <a:gd name="connsiteY5" fmla="*/ 188120 h 841376"/>
                  <a:gd name="connsiteX6" fmla="*/ 1485306 w 2378536"/>
                  <a:gd name="connsiteY6" fmla="*/ 0 h 841376"/>
                  <a:gd name="connsiteX7" fmla="*/ 1927225 w 2378536"/>
                  <a:gd name="connsiteY7" fmla="*/ 8630 h 841376"/>
                  <a:gd name="connsiteX8" fmla="*/ 2378536 w 2378536"/>
                  <a:gd name="connsiteY8" fmla="*/ 838201 h 841376"/>
                  <a:gd name="connsiteX9" fmla="*/ 410743 w 2378536"/>
                  <a:gd name="connsiteY9" fmla="*/ 841376 h 841376"/>
                  <a:gd name="connsiteX10" fmla="*/ 374848 w 2378536"/>
                  <a:gd name="connsiteY10" fmla="*/ 501650 h 841376"/>
                  <a:gd name="connsiteX11" fmla="*/ 78 w 2378536"/>
                  <a:gd name="connsiteY11" fmla="*/ 428313 h 841376"/>
                  <a:gd name="connsiteX12" fmla="*/ 359766 w 2378536"/>
                  <a:gd name="connsiteY12" fmla="*/ 323851 h 841376"/>
                  <a:gd name="connsiteX13" fmla="*/ 205969 w 2378536"/>
                  <a:gd name="connsiteY13" fmla="*/ 618 h 841376"/>
                  <a:gd name="connsiteX0" fmla="*/ 206110 w 2378677"/>
                  <a:gd name="connsiteY0" fmla="*/ 618 h 841376"/>
                  <a:gd name="connsiteX1" fmla="*/ 532947 w 2378677"/>
                  <a:gd name="connsiteY1" fmla="*/ 0 h 841376"/>
                  <a:gd name="connsiteX2" fmla="*/ 613908 w 2378677"/>
                  <a:gd name="connsiteY2" fmla="*/ 169069 h 841376"/>
                  <a:gd name="connsiteX3" fmla="*/ 680584 w 2378677"/>
                  <a:gd name="connsiteY3" fmla="*/ 0 h 841376"/>
                  <a:gd name="connsiteX4" fmla="*/ 1335428 w 2378677"/>
                  <a:gd name="connsiteY4" fmla="*/ 0 h 841376"/>
                  <a:gd name="connsiteX5" fmla="*/ 1430677 w 2378677"/>
                  <a:gd name="connsiteY5" fmla="*/ 188120 h 841376"/>
                  <a:gd name="connsiteX6" fmla="*/ 1485447 w 2378677"/>
                  <a:gd name="connsiteY6" fmla="*/ 0 h 841376"/>
                  <a:gd name="connsiteX7" fmla="*/ 1927366 w 2378677"/>
                  <a:gd name="connsiteY7" fmla="*/ 8630 h 841376"/>
                  <a:gd name="connsiteX8" fmla="*/ 2378677 w 2378677"/>
                  <a:gd name="connsiteY8" fmla="*/ 838201 h 841376"/>
                  <a:gd name="connsiteX9" fmla="*/ 410884 w 2378677"/>
                  <a:gd name="connsiteY9" fmla="*/ 841376 h 841376"/>
                  <a:gd name="connsiteX10" fmla="*/ 374989 w 2378677"/>
                  <a:gd name="connsiteY10" fmla="*/ 501650 h 841376"/>
                  <a:gd name="connsiteX11" fmla="*/ 219 w 2378677"/>
                  <a:gd name="connsiteY11" fmla="*/ 428313 h 841376"/>
                  <a:gd name="connsiteX12" fmla="*/ 188928 w 2378677"/>
                  <a:gd name="connsiteY12" fmla="*/ 326922 h 841376"/>
                  <a:gd name="connsiteX13" fmla="*/ 206110 w 2378677"/>
                  <a:gd name="connsiteY13" fmla="*/ 618 h 841376"/>
                  <a:gd name="connsiteX0" fmla="*/ 206110 w 2378677"/>
                  <a:gd name="connsiteY0" fmla="*/ 618 h 841376"/>
                  <a:gd name="connsiteX1" fmla="*/ 532947 w 2378677"/>
                  <a:gd name="connsiteY1" fmla="*/ 0 h 841376"/>
                  <a:gd name="connsiteX2" fmla="*/ 613908 w 2378677"/>
                  <a:gd name="connsiteY2" fmla="*/ 169069 h 841376"/>
                  <a:gd name="connsiteX3" fmla="*/ 680584 w 2378677"/>
                  <a:gd name="connsiteY3" fmla="*/ 0 h 841376"/>
                  <a:gd name="connsiteX4" fmla="*/ 1335428 w 2378677"/>
                  <a:gd name="connsiteY4" fmla="*/ 0 h 841376"/>
                  <a:gd name="connsiteX5" fmla="*/ 1430677 w 2378677"/>
                  <a:gd name="connsiteY5" fmla="*/ 188120 h 841376"/>
                  <a:gd name="connsiteX6" fmla="*/ 1485447 w 2378677"/>
                  <a:gd name="connsiteY6" fmla="*/ 0 h 841376"/>
                  <a:gd name="connsiteX7" fmla="*/ 1927366 w 2378677"/>
                  <a:gd name="connsiteY7" fmla="*/ 8630 h 841376"/>
                  <a:gd name="connsiteX8" fmla="*/ 2378677 w 2378677"/>
                  <a:gd name="connsiteY8" fmla="*/ 838201 h 841376"/>
                  <a:gd name="connsiteX9" fmla="*/ 410884 w 2378677"/>
                  <a:gd name="connsiteY9" fmla="*/ 841376 h 841376"/>
                  <a:gd name="connsiteX10" fmla="*/ 176654 w 2378677"/>
                  <a:gd name="connsiteY10" fmla="*/ 520075 h 841376"/>
                  <a:gd name="connsiteX11" fmla="*/ 219 w 2378677"/>
                  <a:gd name="connsiteY11" fmla="*/ 428313 h 841376"/>
                  <a:gd name="connsiteX12" fmla="*/ 188928 w 2378677"/>
                  <a:gd name="connsiteY12" fmla="*/ 326922 h 841376"/>
                  <a:gd name="connsiteX13" fmla="*/ 206110 w 2378677"/>
                  <a:gd name="connsiteY13" fmla="*/ 618 h 841376"/>
                  <a:gd name="connsiteX0" fmla="*/ 206110 w 2378677"/>
                  <a:gd name="connsiteY0" fmla="*/ 618 h 838306"/>
                  <a:gd name="connsiteX1" fmla="*/ 532947 w 2378677"/>
                  <a:gd name="connsiteY1" fmla="*/ 0 h 838306"/>
                  <a:gd name="connsiteX2" fmla="*/ 613908 w 2378677"/>
                  <a:gd name="connsiteY2" fmla="*/ 169069 h 838306"/>
                  <a:gd name="connsiteX3" fmla="*/ 680584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13908 w 2378677"/>
                  <a:gd name="connsiteY2" fmla="*/ 169069 h 838306"/>
                  <a:gd name="connsiteX3" fmla="*/ 680584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13908 w 2378677"/>
                  <a:gd name="connsiteY2" fmla="*/ 169069 h 838306"/>
                  <a:gd name="connsiteX3" fmla="*/ 728458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13908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41264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41264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41264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41264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70901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70901 w 2378677"/>
                  <a:gd name="connsiteY2" fmla="*/ 169069 h 838306"/>
                  <a:gd name="connsiteX3" fmla="*/ 707941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70901 w 2378677"/>
                  <a:gd name="connsiteY2" fmla="*/ 169069 h 838306"/>
                  <a:gd name="connsiteX3" fmla="*/ 707941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68622 w 2378677"/>
                  <a:gd name="connsiteY2" fmla="*/ 165999 h 838306"/>
                  <a:gd name="connsiteX3" fmla="*/ 707941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68622 w 2378677"/>
                  <a:gd name="connsiteY2" fmla="*/ 165999 h 838306"/>
                  <a:gd name="connsiteX3" fmla="*/ 707941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19787 w 2378677"/>
                  <a:gd name="connsiteY0" fmla="*/ 0 h 840759"/>
                  <a:gd name="connsiteX1" fmla="*/ 585380 w 2378677"/>
                  <a:gd name="connsiteY1" fmla="*/ 2453 h 840759"/>
                  <a:gd name="connsiteX2" fmla="*/ 668622 w 2378677"/>
                  <a:gd name="connsiteY2" fmla="*/ 168452 h 840759"/>
                  <a:gd name="connsiteX3" fmla="*/ 707941 w 2378677"/>
                  <a:gd name="connsiteY3" fmla="*/ 2453 h 840759"/>
                  <a:gd name="connsiteX4" fmla="*/ 1335428 w 2378677"/>
                  <a:gd name="connsiteY4" fmla="*/ 2453 h 840759"/>
                  <a:gd name="connsiteX5" fmla="*/ 1430677 w 2378677"/>
                  <a:gd name="connsiteY5" fmla="*/ 190573 h 840759"/>
                  <a:gd name="connsiteX6" fmla="*/ 1485447 w 2378677"/>
                  <a:gd name="connsiteY6" fmla="*/ 2453 h 840759"/>
                  <a:gd name="connsiteX7" fmla="*/ 1927366 w 2378677"/>
                  <a:gd name="connsiteY7" fmla="*/ 11083 h 840759"/>
                  <a:gd name="connsiteX8" fmla="*/ 2378677 w 2378677"/>
                  <a:gd name="connsiteY8" fmla="*/ 840654 h 840759"/>
                  <a:gd name="connsiteX9" fmla="*/ 157837 w 2378677"/>
                  <a:gd name="connsiteY9" fmla="*/ 840759 h 840759"/>
                  <a:gd name="connsiteX10" fmla="*/ 176654 w 2378677"/>
                  <a:gd name="connsiteY10" fmla="*/ 522528 h 840759"/>
                  <a:gd name="connsiteX11" fmla="*/ 219 w 2378677"/>
                  <a:gd name="connsiteY11" fmla="*/ 430766 h 840759"/>
                  <a:gd name="connsiteX12" fmla="*/ 188928 w 2378677"/>
                  <a:gd name="connsiteY12" fmla="*/ 329375 h 840759"/>
                  <a:gd name="connsiteX13" fmla="*/ 219787 w 2378677"/>
                  <a:gd name="connsiteY13" fmla="*/ 0 h 840759"/>
                  <a:gd name="connsiteX0" fmla="*/ 219787 w 2378677"/>
                  <a:gd name="connsiteY0" fmla="*/ 0 h 840655"/>
                  <a:gd name="connsiteX1" fmla="*/ 585380 w 2378677"/>
                  <a:gd name="connsiteY1" fmla="*/ 2453 h 840655"/>
                  <a:gd name="connsiteX2" fmla="*/ 668622 w 2378677"/>
                  <a:gd name="connsiteY2" fmla="*/ 168452 h 840655"/>
                  <a:gd name="connsiteX3" fmla="*/ 707941 w 2378677"/>
                  <a:gd name="connsiteY3" fmla="*/ 2453 h 840655"/>
                  <a:gd name="connsiteX4" fmla="*/ 1335428 w 2378677"/>
                  <a:gd name="connsiteY4" fmla="*/ 2453 h 840655"/>
                  <a:gd name="connsiteX5" fmla="*/ 1430677 w 2378677"/>
                  <a:gd name="connsiteY5" fmla="*/ 190573 h 840655"/>
                  <a:gd name="connsiteX6" fmla="*/ 1485447 w 2378677"/>
                  <a:gd name="connsiteY6" fmla="*/ 2453 h 840655"/>
                  <a:gd name="connsiteX7" fmla="*/ 1927366 w 2378677"/>
                  <a:gd name="connsiteY7" fmla="*/ 11083 h 840655"/>
                  <a:gd name="connsiteX8" fmla="*/ 2378677 w 2378677"/>
                  <a:gd name="connsiteY8" fmla="*/ 840654 h 840655"/>
                  <a:gd name="connsiteX9" fmla="*/ 176074 w 2378677"/>
                  <a:gd name="connsiteY9" fmla="*/ 834618 h 840655"/>
                  <a:gd name="connsiteX10" fmla="*/ 176654 w 2378677"/>
                  <a:gd name="connsiteY10" fmla="*/ 522528 h 840655"/>
                  <a:gd name="connsiteX11" fmla="*/ 219 w 2378677"/>
                  <a:gd name="connsiteY11" fmla="*/ 430766 h 840655"/>
                  <a:gd name="connsiteX12" fmla="*/ 188928 w 2378677"/>
                  <a:gd name="connsiteY12" fmla="*/ 329375 h 840655"/>
                  <a:gd name="connsiteX13" fmla="*/ 219787 w 2378677"/>
                  <a:gd name="connsiteY13" fmla="*/ 0 h 840655"/>
                  <a:gd name="connsiteX0" fmla="*/ 219787 w 2378677"/>
                  <a:gd name="connsiteY0" fmla="*/ 0 h 840654"/>
                  <a:gd name="connsiteX1" fmla="*/ 585380 w 2378677"/>
                  <a:gd name="connsiteY1" fmla="*/ 2453 h 840654"/>
                  <a:gd name="connsiteX2" fmla="*/ 668622 w 2378677"/>
                  <a:gd name="connsiteY2" fmla="*/ 168452 h 840654"/>
                  <a:gd name="connsiteX3" fmla="*/ 707941 w 2378677"/>
                  <a:gd name="connsiteY3" fmla="*/ 2453 h 840654"/>
                  <a:gd name="connsiteX4" fmla="*/ 1335428 w 2378677"/>
                  <a:gd name="connsiteY4" fmla="*/ 2453 h 840654"/>
                  <a:gd name="connsiteX5" fmla="*/ 1430677 w 2378677"/>
                  <a:gd name="connsiteY5" fmla="*/ 190573 h 840654"/>
                  <a:gd name="connsiteX6" fmla="*/ 1485447 w 2378677"/>
                  <a:gd name="connsiteY6" fmla="*/ 2453 h 840654"/>
                  <a:gd name="connsiteX7" fmla="*/ 1927366 w 2378677"/>
                  <a:gd name="connsiteY7" fmla="*/ 11083 h 840654"/>
                  <a:gd name="connsiteX8" fmla="*/ 2378677 w 2378677"/>
                  <a:gd name="connsiteY8" fmla="*/ 840654 h 840654"/>
                  <a:gd name="connsiteX9" fmla="*/ 176074 w 2378677"/>
                  <a:gd name="connsiteY9" fmla="*/ 834618 h 840654"/>
                  <a:gd name="connsiteX10" fmla="*/ 194891 w 2378677"/>
                  <a:gd name="connsiteY10" fmla="*/ 513316 h 840654"/>
                  <a:gd name="connsiteX11" fmla="*/ 219 w 2378677"/>
                  <a:gd name="connsiteY11" fmla="*/ 430766 h 840654"/>
                  <a:gd name="connsiteX12" fmla="*/ 188928 w 2378677"/>
                  <a:gd name="connsiteY12" fmla="*/ 329375 h 840654"/>
                  <a:gd name="connsiteX13" fmla="*/ 219787 w 2378677"/>
                  <a:gd name="connsiteY13" fmla="*/ 0 h 840654"/>
                  <a:gd name="connsiteX0" fmla="*/ 219757 w 2378647"/>
                  <a:gd name="connsiteY0" fmla="*/ 0 h 840654"/>
                  <a:gd name="connsiteX1" fmla="*/ 585350 w 2378647"/>
                  <a:gd name="connsiteY1" fmla="*/ 2453 h 840654"/>
                  <a:gd name="connsiteX2" fmla="*/ 668592 w 2378647"/>
                  <a:gd name="connsiteY2" fmla="*/ 168452 h 840654"/>
                  <a:gd name="connsiteX3" fmla="*/ 707911 w 2378647"/>
                  <a:gd name="connsiteY3" fmla="*/ 2453 h 840654"/>
                  <a:gd name="connsiteX4" fmla="*/ 1335398 w 2378647"/>
                  <a:gd name="connsiteY4" fmla="*/ 2453 h 840654"/>
                  <a:gd name="connsiteX5" fmla="*/ 1430647 w 2378647"/>
                  <a:gd name="connsiteY5" fmla="*/ 190573 h 840654"/>
                  <a:gd name="connsiteX6" fmla="*/ 1485417 w 2378647"/>
                  <a:gd name="connsiteY6" fmla="*/ 2453 h 840654"/>
                  <a:gd name="connsiteX7" fmla="*/ 1927336 w 2378647"/>
                  <a:gd name="connsiteY7" fmla="*/ 11083 h 840654"/>
                  <a:gd name="connsiteX8" fmla="*/ 2378647 w 2378647"/>
                  <a:gd name="connsiteY8" fmla="*/ 840654 h 840654"/>
                  <a:gd name="connsiteX9" fmla="*/ 176044 w 2378647"/>
                  <a:gd name="connsiteY9" fmla="*/ 834618 h 840654"/>
                  <a:gd name="connsiteX10" fmla="*/ 194861 w 2378647"/>
                  <a:gd name="connsiteY10" fmla="*/ 513316 h 840654"/>
                  <a:gd name="connsiteX11" fmla="*/ 189 w 2378647"/>
                  <a:gd name="connsiteY11" fmla="*/ 430766 h 840654"/>
                  <a:gd name="connsiteX12" fmla="*/ 204856 w 2378647"/>
                  <a:gd name="connsiteY12" fmla="*/ 320163 h 840654"/>
                  <a:gd name="connsiteX13" fmla="*/ 219757 w 2378647"/>
                  <a:gd name="connsiteY13" fmla="*/ 0 h 840654"/>
                  <a:gd name="connsiteX0" fmla="*/ 201556 w 2360446"/>
                  <a:gd name="connsiteY0" fmla="*/ 0 h 840654"/>
                  <a:gd name="connsiteX1" fmla="*/ 567149 w 2360446"/>
                  <a:gd name="connsiteY1" fmla="*/ 2453 h 840654"/>
                  <a:gd name="connsiteX2" fmla="*/ 650391 w 2360446"/>
                  <a:gd name="connsiteY2" fmla="*/ 168452 h 840654"/>
                  <a:gd name="connsiteX3" fmla="*/ 689710 w 2360446"/>
                  <a:gd name="connsiteY3" fmla="*/ 2453 h 840654"/>
                  <a:gd name="connsiteX4" fmla="*/ 1317197 w 2360446"/>
                  <a:gd name="connsiteY4" fmla="*/ 2453 h 840654"/>
                  <a:gd name="connsiteX5" fmla="*/ 1412446 w 2360446"/>
                  <a:gd name="connsiteY5" fmla="*/ 190573 h 840654"/>
                  <a:gd name="connsiteX6" fmla="*/ 1467216 w 2360446"/>
                  <a:gd name="connsiteY6" fmla="*/ 2453 h 840654"/>
                  <a:gd name="connsiteX7" fmla="*/ 1909135 w 2360446"/>
                  <a:gd name="connsiteY7" fmla="*/ 11083 h 840654"/>
                  <a:gd name="connsiteX8" fmla="*/ 2360446 w 2360446"/>
                  <a:gd name="connsiteY8" fmla="*/ 840654 h 840654"/>
                  <a:gd name="connsiteX9" fmla="*/ 157843 w 2360446"/>
                  <a:gd name="connsiteY9" fmla="*/ 834618 h 840654"/>
                  <a:gd name="connsiteX10" fmla="*/ 176660 w 2360446"/>
                  <a:gd name="connsiteY10" fmla="*/ 513316 h 840654"/>
                  <a:gd name="connsiteX11" fmla="*/ 225 w 2360446"/>
                  <a:gd name="connsiteY11" fmla="*/ 433836 h 840654"/>
                  <a:gd name="connsiteX12" fmla="*/ 186655 w 2360446"/>
                  <a:gd name="connsiteY12" fmla="*/ 320163 h 840654"/>
                  <a:gd name="connsiteX13" fmla="*/ 201556 w 2360446"/>
                  <a:gd name="connsiteY13" fmla="*/ 0 h 840654"/>
                  <a:gd name="connsiteX0" fmla="*/ 202045 w 2360935"/>
                  <a:gd name="connsiteY0" fmla="*/ 0 h 840654"/>
                  <a:gd name="connsiteX1" fmla="*/ 567638 w 2360935"/>
                  <a:gd name="connsiteY1" fmla="*/ 2453 h 840654"/>
                  <a:gd name="connsiteX2" fmla="*/ 650880 w 2360935"/>
                  <a:gd name="connsiteY2" fmla="*/ 168452 h 840654"/>
                  <a:gd name="connsiteX3" fmla="*/ 690199 w 2360935"/>
                  <a:gd name="connsiteY3" fmla="*/ 2453 h 840654"/>
                  <a:gd name="connsiteX4" fmla="*/ 1317686 w 2360935"/>
                  <a:gd name="connsiteY4" fmla="*/ 2453 h 840654"/>
                  <a:gd name="connsiteX5" fmla="*/ 1412935 w 2360935"/>
                  <a:gd name="connsiteY5" fmla="*/ 190573 h 840654"/>
                  <a:gd name="connsiteX6" fmla="*/ 1467705 w 2360935"/>
                  <a:gd name="connsiteY6" fmla="*/ 2453 h 840654"/>
                  <a:gd name="connsiteX7" fmla="*/ 1909624 w 2360935"/>
                  <a:gd name="connsiteY7" fmla="*/ 11083 h 840654"/>
                  <a:gd name="connsiteX8" fmla="*/ 2360935 w 2360935"/>
                  <a:gd name="connsiteY8" fmla="*/ 840654 h 840654"/>
                  <a:gd name="connsiteX9" fmla="*/ 158332 w 2360935"/>
                  <a:gd name="connsiteY9" fmla="*/ 834618 h 840654"/>
                  <a:gd name="connsiteX10" fmla="*/ 177149 w 2360935"/>
                  <a:gd name="connsiteY10" fmla="*/ 513316 h 840654"/>
                  <a:gd name="connsiteX11" fmla="*/ 714 w 2360935"/>
                  <a:gd name="connsiteY11" fmla="*/ 433836 h 840654"/>
                  <a:gd name="connsiteX12" fmla="*/ 187144 w 2360935"/>
                  <a:gd name="connsiteY12" fmla="*/ 320163 h 840654"/>
                  <a:gd name="connsiteX13" fmla="*/ 202045 w 2360935"/>
                  <a:gd name="connsiteY13" fmla="*/ 0 h 840654"/>
                  <a:gd name="connsiteX0" fmla="*/ 202045 w 2360935"/>
                  <a:gd name="connsiteY0" fmla="*/ 0 h 840654"/>
                  <a:gd name="connsiteX1" fmla="*/ 567638 w 2360935"/>
                  <a:gd name="connsiteY1" fmla="*/ 2453 h 840654"/>
                  <a:gd name="connsiteX2" fmla="*/ 650880 w 2360935"/>
                  <a:gd name="connsiteY2" fmla="*/ 168452 h 840654"/>
                  <a:gd name="connsiteX3" fmla="*/ 690199 w 2360935"/>
                  <a:gd name="connsiteY3" fmla="*/ 2453 h 840654"/>
                  <a:gd name="connsiteX4" fmla="*/ 1317686 w 2360935"/>
                  <a:gd name="connsiteY4" fmla="*/ 2453 h 840654"/>
                  <a:gd name="connsiteX5" fmla="*/ 1412935 w 2360935"/>
                  <a:gd name="connsiteY5" fmla="*/ 190573 h 840654"/>
                  <a:gd name="connsiteX6" fmla="*/ 1467705 w 2360935"/>
                  <a:gd name="connsiteY6" fmla="*/ 2453 h 840654"/>
                  <a:gd name="connsiteX7" fmla="*/ 1909624 w 2360935"/>
                  <a:gd name="connsiteY7" fmla="*/ 11083 h 840654"/>
                  <a:gd name="connsiteX8" fmla="*/ 2360935 w 2360935"/>
                  <a:gd name="connsiteY8" fmla="*/ 840654 h 840654"/>
                  <a:gd name="connsiteX9" fmla="*/ 158332 w 2360935"/>
                  <a:gd name="connsiteY9" fmla="*/ 834618 h 840654"/>
                  <a:gd name="connsiteX10" fmla="*/ 177149 w 2360935"/>
                  <a:gd name="connsiteY10" fmla="*/ 513316 h 840654"/>
                  <a:gd name="connsiteX11" fmla="*/ 714 w 2360935"/>
                  <a:gd name="connsiteY11" fmla="*/ 433836 h 840654"/>
                  <a:gd name="connsiteX12" fmla="*/ 187144 w 2360935"/>
                  <a:gd name="connsiteY12" fmla="*/ 320163 h 840654"/>
                  <a:gd name="connsiteX13" fmla="*/ 202045 w 2360935"/>
                  <a:gd name="connsiteY13" fmla="*/ 0 h 840654"/>
                  <a:gd name="connsiteX0" fmla="*/ 202045 w 2360935"/>
                  <a:gd name="connsiteY0" fmla="*/ 0 h 840654"/>
                  <a:gd name="connsiteX1" fmla="*/ 567638 w 2360935"/>
                  <a:gd name="connsiteY1" fmla="*/ 2453 h 840654"/>
                  <a:gd name="connsiteX2" fmla="*/ 650880 w 2360935"/>
                  <a:gd name="connsiteY2" fmla="*/ 168452 h 840654"/>
                  <a:gd name="connsiteX3" fmla="*/ 690199 w 2360935"/>
                  <a:gd name="connsiteY3" fmla="*/ 2453 h 840654"/>
                  <a:gd name="connsiteX4" fmla="*/ 1317686 w 2360935"/>
                  <a:gd name="connsiteY4" fmla="*/ 2453 h 840654"/>
                  <a:gd name="connsiteX5" fmla="*/ 1412935 w 2360935"/>
                  <a:gd name="connsiteY5" fmla="*/ 190573 h 840654"/>
                  <a:gd name="connsiteX6" fmla="*/ 1467705 w 2360935"/>
                  <a:gd name="connsiteY6" fmla="*/ 2453 h 840654"/>
                  <a:gd name="connsiteX7" fmla="*/ 1909624 w 2360935"/>
                  <a:gd name="connsiteY7" fmla="*/ 11083 h 840654"/>
                  <a:gd name="connsiteX8" fmla="*/ 2360935 w 2360935"/>
                  <a:gd name="connsiteY8" fmla="*/ 840654 h 840654"/>
                  <a:gd name="connsiteX9" fmla="*/ 158332 w 2360935"/>
                  <a:gd name="connsiteY9" fmla="*/ 834618 h 840654"/>
                  <a:gd name="connsiteX10" fmla="*/ 177149 w 2360935"/>
                  <a:gd name="connsiteY10" fmla="*/ 513316 h 840654"/>
                  <a:gd name="connsiteX11" fmla="*/ 714 w 2360935"/>
                  <a:gd name="connsiteY11" fmla="*/ 433836 h 840654"/>
                  <a:gd name="connsiteX12" fmla="*/ 187144 w 2360935"/>
                  <a:gd name="connsiteY12" fmla="*/ 320163 h 840654"/>
                  <a:gd name="connsiteX13" fmla="*/ 202045 w 2360935"/>
                  <a:gd name="connsiteY13" fmla="*/ 0 h 840654"/>
                  <a:gd name="connsiteX0" fmla="*/ 202045 w 2386012"/>
                  <a:gd name="connsiteY0" fmla="*/ 0 h 843726"/>
                  <a:gd name="connsiteX1" fmla="*/ 567638 w 2386012"/>
                  <a:gd name="connsiteY1" fmla="*/ 2453 h 843726"/>
                  <a:gd name="connsiteX2" fmla="*/ 650880 w 2386012"/>
                  <a:gd name="connsiteY2" fmla="*/ 168452 h 843726"/>
                  <a:gd name="connsiteX3" fmla="*/ 690199 w 2386012"/>
                  <a:gd name="connsiteY3" fmla="*/ 2453 h 843726"/>
                  <a:gd name="connsiteX4" fmla="*/ 1317686 w 2386012"/>
                  <a:gd name="connsiteY4" fmla="*/ 2453 h 843726"/>
                  <a:gd name="connsiteX5" fmla="*/ 1412935 w 2386012"/>
                  <a:gd name="connsiteY5" fmla="*/ 190573 h 843726"/>
                  <a:gd name="connsiteX6" fmla="*/ 1467705 w 2386012"/>
                  <a:gd name="connsiteY6" fmla="*/ 2453 h 843726"/>
                  <a:gd name="connsiteX7" fmla="*/ 1909624 w 2386012"/>
                  <a:gd name="connsiteY7" fmla="*/ 11083 h 843726"/>
                  <a:gd name="connsiteX8" fmla="*/ 2386012 w 2386012"/>
                  <a:gd name="connsiteY8" fmla="*/ 843726 h 843726"/>
                  <a:gd name="connsiteX9" fmla="*/ 158332 w 2386012"/>
                  <a:gd name="connsiteY9" fmla="*/ 834618 h 843726"/>
                  <a:gd name="connsiteX10" fmla="*/ 177149 w 2386012"/>
                  <a:gd name="connsiteY10" fmla="*/ 513316 h 843726"/>
                  <a:gd name="connsiteX11" fmla="*/ 714 w 2386012"/>
                  <a:gd name="connsiteY11" fmla="*/ 433836 h 843726"/>
                  <a:gd name="connsiteX12" fmla="*/ 187144 w 2386012"/>
                  <a:gd name="connsiteY12" fmla="*/ 320163 h 843726"/>
                  <a:gd name="connsiteX13" fmla="*/ 202045 w 2386012"/>
                  <a:gd name="connsiteY13" fmla="*/ 0 h 843726"/>
                  <a:gd name="connsiteX0" fmla="*/ 202045 w 2381453"/>
                  <a:gd name="connsiteY0" fmla="*/ 0 h 837584"/>
                  <a:gd name="connsiteX1" fmla="*/ 567638 w 2381453"/>
                  <a:gd name="connsiteY1" fmla="*/ 2453 h 837584"/>
                  <a:gd name="connsiteX2" fmla="*/ 650880 w 2381453"/>
                  <a:gd name="connsiteY2" fmla="*/ 168452 h 837584"/>
                  <a:gd name="connsiteX3" fmla="*/ 690199 w 2381453"/>
                  <a:gd name="connsiteY3" fmla="*/ 2453 h 837584"/>
                  <a:gd name="connsiteX4" fmla="*/ 1317686 w 2381453"/>
                  <a:gd name="connsiteY4" fmla="*/ 2453 h 837584"/>
                  <a:gd name="connsiteX5" fmla="*/ 1412935 w 2381453"/>
                  <a:gd name="connsiteY5" fmla="*/ 190573 h 837584"/>
                  <a:gd name="connsiteX6" fmla="*/ 1467705 w 2381453"/>
                  <a:gd name="connsiteY6" fmla="*/ 2453 h 837584"/>
                  <a:gd name="connsiteX7" fmla="*/ 1909624 w 2381453"/>
                  <a:gd name="connsiteY7" fmla="*/ 11083 h 837584"/>
                  <a:gd name="connsiteX8" fmla="*/ 2381453 w 2381453"/>
                  <a:gd name="connsiteY8" fmla="*/ 837584 h 837584"/>
                  <a:gd name="connsiteX9" fmla="*/ 158332 w 2381453"/>
                  <a:gd name="connsiteY9" fmla="*/ 834618 h 837584"/>
                  <a:gd name="connsiteX10" fmla="*/ 177149 w 2381453"/>
                  <a:gd name="connsiteY10" fmla="*/ 513316 h 837584"/>
                  <a:gd name="connsiteX11" fmla="*/ 714 w 2381453"/>
                  <a:gd name="connsiteY11" fmla="*/ 433836 h 837584"/>
                  <a:gd name="connsiteX12" fmla="*/ 187144 w 2381453"/>
                  <a:gd name="connsiteY12" fmla="*/ 320163 h 837584"/>
                  <a:gd name="connsiteX13" fmla="*/ 202045 w 2381453"/>
                  <a:gd name="connsiteY13" fmla="*/ 0 h 837584"/>
                  <a:gd name="connsiteX0" fmla="*/ 202045 w 2372334"/>
                  <a:gd name="connsiteY0" fmla="*/ 0 h 834618"/>
                  <a:gd name="connsiteX1" fmla="*/ 567638 w 2372334"/>
                  <a:gd name="connsiteY1" fmla="*/ 2453 h 834618"/>
                  <a:gd name="connsiteX2" fmla="*/ 650880 w 2372334"/>
                  <a:gd name="connsiteY2" fmla="*/ 168452 h 834618"/>
                  <a:gd name="connsiteX3" fmla="*/ 690199 w 2372334"/>
                  <a:gd name="connsiteY3" fmla="*/ 2453 h 834618"/>
                  <a:gd name="connsiteX4" fmla="*/ 1317686 w 2372334"/>
                  <a:gd name="connsiteY4" fmla="*/ 2453 h 834618"/>
                  <a:gd name="connsiteX5" fmla="*/ 1412935 w 2372334"/>
                  <a:gd name="connsiteY5" fmla="*/ 190573 h 834618"/>
                  <a:gd name="connsiteX6" fmla="*/ 1467705 w 2372334"/>
                  <a:gd name="connsiteY6" fmla="*/ 2453 h 834618"/>
                  <a:gd name="connsiteX7" fmla="*/ 1909624 w 2372334"/>
                  <a:gd name="connsiteY7" fmla="*/ 11083 h 834618"/>
                  <a:gd name="connsiteX8" fmla="*/ 2372334 w 2372334"/>
                  <a:gd name="connsiteY8" fmla="*/ 828372 h 834618"/>
                  <a:gd name="connsiteX9" fmla="*/ 158332 w 2372334"/>
                  <a:gd name="connsiteY9" fmla="*/ 834618 h 834618"/>
                  <a:gd name="connsiteX10" fmla="*/ 177149 w 2372334"/>
                  <a:gd name="connsiteY10" fmla="*/ 513316 h 834618"/>
                  <a:gd name="connsiteX11" fmla="*/ 714 w 2372334"/>
                  <a:gd name="connsiteY11" fmla="*/ 433836 h 834618"/>
                  <a:gd name="connsiteX12" fmla="*/ 187144 w 2372334"/>
                  <a:gd name="connsiteY12" fmla="*/ 320163 h 834618"/>
                  <a:gd name="connsiteX13" fmla="*/ 202045 w 2372334"/>
                  <a:gd name="connsiteY13" fmla="*/ 0 h 834618"/>
                  <a:gd name="connsiteX0" fmla="*/ 202045 w 2376893"/>
                  <a:gd name="connsiteY0" fmla="*/ 0 h 834618"/>
                  <a:gd name="connsiteX1" fmla="*/ 567638 w 2376893"/>
                  <a:gd name="connsiteY1" fmla="*/ 2453 h 834618"/>
                  <a:gd name="connsiteX2" fmla="*/ 650880 w 2376893"/>
                  <a:gd name="connsiteY2" fmla="*/ 168452 h 834618"/>
                  <a:gd name="connsiteX3" fmla="*/ 690199 w 2376893"/>
                  <a:gd name="connsiteY3" fmla="*/ 2453 h 834618"/>
                  <a:gd name="connsiteX4" fmla="*/ 1317686 w 2376893"/>
                  <a:gd name="connsiteY4" fmla="*/ 2453 h 834618"/>
                  <a:gd name="connsiteX5" fmla="*/ 1412935 w 2376893"/>
                  <a:gd name="connsiteY5" fmla="*/ 190573 h 834618"/>
                  <a:gd name="connsiteX6" fmla="*/ 1467705 w 2376893"/>
                  <a:gd name="connsiteY6" fmla="*/ 2453 h 834618"/>
                  <a:gd name="connsiteX7" fmla="*/ 1909624 w 2376893"/>
                  <a:gd name="connsiteY7" fmla="*/ 11083 h 834618"/>
                  <a:gd name="connsiteX8" fmla="*/ 2376893 w 2376893"/>
                  <a:gd name="connsiteY8" fmla="*/ 831443 h 834618"/>
                  <a:gd name="connsiteX9" fmla="*/ 158332 w 2376893"/>
                  <a:gd name="connsiteY9" fmla="*/ 834618 h 834618"/>
                  <a:gd name="connsiteX10" fmla="*/ 177149 w 2376893"/>
                  <a:gd name="connsiteY10" fmla="*/ 513316 h 834618"/>
                  <a:gd name="connsiteX11" fmla="*/ 714 w 2376893"/>
                  <a:gd name="connsiteY11" fmla="*/ 433836 h 834618"/>
                  <a:gd name="connsiteX12" fmla="*/ 187144 w 2376893"/>
                  <a:gd name="connsiteY12" fmla="*/ 320163 h 834618"/>
                  <a:gd name="connsiteX13" fmla="*/ 202045 w 2376893"/>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317686 w 2379172"/>
                  <a:gd name="connsiteY4" fmla="*/ 2453 h 834618"/>
                  <a:gd name="connsiteX5" fmla="*/ 1412935 w 2379172"/>
                  <a:gd name="connsiteY5" fmla="*/ 190573 h 834618"/>
                  <a:gd name="connsiteX6" fmla="*/ 1467705 w 2379172"/>
                  <a:gd name="connsiteY6" fmla="*/ 2453 h 834618"/>
                  <a:gd name="connsiteX7" fmla="*/ 1909624 w 2379172"/>
                  <a:gd name="connsiteY7" fmla="*/ 11083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1199 h 835817"/>
                  <a:gd name="connsiteX1" fmla="*/ 567638 w 2379172"/>
                  <a:gd name="connsiteY1" fmla="*/ 3652 h 835817"/>
                  <a:gd name="connsiteX2" fmla="*/ 650880 w 2379172"/>
                  <a:gd name="connsiteY2" fmla="*/ 169651 h 835817"/>
                  <a:gd name="connsiteX3" fmla="*/ 690199 w 2379172"/>
                  <a:gd name="connsiteY3" fmla="*/ 3652 h 835817"/>
                  <a:gd name="connsiteX4" fmla="*/ 1317686 w 2379172"/>
                  <a:gd name="connsiteY4" fmla="*/ 3652 h 835817"/>
                  <a:gd name="connsiteX5" fmla="*/ 1412935 w 2379172"/>
                  <a:gd name="connsiteY5" fmla="*/ 191772 h 835817"/>
                  <a:gd name="connsiteX6" fmla="*/ 1467705 w 2379172"/>
                  <a:gd name="connsiteY6" fmla="*/ 3652 h 835817"/>
                  <a:gd name="connsiteX7" fmla="*/ 1925583 w 2379172"/>
                  <a:gd name="connsiteY7" fmla="*/ 0 h 835817"/>
                  <a:gd name="connsiteX8" fmla="*/ 2379172 w 2379172"/>
                  <a:gd name="connsiteY8" fmla="*/ 835713 h 835817"/>
                  <a:gd name="connsiteX9" fmla="*/ 158332 w 2379172"/>
                  <a:gd name="connsiteY9" fmla="*/ 835817 h 835817"/>
                  <a:gd name="connsiteX10" fmla="*/ 177149 w 2379172"/>
                  <a:gd name="connsiteY10" fmla="*/ 514515 h 835817"/>
                  <a:gd name="connsiteX11" fmla="*/ 714 w 2379172"/>
                  <a:gd name="connsiteY11" fmla="*/ 435035 h 835817"/>
                  <a:gd name="connsiteX12" fmla="*/ 187144 w 2379172"/>
                  <a:gd name="connsiteY12" fmla="*/ 321362 h 835817"/>
                  <a:gd name="connsiteX13" fmla="*/ 202045 w 2379172"/>
                  <a:gd name="connsiteY13" fmla="*/ 1199 h 835817"/>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317686 w 2379172"/>
                  <a:gd name="connsiteY4" fmla="*/ 2453 h 834618"/>
                  <a:gd name="connsiteX5" fmla="*/ 1412935 w 2379172"/>
                  <a:gd name="connsiteY5" fmla="*/ 190573 h 834618"/>
                  <a:gd name="connsiteX6" fmla="*/ 1467705 w 2379172"/>
                  <a:gd name="connsiteY6" fmla="*/ 2453 h 834618"/>
                  <a:gd name="connsiteX7" fmla="*/ 1925584 w 2379172"/>
                  <a:gd name="connsiteY7" fmla="*/ 494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317686 w 2379172"/>
                  <a:gd name="connsiteY4" fmla="*/ 2453 h 834618"/>
                  <a:gd name="connsiteX5" fmla="*/ 1412935 w 2379172"/>
                  <a:gd name="connsiteY5" fmla="*/ 190573 h 834618"/>
                  <a:gd name="connsiteX6" fmla="*/ 1467705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317686 w 2379172"/>
                  <a:gd name="connsiteY4" fmla="*/ 2453 h 834618"/>
                  <a:gd name="connsiteX5" fmla="*/ 1412935 w 2379172"/>
                  <a:gd name="connsiteY5" fmla="*/ 190573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402035 w 2379172"/>
                  <a:gd name="connsiteY4" fmla="*/ 2453 h 834618"/>
                  <a:gd name="connsiteX5" fmla="*/ 1412935 w 2379172"/>
                  <a:gd name="connsiteY5" fmla="*/ 190573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402035 w 2379172"/>
                  <a:gd name="connsiteY4" fmla="*/ 2453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408874 w 2379172"/>
                  <a:gd name="connsiteY4" fmla="*/ 2453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44041 w 2379172"/>
                  <a:gd name="connsiteY2" fmla="*/ 165380 h 834618"/>
                  <a:gd name="connsiteX3" fmla="*/ 690199 w 2379172"/>
                  <a:gd name="connsiteY3" fmla="*/ 2453 h 834618"/>
                  <a:gd name="connsiteX4" fmla="*/ 1408874 w 2379172"/>
                  <a:gd name="connsiteY4" fmla="*/ 2453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44041 w 2379172"/>
                  <a:gd name="connsiteY2" fmla="*/ 165380 h 834618"/>
                  <a:gd name="connsiteX3" fmla="*/ 690199 w 2379172"/>
                  <a:gd name="connsiteY3" fmla="*/ 2453 h 834618"/>
                  <a:gd name="connsiteX4" fmla="*/ 1408874 w 2379172"/>
                  <a:gd name="connsiteY4" fmla="*/ 2453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44041 w 2379172"/>
                  <a:gd name="connsiteY2" fmla="*/ 165380 h 834618"/>
                  <a:gd name="connsiteX3" fmla="*/ 690199 w 2379172"/>
                  <a:gd name="connsiteY3" fmla="*/ 2453 h 834618"/>
                  <a:gd name="connsiteX4" fmla="*/ 1408874 w 2379172"/>
                  <a:gd name="connsiteY4" fmla="*/ 2453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618 h 835236"/>
                  <a:gd name="connsiteX1" fmla="*/ 567638 w 2379172"/>
                  <a:gd name="connsiteY1" fmla="*/ 3071 h 835236"/>
                  <a:gd name="connsiteX2" fmla="*/ 644041 w 2379172"/>
                  <a:gd name="connsiteY2" fmla="*/ 165998 h 835236"/>
                  <a:gd name="connsiteX3" fmla="*/ 690199 w 2379172"/>
                  <a:gd name="connsiteY3" fmla="*/ 3071 h 835236"/>
                  <a:gd name="connsiteX4" fmla="*/ 1406594 w 2379172"/>
                  <a:gd name="connsiteY4" fmla="*/ 0 h 835236"/>
                  <a:gd name="connsiteX5" fmla="*/ 1497284 w 2379172"/>
                  <a:gd name="connsiteY5" fmla="*/ 188120 h 835236"/>
                  <a:gd name="connsiteX6" fmla="*/ 1561173 w 2379172"/>
                  <a:gd name="connsiteY6" fmla="*/ 3071 h 835236"/>
                  <a:gd name="connsiteX7" fmla="*/ 1927864 w 2379172"/>
                  <a:gd name="connsiteY7" fmla="*/ 2490 h 835236"/>
                  <a:gd name="connsiteX8" fmla="*/ 2379172 w 2379172"/>
                  <a:gd name="connsiteY8" fmla="*/ 835132 h 835236"/>
                  <a:gd name="connsiteX9" fmla="*/ 158332 w 2379172"/>
                  <a:gd name="connsiteY9" fmla="*/ 835236 h 835236"/>
                  <a:gd name="connsiteX10" fmla="*/ 177149 w 2379172"/>
                  <a:gd name="connsiteY10" fmla="*/ 513934 h 835236"/>
                  <a:gd name="connsiteX11" fmla="*/ 714 w 2379172"/>
                  <a:gd name="connsiteY11" fmla="*/ 434454 h 835236"/>
                  <a:gd name="connsiteX12" fmla="*/ 187144 w 2379172"/>
                  <a:gd name="connsiteY12" fmla="*/ 320781 h 835236"/>
                  <a:gd name="connsiteX13" fmla="*/ 202045 w 2379172"/>
                  <a:gd name="connsiteY13" fmla="*/ 618 h 835236"/>
                  <a:gd name="connsiteX0" fmla="*/ 202045 w 2379172"/>
                  <a:gd name="connsiteY0" fmla="*/ 0 h 834618"/>
                  <a:gd name="connsiteX1" fmla="*/ 567638 w 2379172"/>
                  <a:gd name="connsiteY1" fmla="*/ 2453 h 834618"/>
                  <a:gd name="connsiteX2" fmla="*/ 644041 w 2379172"/>
                  <a:gd name="connsiteY2" fmla="*/ 165380 h 834618"/>
                  <a:gd name="connsiteX3" fmla="*/ 690199 w 2379172"/>
                  <a:gd name="connsiteY3" fmla="*/ 2453 h 834618"/>
                  <a:gd name="connsiteX4" fmla="*/ 1406594 w 2379172"/>
                  <a:gd name="connsiteY4" fmla="*/ 2452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44041 w 2379172"/>
                  <a:gd name="connsiteY2" fmla="*/ 165380 h 834618"/>
                  <a:gd name="connsiteX3" fmla="*/ 690199 w 2379172"/>
                  <a:gd name="connsiteY3" fmla="*/ 2453 h 834618"/>
                  <a:gd name="connsiteX4" fmla="*/ 1406594 w 2379172"/>
                  <a:gd name="connsiteY4" fmla="*/ 2452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199783 w 2376910"/>
                  <a:gd name="connsiteY0" fmla="*/ 0 h 834618"/>
                  <a:gd name="connsiteX1" fmla="*/ 565376 w 2376910"/>
                  <a:gd name="connsiteY1" fmla="*/ 2453 h 834618"/>
                  <a:gd name="connsiteX2" fmla="*/ 641779 w 2376910"/>
                  <a:gd name="connsiteY2" fmla="*/ 165380 h 834618"/>
                  <a:gd name="connsiteX3" fmla="*/ 687937 w 2376910"/>
                  <a:gd name="connsiteY3" fmla="*/ 2453 h 834618"/>
                  <a:gd name="connsiteX4" fmla="*/ 1404332 w 2376910"/>
                  <a:gd name="connsiteY4" fmla="*/ 2452 h 834618"/>
                  <a:gd name="connsiteX5" fmla="*/ 1495022 w 2376910"/>
                  <a:gd name="connsiteY5" fmla="*/ 187502 h 834618"/>
                  <a:gd name="connsiteX6" fmla="*/ 1558911 w 2376910"/>
                  <a:gd name="connsiteY6" fmla="*/ 2453 h 834618"/>
                  <a:gd name="connsiteX7" fmla="*/ 1925602 w 2376910"/>
                  <a:gd name="connsiteY7" fmla="*/ 1872 h 834618"/>
                  <a:gd name="connsiteX8" fmla="*/ 2376910 w 2376910"/>
                  <a:gd name="connsiteY8" fmla="*/ 834514 h 834618"/>
                  <a:gd name="connsiteX9" fmla="*/ 156070 w 2376910"/>
                  <a:gd name="connsiteY9" fmla="*/ 834618 h 834618"/>
                  <a:gd name="connsiteX10" fmla="*/ 174887 w 2376910"/>
                  <a:gd name="connsiteY10" fmla="*/ 513316 h 834618"/>
                  <a:gd name="connsiteX11" fmla="*/ 732 w 2376910"/>
                  <a:gd name="connsiteY11" fmla="*/ 430766 h 834618"/>
                  <a:gd name="connsiteX12" fmla="*/ 184882 w 2376910"/>
                  <a:gd name="connsiteY12" fmla="*/ 320163 h 834618"/>
                  <a:gd name="connsiteX13" fmla="*/ 199783 w 2376910"/>
                  <a:gd name="connsiteY13" fmla="*/ 0 h 834618"/>
                  <a:gd name="connsiteX0" fmla="*/ 199722 w 2376849"/>
                  <a:gd name="connsiteY0" fmla="*/ 0 h 834618"/>
                  <a:gd name="connsiteX1" fmla="*/ 565315 w 2376849"/>
                  <a:gd name="connsiteY1" fmla="*/ 2453 h 834618"/>
                  <a:gd name="connsiteX2" fmla="*/ 641718 w 2376849"/>
                  <a:gd name="connsiteY2" fmla="*/ 165380 h 834618"/>
                  <a:gd name="connsiteX3" fmla="*/ 687876 w 2376849"/>
                  <a:gd name="connsiteY3" fmla="*/ 2453 h 834618"/>
                  <a:gd name="connsiteX4" fmla="*/ 1404271 w 2376849"/>
                  <a:gd name="connsiteY4" fmla="*/ 2452 h 834618"/>
                  <a:gd name="connsiteX5" fmla="*/ 1494961 w 2376849"/>
                  <a:gd name="connsiteY5" fmla="*/ 187502 h 834618"/>
                  <a:gd name="connsiteX6" fmla="*/ 1558850 w 2376849"/>
                  <a:gd name="connsiteY6" fmla="*/ 2453 h 834618"/>
                  <a:gd name="connsiteX7" fmla="*/ 1925541 w 2376849"/>
                  <a:gd name="connsiteY7" fmla="*/ 1872 h 834618"/>
                  <a:gd name="connsiteX8" fmla="*/ 2376849 w 2376849"/>
                  <a:gd name="connsiteY8" fmla="*/ 834514 h 834618"/>
                  <a:gd name="connsiteX9" fmla="*/ 156009 w 2376849"/>
                  <a:gd name="connsiteY9" fmla="*/ 834618 h 834618"/>
                  <a:gd name="connsiteX10" fmla="*/ 174826 w 2376849"/>
                  <a:gd name="connsiteY10" fmla="*/ 513316 h 834618"/>
                  <a:gd name="connsiteX11" fmla="*/ 671 w 2376849"/>
                  <a:gd name="connsiteY11" fmla="*/ 430766 h 834618"/>
                  <a:gd name="connsiteX12" fmla="*/ 184821 w 2376849"/>
                  <a:gd name="connsiteY12" fmla="*/ 320163 h 834618"/>
                  <a:gd name="connsiteX13" fmla="*/ 199722 w 2376849"/>
                  <a:gd name="connsiteY13" fmla="*/ 0 h 83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849" h="834618">
                    <a:moveTo>
                      <a:pt x="199722" y="0"/>
                    </a:moveTo>
                    <a:lnTo>
                      <a:pt x="565315" y="2453"/>
                    </a:lnTo>
                    <a:cubicBezTo>
                      <a:pt x="484352" y="128659"/>
                      <a:pt x="581478" y="169139"/>
                      <a:pt x="641718" y="165380"/>
                    </a:cubicBezTo>
                    <a:cubicBezTo>
                      <a:pt x="726097" y="166070"/>
                      <a:pt x="774698" y="92565"/>
                      <a:pt x="687876" y="2453"/>
                    </a:cubicBezTo>
                    <a:lnTo>
                      <a:pt x="1404271" y="2452"/>
                    </a:lnTo>
                    <a:cubicBezTo>
                      <a:pt x="1324103" y="122308"/>
                      <a:pt x="1398918" y="184327"/>
                      <a:pt x="1494961" y="187502"/>
                    </a:cubicBezTo>
                    <a:cubicBezTo>
                      <a:pt x="1589418" y="193852"/>
                      <a:pt x="1676325" y="79447"/>
                      <a:pt x="1558850" y="2453"/>
                    </a:cubicBezTo>
                    <a:lnTo>
                      <a:pt x="1925541" y="1872"/>
                    </a:lnTo>
                    <a:lnTo>
                      <a:pt x="2376849" y="834514"/>
                    </a:lnTo>
                    <a:lnTo>
                      <a:pt x="156009" y="834618"/>
                    </a:lnTo>
                    <a:cubicBezTo>
                      <a:pt x="156202" y="730588"/>
                      <a:pt x="172354" y="614275"/>
                      <a:pt x="174826" y="513316"/>
                    </a:cubicBezTo>
                    <a:cubicBezTo>
                      <a:pt x="89753" y="587191"/>
                      <a:pt x="-9100" y="533689"/>
                      <a:pt x="671" y="430766"/>
                    </a:cubicBezTo>
                    <a:cubicBezTo>
                      <a:pt x="15896" y="289249"/>
                      <a:pt x="82163" y="250313"/>
                      <a:pt x="184821" y="320163"/>
                    </a:cubicBezTo>
                    <a:lnTo>
                      <a:pt x="199722" y="0"/>
                    </a:lnTo>
                    <a:close/>
                  </a:path>
                </a:pathLst>
              </a:custGeom>
              <a:solidFill>
                <a:srgbClr val="99FF99"/>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Freeform 32">
                <a:extLst>
                  <a:ext uri="{FF2B5EF4-FFF2-40B4-BE49-F238E27FC236}">
                    <a16:creationId xmlns:a16="http://schemas.microsoft.com/office/drawing/2014/main" id="{707C9DE1-229E-4266-84B8-CDF2194AE5F9}"/>
                  </a:ext>
                </a:extLst>
              </p:cNvPr>
              <p:cNvSpPr/>
              <p:nvPr/>
            </p:nvSpPr>
            <p:spPr>
              <a:xfrm>
                <a:off x="4082303" y="3550227"/>
                <a:ext cx="1038227" cy="782034"/>
              </a:xfrm>
              <a:custGeom>
                <a:avLst/>
                <a:gdLst>
                  <a:gd name="connsiteX0" fmla="*/ 0 w 1004711"/>
                  <a:gd name="connsiteY0" fmla="*/ 620889 h 620889"/>
                  <a:gd name="connsiteX1" fmla="*/ 1004711 w 1004711"/>
                  <a:gd name="connsiteY1" fmla="*/ 620889 h 620889"/>
                  <a:gd name="connsiteX2" fmla="*/ 824089 w 1004711"/>
                  <a:gd name="connsiteY2" fmla="*/ 0 h 620889"/>
                  <a:gd name="connsiteX3" fmla="*/ 67733 w 1004711"/>
                  <a:gd name="connsiteY3" fmla="*/ 11289 h 620889"/>
                  <a:gd name="connsiteX4" fmla="*/ 0 w 1004711"/>
                  <a:gd name="connsiteY4" fmla="*/ 620889 h 620889"/>
                  <a:gd name="connsiteX0" fmla="*/ 84667 w 1089378"/>
                  <a:gd name="connsiteY0" fmla="*/ 620889 h 620889"/>
                  <a:gd name="connsiteX1" fmla="*/ 1089378 w 1089378"/>
                  <a:gd name="connsiteY1" fmla="*/ 620889 h 620889"/>
                  <a:gd name="connsiteX2" fmla="*/ 908756 w 1089378"/>
                  <a:gd name="connsiteY2" fmla="*/ 0 h 620889"/>
                  <a:gd name="connsiteX3" fmla="*/ 0 w 1089378"/>
                  <a:gd name="connsiteY3" fmla="*/ 4939 h 620889"/>
                  <a:gd name="connsiteX4" fmla="*/ 84667 w 1089378"/>
                  <a:gd name="connsiteY4" fmla="*/ 620889 h 620889"/>
                  <a:gd name="connsiteX0" fmla="*/ 0 w 1176161"/>
                  <a:gd name="connsiteY0" fmla="*/ 608189 h 620889"/>
                  <a:gd name="connsiteX1" fmla="*/ 1176161 w 1176161"/>
                  <a:gd name="connsiteY1" fmla="*/ 620889 h 620889"/>
                  <a:gd name="connsiteX2" fmla="*/ 995539 w 1176161"/>
                  <a:gd name="connsiteY2" fmla="*/ 0 h 620889"/>
                  <a:gd name="connsiteX3" fmla="*/ 86783 w 1176161"/>
                  <a:gd name="connsiteY3" fmla="*/ 4939 h 620889"/>
                  <a:gd name="connsiteX4" fmla="*/ 0 w 1176161"/>
                  <a:gd name="connsiteY4" fmla="*/ 608189 h 620889"/>
                  <a:gd name="connsiteX0" fmla="*/ 0 w 1176161"/>
                  <a:gd name="connsiteY0" fmla="*/ 605014 h 617714"/>
                  <a:gd name="connsiteX1" fmla="*/ 1176161 w 1176161"/>
                  <a:gd name="connsiteY1" fmla="*/ 617714 h 617714"/>
                  <a:gd name="connsiteX2" fmla="*/ 1008239 w 1176161"/>
                  <a:gd name="connsiteY2" fmla="*/ 0 h 617714"/>
                  <a:gd name="connsiteX3" fmla="*/ 86783 w 1176161"/>
                  <a:gd name="connsiteY3" fmla="*/ 1764 h 617714"/>
                  <a:gd name="connsiteX4" fmla="*/ 0 w 1176161"/>
                  <a:gd name="connsiteY4" fmla="*/ 605014 h 617714"/>
                  <a:gd name="connsiteX0" fmla="*/ 0 w 1176161"/>
                  <a:gd name="connsiteY0" fmla="*/ 605014 h 617714"/>
                  <a:gd name="connsiteX1" fmla="*/ 1176161 w 1176161"/>
                  <a:gd name="connsiteY1" fmla="*/ 617714 h 617714"/>
                  <a:gd name="connsiteX2" fmla="*/ 1008239 w 1176161"/>
                  <a:gd name="connsiteY2" fmla="*/ 0 h 617714"/>
                  <a:gd name="connsiteX3" fmla="*/ 226837 w 1176161"/>
                  <a:gd name="connsiteY3" fmla="*/ 352 h 617714"/>
                  <a:gd name="connsiteX4" fmla="*/ 86783 w 1176161"/>
                  <a:gd name="connsiteY4" fmla="*/ 1764 h 617714"/>
                  <a:gd name="connsiteX5" fmla="*/ 0 w 1176161"/>
                  <a:gd name="connsiteY5" fmla="*/ 605014 h 617714"/>
                  <a:gd name="connsiteX0" fmla="*/ 0 w 1176161"/>
                  <a:gd name="connsiteY0" fmla="*/ 605014 h 617714"/>
                  <a:gd name="connsiteX1" fmla="*/ 1176161 w 1176161"/>
                  <a:gd name="connsiteY1" fmla="*/ 617714 h 617714"/>
                  <a:gd name="connsiteX2" fmla="*/ 1008239 w 1176161"/>
                  <a:gd name="connsiteY2" fmla="*/ 0 h 617714"/>
                  <a:gd name="connsiteX3" fmla="*/ 410987 w 1176161"/>
                  <a:gd name="connsiteY3" fmla="*/ 352 h 617714"/>
                  <a:gd name="connsiteX4" fmla="*/ 226837 w 1176161"/>
                  <a:gd name="connsiteY4" fmla="*/ 352 h 617714"/>
                  <a:gd name="connsiteX5" fmla="*/ 86783 w 1176161"/>
                  <a:gd name="connsiteY5" fmla="*/ 1764 h 617714"/>
                  <a:gd name="connsiteX6" fmla="*/ 0 w 1176161"/>
                  <a:gd name="connsiteY6" fmla="*/ 605014 h 617714"/>
                  <a:gd name="connsiteX0" fmla="*/ 0 w 1176161"/>
                  <a:gd name="connsiteY0" fmla="*/ 607837 h 620537"/>
                  <a:gd name="connsiteX1" fmla="*/ 1176161 w 1176161"/>
                  <a:gd name="connsiteY1" fmla="*/ 620537 h 620537"/>
                  <a:gd name="connsiteX2" fmla="*/ 1008239 w 1176161"/>
                  <a:gd name="connsiteY2" fmla="*/ 2823 h 620537"/>
                  <a:gd name="connsiteX3" fmla="*/ 410987 w 1176161"/>
                  <a:gd name="connsiteY3" fmla="*/ 3175 h 620537"/>
                  <a:gd name="connsiteX4" fmla="*/ 322087 w 1176161"/>
                  <a:gd name="connsiteY4" fmla="*/ 0 h 620537"/>
                  <a:gd name="connsiteX5" fmla="*/ 226837 w 1176161"/>
                  <a:gd name="connsiteY5" fmla="*/ 3175 h 620537"/>
                  <a:gd name="connsiteX6" fmla="*/ 86783 w 1176161"/>
                  <a:gd name="connsiteY6" fmla="*/ 4587 h 620537"/>
                  <a:gd name="connsiteX7" fmla="*/ 0 w 1176161"/>
                  <a:gd name="connsiteY7" fmla="*/ 607837 h 620537"/>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0 w 1176161"/>
                  <a:gd name="connsiteY7"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0 w 1176161"/>
                  <a:gd name="connsiteY7"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0 w 1176161"/>
                  <a:gd name="connsiteY7"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0 w 1176161"/>
                  <a:gd name="connsiteY7"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0 w 1176161"/>
                  <a:gd name="connsiteY7"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0 w 1176161"/>
                  <a:gd name="connsiteY8"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33162 w 1176161"/>
                  <a:gd name="connsiteY8" fmla="*/ 482601 h 731662"/>
                  <a:gd name="connsiteX9" fmla="*/ 0 w 1176161"/>
                  <a:gd name="connsiteY9"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42687 w 1176161"/>
                  <a:gd name="connsiteY8" fmla="*/ 4000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220487 w 1176161"/>
                  <a:gd name="connsiteY1" fmla="*/ 720726 h 731662"/>
                  <a:gd name="connsiteX2" fmla="*/ 1176161 w 1176161"/>
                  <a:gd name="connsiteY2" fmla="*/ 731662 h 731662"/>
                  <a:gd name="connsiteX3" fmla="*/ 1008239 w 1176161"/>
                  <a:gd name="connsiteY3" fmla="*/ 113948 h 731662"/>
                  <a:gd name="connsiteX4" fmla="*/ 410987 w 1176161"/>
                  <a:gd name="connsiteY4" fmla="*/ 114300 h 731662"/>
                  <a:gd name="connsiteX5" fmla="*/ 312562 w 1176161"/>
                  <a:gd name="connsiteY5" fmla="*/ 0 h 731662"/>
                  <a:gd name="connsiteX6" fmla="*/ 226837 w 1176161"/>
                  <a:gd name="connsiteY6" fmla="*/ 114300 h 731662"/>
                  <a:gd name="connsiteX7" fmla="*/ 86783 w 1176161"/>
                  <a:gd name="connsiteY7" fmla="*/ 115712 h 731662"/>
                  <a:gd name="connsiteX8" fmla="*/ 58562 w 1176161"/>
                  <a:gd name="connsiteY8" fmla="*/ 323851 h 731662"/>
                  <a:gd name="connsiteX9" fmla="*/ 223662 w 1176161"/>
                  <a:gd name="connsiteY9" fmla="*/ 412751 h 731662"/>
                  <a:gd name="connsiteX10" fmla="*/ 33162 w 1176161"/>
                  <a:gd name="connsiteY10" fmla="*/ 482601 h 731662"/>
                  <a:gd name="connsiteX11" fmla="*/ 0 w 1176161"/>
                  <a:gd name="connsiteY11" fmla="*/ 718962 h 731662"/>
                  <a:gd name="connsiteX0" fmla="*/ 0 w 1176161"/>
                  <a:gd name="connsiteY0" fmla="*/ 718962 h 731662"/>
                  <a:gd name="connsiteX1" fmla="*/ 220487 w 1176161"/>
                  <a:gd name="connsiteY1" fmla="*/ 720726 h 731662"/>
                  <a:gd name="connsiteX2" fmla="*/ 417337 w 1176161"/>
                  <a:gd name="connsiteY2" fmla="*/ 723901 h 731662"/>
                  <a:gd name="connsiteX3" fmla="*/ 1176161 w 1176161"/>
                  <a:gd name="connsiteY3" fmla="*/ 731662 h 731662"/>
                  <a:gd name="connsiteX4" fmla="*/ 1008239 w 1176161"/>
                  <a:gd name="connsiteY4" fmla="*/ 113948 h 731662"/>
                  <a:gd name="connsiteX5" fmla="*/ 410987 w 1176161"/>
                  <a:gd name="connsiteY5" fmla="*/ 114300 h 731662"/>
                  <a:gd name="connsiteX6" fmla="*/ 312562 w 1176161"/>
                  <a:gd name="connsiteY6" fmla="*/ 0 h 731662"/>
                  <a:gd name="connsiteX7" fmla="*/ 226837 w 1176161"/>
                  <a:gd name="connsiteY7" fmla="*/ 114300 h 731662"/>
                  <a:gd name="connsiteX8" fmla="*/ 86783 w 1176161"/>
                  <a:gd name="connsiteY8" fmla="*/ 115712 h 731662"/>
                  <a:gd name="connsiteX9" fmla="*/ 58562 w 1176161"/>
                  <a:gd name="connsiteY9" fmla="*/ 323851 h 731662"/>
                  <a:gd name="connsiteX10" fmla="*/ 223662 w 1176161"/>
                  <a:gd name="connsiteY10" fmla="*/ 412751 h 731662"/>
                  <a:gd name="connsiteX11" fmla="*/ 33162 w 1176161"/>
                  <a:gd name="connsiteY11" fmla="*/ 482601 h 731662"/>
                  <a:gd name="connsiteX12" fmla="*/ 0 w 1176161"/>
                  <a:gd name="connsiteY12" fmla="*/ 718962 h 731662"/>
                  <a:gd name="connsiteX0" fmla="*/ 0 w 1176161"/>
                  <a:gd name="connsiteY0" fmla="*/ 718962 h 731662"/>
                  <a:gd name="connsiteX1" fmla="*/ 220487 w 1176161"/>
                  <a:gd name="connsiteY1" fmla="*/ 720726 h 731662"/>
                  <a:gd name="connsiteX2" fmla="*/ 312562 w 1176161"/>
                  <a:gd name="connsiteY2" fmla="*/ 723901 h 731662"/>
                  <a:gd name="connsiteX3" fmla="*/ 417337 w 1176161"/>
                  <a:gd name="connsiteY3" fmla="*/ 723901 h 731662"/>
                  <a:gd name="connsiteX4" fmla="*/ 1176161 w 1176161"/>
                  <a:gd name="connsiteY4" fmla="*/ 731662 h 731662"/>
                  <a:gd name="connsiteX5" fmla="*/ 1008239 w 1176161"/>
                  <a:gd name="connsiteY5" fmla="*/ 113948 h 731662"/>
                  <a:gd name="connsiteX6" fmla="*/ 410987 w 1176161"/>
                  <a:gd name="connsiteY6" fmla="*/ 114300 h 731662"/>
                  <a:gd name="connsiteX7" fmla="*/ 312562 w 1176161"/>
                  <a:gd name="connsiteY7" fmla="*/ 0 h 731662"/>
                  <a:gd name="connsiteX8" fmla="*/ 226837 w 1176161"/>
                  <a:gd name="connsiteY8" fmla="*/ 114300 h 731662"/>
                  <a:gd name="connsiteX9" fmla="*/ 86783 w 1176161"/>
                  <a:gd name="connsiteY9" fmla="*/ 115712 h 731662"/>
                  <a:gd name="connsiteX10" fmla="*/ 58562 w 1176161"/>
                  <a:gd name="connsiteY10" fmla="*/ 323851 h 731662"/>
                  <a:gd name="connsiteX11" fmla="*/ 223662 w 1176161"/>
                  <a:gd name="connsiteY11" fmla="*/ 412751 h 731662"/>
                  <a:gd name="connsiteX12" fmla="*/ 33162 w 1176161"/>
                  <a:gd name="connsiteY12" fmla="*/ 482601 h 731662"/>
                  <a:gd name="connsiteX13" fmla="*/ 0 w 1176161"/>
                  <a:gd name="connsiteY13" fmla="*/ 718962 h 731662"/>
                  <a:gd name="connsiteX0" fmla="*/ 0 w 1176161"/>
                  <a:gd name="connsiteY0" fmla="*/ 718962 h 889001"/>
                  <a:gd name="connsiteX1" fmla="*/ 220487 w 1176161"/>
                  <a:gd name="connsiteY1" fmla="*/ 720726 h 889001"/>
                  <a:gd name="connsiteX2" fmla="*/ 309387 w 1176161"/>
                  <a:gd name="connsiteY2" fmla="*/ 889001 h 889001"/>
                  <a:gd name="connsiteX3" fmla="*/ 417337 w 1176161"/>
                  <a:gd name="connsiteY3" fmla="*/ 723901 h 889001"/>
                  <a:gd name="connsiteX4" fmla="*/ 1176161 w 1176161"/>
                  <a:gd name="connsiteY4" fmla="*/ 731662 h 889001"/>
                  <a:gd name="connsiteX5" fmla="*/ 1008239 w 1176161"/>
                  <a:gd name="connsiteY5" fmla="*/ 113948 h 889001"/>
                  <a:gd name="connsiteX6" fmla="*/ 410987 w 1176161"/>
                  <a:gd name="connsiteY6" fmla="*/ 114300 h 889001"/>
                  <a:gd name="connsiteX7" fmla="*/ 312562 w 1176161"/>
                  <a:gd name="connsiteY7" fmla="*/ 0 h 889001"/>
                  <a:gd name="connsiteX8" fmla="*/ 226837 w 1176161"/>
                  <a:gd name="connsiteY8" fmla="*/ 114300 h 889001"/>
                  <a:gd name="connsiteX9" fmla="*/ 86783 w 1176161"/>
                  <a:gd name="connsiteY9" fmla="*/ 115712 h 889001"/>
                  <a:gd name="connsiteX10" fmla="*/ 58562 w 1176161"/>
                  <a:gd name="connsiteY10" fmla="*/ 323851 h 889001"/>
                  <a:gd name="connsiteX11" fmla="*/ 223662 w 1176161"/>
                  <a:gd name="connsiteY11" fmla="*/ 412751 h 889001"/>
                  <a:gd name="connsiteX12" fmla="*/ 33162 w 1176161"/>
                  <a:gd name="connsiteY12" fmla="*/ 482601 h 889001"/>
                  <a:gd name="connsiteX13" fmla="*/ 0 w 1176161"/>
                  <a:gd name="connsiteY13" fmla="*/ 718962 h 889001"/>
                  <a:gd name="connsiteX0" fmla="*/ 0 w 1176161"/>
                  <a:gd name="connsiteY0" fmla="*/ 718962 h 889001"/>
                  <a:gd name="connsiteX1" fmla="*/ 220487 w 1176161"/>
                  <a:gd name="connsiteY1" fmla="*/ 720726 h 889001"/>
                  <a:gd name="connsiteX2" fmla="*/ 309387 w 1176161"/>
                  <a:gd name="connsiteY2" fmla="*/ 889001 h 889001"/>
                  <a:gd name="connsiteX3" fmla="*/ 417337 w 1176161"/>
                  <a:gd name="connsiteY3" fmla="*/ 723901 h 889001"/>
                  <a:gd name="connsiteX4" fmla="*/ 1176161 w 1176161"/>
                  <a:gd name="connsiteY4" fmla="*/ 731662 h 889001"/>
                  <a:gd name="connsiteX5" fmla="*/ 1008239 w 1176161"/>
                  <a:gd name="connsiteY5" fmla="*/ 113948 h 889001"/>
                  <a:gd name="connsiteX6" fmla="*/ 410987 w 1176161"/>
                  <a:gd name="connsiteY6" fmla="*/ 114300 h 889001"/>
                  <a:gd name="connsiteX7" fmla="*/ 312562 w 1176161"/>
                  <a:gd name="connsiteY7" fmla="*/ 0 h 889001"/>
                  <a:gd name="connsiteX8" fmla="*/ 226837 w 1176161"/>
                  <a:gd name="connsiteY8" fmla="*/ 114300 h 889001"/>
                  <a:gd name="connsiteX9" fmla="*/ 86783 w 1176161"/>
                  <a:gd name="connsiteY9" fmla="*/ 115712 h 889001"/>
                  <a:gd name="connsiteX10" fmla="*/ 58562 w 1176161"/>
                  <a:gd name="connsiteY10" fmla="*/ 323851 h 889001"/>
                  <a:gd name="connsiteX11" fmla="*/ 223662 w 1176161"/>
                  <a:gd name="connsiteY11" fmla="*/ 412751 h 889001"/>
                  <a:gd name="connsiteX12" fmla="*/ 33162 w 1176161"/>
                  <a:gd name="connsiteY12" fmla="*/ 482601 h 889001"/>
                  <a:gd name="connsiteX13" fmla="*/ 0 w 1176161"/>
                  <a:gd name="connsiteY13" fmla="*/ 718962 h 889001"/>
                  <a:gd name="connsiteX0" fmla="*/ 0 w 1176161"/>
                  <a:gd name="connsiteY0" fmla="*/ 718962 h 889030"/>
                  <a:gd name="connsiteX1" fmla="*/ 220487 w 1176161"/>
                  <a:gd name="connsiteY1" fmla="*/ 720726 h 889030"/>
                  <a:gd name="connsiteX2" fmla="*/ 309387 w 1176161"/>
                  <a:gd name="connsiteY2" fmla="*/ 889001 h 889030"/>
                  <a:gd name="connsiteX3" fmla="*/ 417337 w 1176161"/>
                  <a:gd name="connsiteY3" fmla="*/ 723901 h 889030"/>
                  <a:gd name="connsiteX4" fmla="*/ 1176161 w 1176161"/>
                  <a:gd name="connsiteY4" fmla="*/ 731662 h 889030"/>
                  <a:gd name="connsiteX5" fmla="*/ 1008239 w 1176161"/>
                  <a:gd name="connsiteY5" fmla="*/ 113948 h 889030"/>
                  <a:gd name="connsiteX6" fmla="*/ 410987 w 1176161"/>
                  <a:gd name="connsiteY6" fmla="*/ 114300 h 889030"/>
                  <a:gd name="connsiteX7" fmla="*/ 312562 w 1176161"/>
                  <a:gd name="connsiteY7" fmla="*/ 0 h 889030"/>
                  <a:gd name="connsiteX8" fmla="*/ 226837 w 1176161"/>
                  <a:gd name="connsiteY8" fmla="*/ 114300 h 889030"/>
                  <a:gd name="connsiteX9" fmla="*/ 86783 w 1176161"/>
                  <a:gd name="connsiteY9" fmla="*/ 115712 h 889030"/>
                  <a:gd name="connsiteX10" fmla="*/ 58562 w 1176161"/>
                  <a:gd name="connsiteY10" fmla="*/ 323851 h 889030"/>
                  <a:gd name="connsiteX11" fmla="*/ 223662 w 1176161"/>
                  <a:gd name="connsiteY11" fmla="*/ 412751 h 889030"/>
                  <a:gd name="connsiteX12" fmla="*/ 33162 w 1176161"/>
                  <a:gd name="connsiteY12" fmla="*/ 482601 h 889030"/>
                  <a:gd name="connsiteX13" fmla="*/ 0 w 1176161"/>
                  <a:gd name="connsiteY13" fmla="*/ 718962 h 889030"/>
                  <a:gd name="connsiteX0" fmla="*/ 0 w 1176161"/>
                  <a:gd name="connsiteY0" fmla="*/ 718962 h 889030"/>
                  <a:gd name="connsiteX1" fmla="*/ 220487 w 1176161"/>
                  <a:gd name="connsiteY1" fmla="*/ 723901 h 889030"/>
                  <a:gd name="connsiteX2" fmla="*/ 309387 w 1176161"/>
                  <a:gd name="connsiteY2" fmla="*/ 889001 h 889030"/>
                  <a:gd name="connsiteX3" fmla="*/ 417337 w 1176161"/>
                  <a:gd name="connsiteY3" fmla="*/ 723901 h 889030"/>
                  <a:gd name="connsiteX4" fmla="*/ 1176161 w 1176161"/>
                  <a:gd name="connsiteY4" fmla="*/ 731662 h 889030"/>
                  <a:gd name="connsiteX5" fmla="*/ 1008239 w 1176161"/>
                  <a:gd name="connsiteY5" fmla="*/ 113948 h 889030"/>
                  <a:gd name="connsiteX6" fmla="*/ 410987 w 1176161"/>
                  <a:gd name="connsiteY6" fmla="*/ 114300 h 889030"/>
                  <a:gd name="connsiteX7" fmla="*/ 312562 w 1176161"/>
                  <a:gd name="connsiteY7" fmla="*/ 0 h 889030"/>
                  <a:gd name="connsiteX8" fmla="*/ 226837 w 1176161"/>
                  <a:gd name="connsiteY8" fmla="*/ 114300 h 889030"/>
                  <a:gd name="connsiteX9" fmla="*/ 86783 w 1176161"/>
                  <a:gd name="connsiteY9" fmla="*/ 115712 h 889030"/>
                  <a:gd name="connsiteX10" fmla="*/ 58562 w 1176161"/>
                  <a:gd name="connsiteY10" fmla="*/ 323851 h 889030"/>
                  <a:gd name="connsiteX11" fmla="*/ 223662 w 1176161"/>
                  <a:gd name="connsiteY11" fmla="*/ 412751 h 889030"/>
                  <a:gd name="connsiteX12" fmla="*/ 33162 w 1176161"/>
                  <a:gd name="connsiteY12" fmla="*/ 482601 h 889030"/>
                  <a:gd name="connsiteX13" fmla="*/ 0 w 1176161"/>
                  <a:gd name="connsiteY13" fmla="*/ 718962 h 889030"/>
                  <a:gd name="connsiteX0" fmla="*/ 0 w 1176161"/>
                  <a:gd name="connsiteY0" fmla="*/ 718962 h 889030"/>
                  <a:gd name="connsiteX1" fmla="*/ 220487 w 1176161"/>
                  <a:gd name="connsiteY1" fmla="*/ 723901 h 889030"/>
                  <a:gd name="connsiteX2" fmla="*/ 309387 w 1176161"/>
                  <a:gd name="connsiteY2" fmla="*/ 889001 h 889030"/>
                  <a:gd name="connsiteX3" fmla="*/ 417337 w 1176161"/>
                  <a:gd name="connsiteY3" fmla="*/ 723901 h 889030"/>
                  <a:gd name="connsiteX4" fmla="*/ 1176161 w 1176161"/>
                  <a:gd name="connsiteY4" fmla="*/ 731662 h 889030"/>
                  <a:gd name="connsiteX5" fmla="*/ 1008239 w 1176161"/>
                  <a:gd name="connsiteY5" fmla="*/ 113948 h 889030"/>
                  <a:gd name="connsiteX6" fmla="*/ 410987 w 1176161"/>
                  <a:gd name="connsiteY6" fmla="*/ 114300 h 889030"/>
                  <a:gd name="connsiteX7" fmla="*/ 312562 w 1176161"/>
                  <a:gd name="connsiteY7" fmla="*/ 0 h 889030"/>
                  <a:gd name="connsiteX8" fmla="*/ 226837 w 1176161"/>
                  <a:gd name="connsiteY8" fmla="*/ 114300 h 889030"/>
                  <a:gd name="connsiteX9" fmla="*/ 86783 w 1176161"/>
                  <a:gd name="connsiteY9" fmla="*/ 115712 h 889030"/>
                  <a:gd name="connsiteX10" fmla="*/ 58562 w 1176161"/>
                  <a:gd name="connsiteY10" fmla="*/ 323851 h 889030"/>
                  <a:gd name="connsiteX11" fmla="*/ 223662 w 1176161"/>
                  <a:gd name="connsiteY11" fmla="*/ 412751 h 889030"/>
                  <a:gd name="connsiteX12" fmla="*/ 33162 w 1176161"/>
                  <a:gd name="connsiteY12" fmla="*/ 482601 h 889030"/>
                  <a:gd name="connsiteX13" fmla="*/ 0 w 1176161"/>
                  <a:gd name="connsiteY13" fmla="*/ 718962 h 889030"/>
                  <a:gd name="connsiteX0" fmla="*/ 0 w 1176161"/>
                  <a:gd name="connsiteY0" fmla="*/ 718962 h 889379"/>
                  <a:gd name="connsiteX1" fmla="*/ 220487 w 1176161"/>
                  <a:gd name="connsiteY1" fmla="*/ 723901 h 889379"/>
                  <a:gd name="connsiteX2" fmla="*/ 309387 w 1176161"/>
                  <a:gd name="connsiteY2" fmla="*/ 889001 h 889379"/>
                  <a:gd name="connsiteX3" fmla="*/ 417337 w 1176161"/>
                  <a:gd name="connsiteY3" fmla="*/ 723901 h 889379"/>
                  <a:gd name="connsiteX4" fmla="*/ 1176161 w 1176161"/>
                  <a:gd name="connsiteY4" fmla="*/ 731662 h 889379"/>
                  <a:gd name="connsiteX5" fmla="*/ 1008239 w 1176161"/>
                  <a:gd name="connsiteY5" fmla="*/ 113948 h 889379"/>
                  <a:gd name="connsiteX6" fmla="*/ 410987 w 1176161"/>
                  <a:gd name="connsiteY6" fmla="*/ 114300 h 889379"/>
                  <a:gd name="connsiteX7" fmla="*/ 312562 w 1176161"/>
                  <a:gd name="connsiteY7" fmla="*/ 0 h 889379"/>
                  <a:gd name="connsiteX8" fmla="*/ 226837 w 1176161"/>
                  <a:gd name="connsiteY8" fmla="*/ 114300 h 889379"/>
                  <a:gd name="connsiteX9" fmla="*/ 86783 w 1176161"/>
                  <a:gd name="connsiteY9" fmla="*/ 115712 h 889379"/>
                  <a:gd name="connsiteX10" fmla="*/ 58562 w 1176161"/>
                  <a:gd name="connsiteY10" fmla="*/ 323851 h 889379"/>
                  <a:gd name="connsiteX11" fmla="*/ 223662 w 1176161"/>
                  <a:gd name="connsiteY11" fmla="*/ 412751 h 889379"/>
                  <a:gd name="connsiteX12" fmla="*/ 33162 w 1176161"/>
                  <a:gd name="connsiteY12" fmla="*/ 482601 h 889379"/>
                  <a:gd name="connsiteX13" fmla="*/ 0 w 1176161"/>
                  <a:gd name="connsiteY13" fmla="*/ 718962 h 889379"/>
                  <a:gd name="connsiteX0" fmla="*/ 0 w 1179336"/>
                  <a:gd name="connsiteY0" fmla="*/ 722137 h 889379"/>
                  <a:gd name="connsiteX1" fmla="*/ 223662 w 1179336"/>
                  <a:gd name="connsiteY1" fmla="*/ 723901 h 889379"/>
                  <a:gd name="connsiteX2" fmla="*/ 312562 w 1179336"/>
                  <a:gd name="connsiteY2" fmla="*/ 889001 h 889379"/>
                  <a:gd name="connsiteX3" fmla="*/ 420512 w 1179336"/>
                  <a:gd name="connsiteY3" fmla="*/ 723901 h 889379"/>
                  <a:gd name="connsiteX4" fmla="*/ 1179336 w 1179336"/>
                  <a:gd name="connsiteY4" fmla="*/ 731662 h 889379"/>
                  <a:gd name="connsiteX5" fmla="*/ 1011414 w 1179336"/>
                  <a:gd name="connsiteY5" fmla="*/ 113948 h 889379"/>
                  <a:gd name="connsiteX6" fmla="*/ 414162 w 1179336"/>
                  <a:gd name="connsiteY6" fmla="*/ 114300 h 889379"/>
                  <a:gd name="connsiteX7" fmla="*/ 315737 w 1179336"/>
                  <a:gd name="connsiteY7" fmla="*/ 0 h 889379"/>
                  <a:gd name="connsiteX8" fmla="*/ 230012 w 1179336"/>
                  <a:gd name="connsiteY8" fmla="*/ 114300 h 889379"/>
                  <a:gd name="connsiteX9" fmla="*/ 89958 w 1179336"/>
                  <a:gd name="connsiteY9" fmla="*/ 115712 h 889379"/>
                  <a:gd name="connsiteX10" fmla="*/ 61737 w 1179336"/>
                  <a:gd name="connsiteY10" fmla="*/ 323851 h 889379"/>
                  <a:gd name="connsiteX11" fmla="*/ 226837 w 1179336"/>
                  <a:gd name="connsiteY11" fmla="*/ 412751 h 889379"/>
                  <a:gd name="connsiteX12" fmla="*/ 36337 w 1179336"/>
                  <a:gd name="connsiteY12" fmla="*/ 482601 h 889379"/>
                  <a:gd name="connsiteX13" fmla="*/ 0 w 1179336"/>
                  <a:gd name="connsiteY13" fmla="*/ 722137 h 889379"/>
                  <a:gd name="connsiteX0" fmla="*/ 0 w 1179336"/>
                  <a:gd name="connsiteY0" fmla="*/ 722137 h 889379"/>
                  <a:gd name="connsiteX1" fmla="*/ 223662 w 1179336"/>
                  <a:gd name="connsiteY1" fmla="*/ 723901 h 889379"/>
                  <a:gd name="connsiteX2" fmla="*/ 312562 w 1179336"/>
                  <a:gd name="connsiteY2" fmla="*/ 889001 h 889379"/>
                  <a:gd name="connsiteX3" fmla="*/ 420512 w 1179336"/>
                  <a:gd name="connsiteY3" fmla="*/ 723901 h 889379"/>
                  <a:gd name="connsiteX4" fmla="*/ 1179336 w 1179336"/>
                  <a:gd name="connsiteY4" fmla="*/ 731662 h 889379"/>
                  <a:gd name="connsiteX5" fmla="*/ 1068212 w 1179336"/>
                  <a:gd name="connsiteY5" fmla="*/ 336550 h 889379"/>
                  <a:gd name="connsiteX6" fmla="*/ 1011414 w 1179336"/>
                  <a:gd name="connsiteY6" fmla="*/ 113948 h 889379"/>
                  <a:gd name="connsiteX7" fmla="*/ 414162 w 1179336"/>
                  <a:gd name="connsiteY7" fmla="*/ 114300 h 889379"/>
                  <a:gd name="connsiteX8" fmla="*/ 315737 w 1179336"/>
                  <a:gd name="connsiteY8" fmla="*/ 0 h 889379"/>
                  <a:gd name="connsiteX9" fmla="*/ 230012 w 1179336"/>
                  <a:gd name="connsiteY9" fmla="*/ 114300 h 889379"/>
                  <a:gd name="connsiteX10" fmla="*/ 89958 w 1179336"/>
                  <a:gd name="connsiteY10" fmla="*/ 115712 h 889379"/>
                  <a:gd name="connsiteX11" fmla="*/ 61737 w 1179336"/>
                  <a:gd name="connsiteY11" fmla="*/ 323851 h 889379"/>
                  <a:gd name="connsiteX12" fmla="*/ 226837 w 1179336"/>
                  <a:gd name="connsiteY12" fmla="*/ 412751 h 889379"/>
                  <a:gd name="connsiteX13" fmla="*/ 36337 w 1179336"/>
                  <a:gd name="connsiteY13" fmla="*/ 482601 h 889379"/>
                  <a:gd name="connsiteX14" fmla="*/ 0 w 1179336"/>
                  <a:gd name="connsiteY14" fmla="*/ 722137 h 889379"/>
                  <a:gd name="connsiteX0" fmla="*/ 0 w 1179336"/>
                  <a:gd name="connsiteY0" fmla="*/ 722137 h 889379"/>
                  <a:gd name="connsiteX1" fmla="*/ 223662 w 1179336"/>
                  <a:gd name="connsiteY1" fmla="*/ 723901 h 889379"/>
                  <a:gd name="connsiteX2" fmla="*/ 312562 w 1179336"/>
                  <a:gd name="connsiteY2" fmla="*/ 889001 h 889379"/>
                  <a:gd name="connsiteX3" fmla="*/ 420512 w 1179336"/>
                  <a:gd name="connsiteY3" fmla="*/ 723901 h 889379"/>
                  <a:gd name="connsiteX4" fmla="*/ 1179336 w 1179336"/>
                  <a:gd name="connsiteY4" fmla="*/ 731662 h 889379"/>
                  <a:gd name="connsiteX5" fmla="*/ 1106312 w 1179336"/>
                  <a:gd name="connsiteY5" fmla="*/ 479425 h 889379"/>
                  <a:gd name="connsiteX6" fmla="*/ 1068212 w 1179336"/>
                  <a:gd name="connsiteY6" fmla="*/ 336550 h 889379"/>
                  <a:gd name="connsiteX7" fmla="*/ 1011414 w 1179336"/>
                  <a:gd name="connsiteY7" fmla="*/ 113948 h 889379"/>
                  <a:gd name="connsiteX8" fmla="*/ 414162 w 1179336"/>
                  <a:gd name="connsiteY8" fmla="*/ 114300 h 889379"/>
                  <a:gd name="connsiteX9" fmla="*/ 315737 w 1179336"/>
                  <a:gd name="connsiteY9" fmla="*/ 0 h 889379"/>
                  <a:gd name="connsiteX10" fmla="*/ 230012 w 1179336"/>
                  <a:gd name="connsiteY10" fmla="*/ 114300 h 889379"/>
                  <a:gd name="connsiteX11" fmla="*/ 89958 w 1179336"/>
                  <a:gd name="connsiteY11" fmla="*/ 115712 h 889379"/>
                  <a:gd name="connsiteX12" fmla="*/ 61737 w 1179336"/>
                  <a:gd name="connsiteY12" fmla="*/ 323851 h 889379"/>
                  <a:gd name="connsiteX13" fmla="*/ 226837 w 1179336"/>
                  <a:gd name="connsiteY13" fmla="*/ 412751 h 889379"/>
                  <a:gd name="connsiteX14" fmla="*/ 36337 w 1179336"/>
                  <a:gd name="connsiteY14" fmla="*/ 482601 h 889379"/>
                  <a:gd name="connsiteX15" fmla="*/ 0 w 1179336"/>
                  <a:gd name="connsiteY15" fmla="*/ 722137 h 889379"/>
                  <a:gd name="connsiteX0" fmla="*/ 0 w 1179336"/>
                  <a:gd name="connsiteY0" fmla="*/ 722137 h 889379"/>
                  <a:gd name="connsiteX1" fmla="*/ 223662 w 1179336"/>
                  <a:gd name="connsiteY1" fmla="*/ 723901 h 889379"/>
                  <a:gd name="connsiteX2" fmla="*/ 312562 w 1179336"/>
                  <a:gd name="connsiteY2" fmla="*/ 889001 h 889379"/>
                  <a:gd name="connsiteX3" fmla="*/ 420512 w 1179336"/>
                  <a:gd name="connsiteY3" fmla="*/ 723901 h 889379"/>
                  <a:gd name="connsiteX4" fmla="*/ 1179336 w 1179336"/>
                  <a:gd name="connsiteY4" fmla="*/ 731662 h 889379"/>
                  <a:gd name="connsiteX5" fmla="*/ 1106312 w 1179336"/>
                  <a:gd name="connsiteY5" fmla="*/ 479425 h 889379"/>
                  <a:gd name="connsiteX6" fmla="*/ 1084087 w 1179336"/>
                  <a:gd name="connsiteY6" fmla="*/ 403225 h 889379"/>
                  <a:gd name="connsiteX7" fmla="*/ 1068212 w 1179336"/>
                  <a:gd name="connsiteY7" fmla="*/ 336550 h 889379"/>
                  <a:gd name="connsiteX8" fmla="*/ 1011414 w 1179336"/>
                  <a:gd name="connsiteY8" fmla="*/ 113948 h 889379"/>
                  <a:gd name="connsiteX9" fmla="*/ 414162 w 1179336"/>
                  <a:gd name="connsiteY9" fmla="*/ 114300 h 889379"/>
                  <a:gd name="connsiteX10" fmla="*/ 315737 w 1179336"/>
                  <a:gd name="connsiteY10" fmla="*/ 0 h 889379"/>
                  <a:gd name="connsiteX11" fmla="*/ 230012 w 1179336"/>
                  <a:gd name="connsiteY11" fmla="*/ 114300 h 889379"/>
                  <a:gd name="connsiteX12" fmla="*/ 89958 w 1179336"/>
                  <a:gd name="connsiteY12" fmla="*/ 115712 h 889379"/>
                  <a:gd name="connsiteX13" fmla="*/ 61737 w 1179336"/>
                  <a:gd name="connsiteY13" fmla="*/ 323851 h 889379"/>
                  <a:gd name="connsiteX14" fmla="*/ 226837 w 1179336"/>
                  <a:gd name="connsiteY14" fmla="*/ 412751 h 889379"/>
                  <a:gd name="connsiteX15" fmla="*/ 36337 w 1179336"/>
                  <a:gd name="connsiteY15" fmla="*/ 482601 h 889379"/>
                  <a:gd name="connsiteX16" fmla="*/ 0 w 1179336"/>
                  <a:gd name="connsiteY16" fmla="*/ 722137 h 889379"/>
                  <a:gd name="connsiteX0" fmla="*/ 0 w 1220612"/>
                  <a:gd name="connsiteY0" fmla="*/ 722137 h 889379"/>
                  <a:gd name="connsiteX1" fmla="*/ 223662 w 1220612"/>
                  <a:gd name="connsiteY1" fmla="*/ 723901 h 889379"/>
                  <a:gd name="connsiteX2" fmla="*/ 312562 w 1220612"/>
                  <a:gd name="connsiteY2" fmla="*/ 889001 h 889379"/>
                  <a:gd name="connsiteX3" fmla="*/ 420512 w 1220612"/>
                  <a:gd name="connsiteY3" fmla="*/ 723901 h 889379"/>
                  <a:gd name="connsiteX4" fmla="*/ 1179336 w 1220612"/>
                  <a:gd name="connsiteY4" fmla="*/ 731662 h 889379"/>
                  <a:gd name="connsiteX5" fmla="*/ 1106312 w 1220612"/>
                  <a:gd name="connsiteY5" fmla="*/ 479425 h 889379"/>
                  <a:gd name="connsiteX6" fmla="*/ 1220612 w 1220612"/>
                  <a:gd name="connsiteY6" fmla="*/ 387350 h 889379"/>
                  <a:gd name="connsiteX7" fmla="*/ 1068212 w 1220612"/>
                  <a:gd name="connsiteY7" fmla="*/ 336550 h 889379"/>
                  <a:gd name="connsiteX8" fmla="*/ 1011414 w 1220612"/>
                  <a:gd name="connsiteY8" fmla="*/ 113948 h 889379"/>
                  <a:gd name="connsiteX9" fmla="*/ 414162 w 1220612"/>
                  <a:gd name="connsiteY9" fmla="*/ 114300 h 889379"/>
                  <a:gd name="connsiteX10" fmla="*/ 315737 w 1220612"/>
                  <a:gd name="connsiteY10" fmla="*/ 0 h 889379"/>
                  <a:gd name="connsiteX11" fmla="*/ 230012 w 1220612"/>
                  <a:gd name="connsiteY11" fmla="*/ 114300 h 889379"/>
                  <a:gd name="connsiteX12" fmla="*/ 89958 w 1220612"/>
                  <a:gd name="connsiteY12" fmla="*/ 115712 h 889379"/>
                  <a:gd name="connsiteX13" fmla="*/ 61737 w 1220612"/>
                  <a:gd name="connsiteY13" fmla="*/ 323851 h 889379"/>
                  <a:gd name="connsiteX14" fmla="*/ 226837 w 1220612"/>
                  <a:gd name="connsiteY14" fmla="*/ 412751 h 889379"/>
                  <a:gd name="connsiteX15" fmla="*/ 36337 w 1220612"/>
                  <a:gd name="connsiteY15" fmla="*/ 482601 h 889379"/>
                  <a:gd name="connsiteX16" fmla="*/ 0 w 1220612"/>
                  <a:gd name="connsiteY16" fmla="*/ 722137 h 889379"/>
                  <a:gd name="connsiteX0" fmla="*/ 0 w 1220612"/>
                  <a:gd name="connsiteY0" fmla="*/ 722137 h 889379"/>
                  <a:gd name="connsiteX1" fmla="*/ 223662 w 1220612"/>
                  <a:gd name="connsiteY1" fmla="*/ 723901 h 889379"/>
                  <a:gd name="connsiteX2" fmla="*/ 312562 w 1220612"/>
                  <a:gd name="connsiteY2" fmla="*/ 889001 h 889379"/>
                  <a:gd name="connsiteX3" fmla="*/ 420512 w 1220612"/>
                  <a:gd name="connsiteY3" fmla="*/ 723901 h 889379"/>
                  <a:gd name="connsiteX4" fmla="*/ 1179336 w 1220612"/>
                  <a:gd name="connsiteY4" fmla="*/ 731662 h 889379"/>
                  <a:gd name="connsiteX5" fmla="*/ 1106312 w 1220612"/>
                  <a:gd name="connsiteY5" fmla="*/ 479425 h 889379"/>
                  <a:gd name="connsiteX6" fmla="*/ 1220612 w 1220612"/>
                  <a:gd name="connsiteY6" fmla="*/ 387350 h 889379"/>
                  <a:gd name="connsiteX7" fmla="*/ 1068212 w 1220612"/>
                  <a:gd name="connsiteY7" fmla="*/ 336550 h 889379"/>
                  <a:gd name="connsiteX8" fmla="*/ 1011414 w 1220612"/>
                  <a:gd name="connsiteY8" fmla="*/ 113948 h 889379"/>
                  <a:gd name="connsiteX9" fmla="*/ 414162 w 1220612"/>
                  <a:gd name="connsiteY9" fmla="*/ 114300 h 889379"/>
                  <a:gd name="connsiteX10" fmla="*/ 315737 w 1220612"/>
                  <a:gd name="connsiteY10" fmla="*/ 0 h 889379"/>
                  <a:gd name="connsiteX11" fmla="*/ 230012 w 1220612"/>
                  <a:gd name="connsiteY11" fmla="*/ 114300 h 889379"/>
                  <a:gd name="connsiteX12" fmla="*/ 89958 w 1220612"/>
                  <a:gd name="connsiteY12" fmla="*/ 115712 h 889379"/>
                  <a:gd name="connsiteX13" fmla="*/ 61737 w 1220612"/>
                  <a:gd name="connsiteY13" fmla="*/ 323851 h 889379"/>
                  <a:gd name="connsiteX14" fmla="*/ 226837 w 1220612"/>
                  <a:gd name="connsiteY14" fmla="*/ 412751 h 889379"/>
                  <a:gd name="connsiteX15" fmla="*/ 36337 w 1220612"/>
                  <a:gd name="connsiteY15" fmla="*/ 482601 h 889379"/>
                  <a:gd name="connsiteX16" fmla="*/ 0 w 1220612"/>
                  <a:gd name="connsiteY16" fmla="*/ 722137 h 889379"/>
                  <a:gd name="connsiteX0" fmla="*/ 0 w 1224637"/>
                  <a:gd name="connsiteY0" fmla="*/ 722137 h 889379"/>
                  <a:gd name="connsiteX1" fmla="*/ 223662 w 1224637"/>
                  <a:gd name="connsiteY1" fmla="*/ 723901 h 889379"/>
                  <a:gd name="connsiteX2" fmla="*/ 312562 w 1224637"/>
                  <a:gd name="connsiteY2" fmla="*/ 889001 h 889379"/>
                  <a:gd name="connsiteX3" fmla="*/ 420512 w 1224637"/>
                  <a:gd name="connsiteY3" fmla="*/ 723901 h 889379"/>
                  <a:gd name="connsiteX4" fmla="*/ 1179336 w 1224637"/>
                  <a:gd name="connsiteY4" fmla="*/ 731662 h 889379"/>
                  <a:gd name="connsiteX5" fmla="*/ 1106312 w 1224637"/>
                  <a:gd name="connsiteY5" fmla="*/ 479425 h 889379"/>
                  <a:gd name="connsiteX6" fmla="*/ 1220612 w 1224637"/>
                  <a:gd name="connsiteY6" fmla="*/ 387350 h 889379"/>
                  <a:gd name="connsiteX7" fmla="*/ 1068212 w 1224637"/>
                  <a:gd name="connsiteY7" fmla="*/ 336550 h 889379"/>
                  <a:gd name="connsiteX8" fmla="*/ 1011414 w 1224637"/>
                  <a:gd name="connsiteY8" fmla="*/ 113948 h 889379"/>
                  <a:gd name="connsiteX9" fmla="*/ 414162 w 1224637"/>
                  <a:gd name="connsiteY9" fmla="*/ 114300 h 889379"/>
                  <a:gd name="connsiteX10" fmla="*/ 315737 w 1224637"/>
                  <a:gd name="connsiteY10" fmla="*/ 0 h 889379"/>
                  <a:gd name="connsiteX11" fmla="*/ 230012 w 1224637"/>
                  <a:gd name="connsiteY11" fmla="*/ 114300 h 889379"/>
                  <a:gd name="connsiteX12" fmla="*/ 89958 w 1224637"/>
                  <a:gd name="connsiteY12" fmla="*/ 115712 h 889379"/>
                  <a:gd name="connsiteX13" fmla="*/ 61737 w 1224637"/>
                  <a:gd name="connsiteY13" fmla="*/ 323851 h 889379"/>
                  <a:gd name="connsiteX14" fmla="*/ 226837 w 1224637"/>
                  <a:gd name="connsiteY14" fmla="*/ 412751 h 889379"/>
                  <a:gd name="connsiteX15" fmla="*/ 36337 w 1224637"/>
                  <a:gd name="connsiteY15" fmla="*/ 482601 h 889379"/>
                  <a:gd name="connsiteX16" fmla="*/ 0 w 1224637"/>
                  <a:gd name="connsiteY16" fmla="*/ 722137 h 889379"/>
                  <a:gd name="connsiteX0" fmla="*/ 0 w 1224637"/>
                  <a:gd name="connsiteY0" fmla="*/ 722137 h 889379"/>
                  <a:gd name="connsiteX1" fmla="*/ 223662 w 1224637"/>
                  <a:gd name="connsiteY1" fmla="*/ 723901 h 889379"/>
                  <a:gd name="connsiteX2" fmla="*/ 312562 w 1224637"/>
                  <a:gd name="connsiteY2" fmla="*/ 889001 h 889379"/>
                  <a:gd name="connsiteX3" fmla="*/ 420512 w 1224637"/>
                  <a:gd name="connsiteY3" fmla="*/ 723901 h 889379"/>
                  <a:gd name="connsiteX4" fmla="*/ 1179336 w 1224637"/>
                  <a:gd name="connsiteY4" fmla="*/ 731662 h 889379"/>
                  <a:gd name="connsiteX5" fmla="*/ 1106312 w 1224637"/>
                  <a:gd name="connsiteY5" fmla="*/ 479425 h 889379"/>
                  <a:gd name="connsiteX6" fmla="*/ 1220612 w 1224637"/>
                  <a:gd name="connsiteY6" fmla="*/ 387350 h 889379"/>
                  <a:gd name="connsiteX7" fmla="*/ 1068212 w 1224637"/>
                  <a:gd name="connsiteY7" fmla="*/ 336550 h 889379"/>
                  <a:gd name="connsiteX8" fmla="*/ 1011414 w 1224637"/>
                  <a:gd name="connsiteY8" fmla="*/ 113948 h 889379"/>
                  <a:gd name="connsiteX9" fmla="*/ 414162 w 1224637"/>
                  <a:gd name="connsiteY9" fmla="*/ 114300 h 889379"/>
                  <a:gd name="connsiteX10" fmla="*/ 315737 w 1224637"/>
                  <a:gd name="connsiteY10" fmla="*/ 0 h 889379"/>
                  <a:gd name="connsiteX11" fmla="*/ 230012 w 1224637"/>
                  <a:gd name="connsiteY11" fmla="*/ 114300 h 889379"/>
                  <a:gd name="connsiteX12" fmla="*/ 89958 w 1224637"/>
                  <a:gd name="connsiteY12" fmla="*/ 115712 h 889379"/>
                  <a:gd name="connsiteX13" fmla="*/ 61737 w 1224637"/>
                  <a:gd name="connsiteY13" fmla="*/ 323851 h 889379"/>
                  <a:gd name="connsiteX14" fmla="*/ 226837 w 1224637"/>
                  <a:gd name="connsiteY14" fmla="*/ 412751 h 889379"/>
                  <a:gd name="connsiteX15" fmla="*/ 36337 w 1224637"/>
                  <a:gd name="connsiteY15" fmla="*/ 482601 h 889379"/>
                  <a:gd name="connsiteX16" fmla="*/ 0 w 1224637"/>
                  <a:gd name="connsiteY16" fmla="*/ 722137 h 889379"/>
                  <a:gd name="connsiteX0" fmla="*/ 0 w 1226918"/>
                  <a:gd name="connsiteY0" fmla="*/ 722137 h 889379"/>
                  <a:gd name="connsiteX1" fmla="*/ 223662 w 1226918"/>
                  <a:gd name="connsiteY1" fmla="*/ 723901 h 889379"/>
                  <a:gd name="connsiteX2" fmla="*/ 312562 w 1226918"/>
                  <a:gd name="connsiteY2" fmla="*/ 889001 h 889379"/>
                  <a:gd name="connsiteX3" fmla="*/ 420512 w 1226918"/>
                  <a:gd name="connsiteY3" fmla="*/ 723901 h 889379"/>
                  <a:gd name="connsiteX4" fmla="*/ 1179336 w 1226918"/>
                  <a:gd name="connsiteY4" fmla="*/ 731662 h 889379"/>
                  <a:gd name="connsiteX5" fmla="*/ 1106312 w 1226918"/>
                  <a:gd name="connsiteY5" fmla="*/ 479425 h 889379"/>
                  <a:gd name="connsiteX6" fmla="*/ 1220612 w 1226918"/>
                  <a:gd name="connsiteY6" fmla="*/ 387350 h 889379"/>
                  <a:gd name="connsiteX7" fmla="*/ 1068212 w 1226918"/>
                  <a:gd name="connsiteY7" fmla="*/ 336550 h 889379"/>
                  <a:gd name="connsiteX8" fmla="*/ 1011414 w 1226918"/>
                  <a:gd name="connsiteY8" fmla="*/ 113948 h 889379"/>
                  <a:gd name="connsiteX9" fmla="*/ 414162 w 1226918"/>
                  <a:gd name="connsiteY9" fmla="*/ 114300 h 889379"/>
                  <a:gd name="connsiteX10" fmla="*/ 315737 w 1226918"/>
                  <a:gd name="connsiteY10" fmla="*/ 0 h 889379"/>
                  <a:gd name="connsiteX11" fmla="*/ 230012 w 1226918"/>
                  <a:gd name="connsiteY11" fmla="*/ 114300 h 889379"/>
                  <a:gd name="connsiteX12" fmla="*/ 89958 w 1226918"/>
                  <a:gd name="connsiteY12" fmla="*/ 115712 h 889379"/>
                  <a:gd name="connsiteX13" fmla="*/ 61737 w 1226918"/>
                  <a:gd name="connsiteY13" fmla="*/ 323851 h 889379"/>
                  <a:gd name="connsiteX14" fmla="*/ 226837 w 1226918"/>
                  <a:gd name="connsiteY14" fmla="*/ 412751 h 889379"/>
                  <a:gd name="connsiteX15" fmla="*/ 36337 w 1226918"/>
                  <a:gd name="connsiteY15" fmla="*/ 482601 h 889379"/>
                  <a:gd name="connsiteX16" fmla="*/ 0 w 1226918"/>
                  <a:gd name="connsiteY16" fmla="*/ 722137 h 889379"/>
                  <a:gd name="connsiteX0" fmla="*/ 0 w 1263002"/>
                  <a:gd name="connsiteY0" fmla="*/ 722137 h 889379"/>
                  <a:gd name="connsiteX1" fmla="*/ 223662 w 1263002"/>
                  <a:gd name="connsiteY1" fmla="*/ 723901 h 889379"/>
                  <a:gd name="connsiteX2" fmla="*/ 312562 w 1263002"/>
                  <a:gd name="connsiteY2" fmla="*/ 889001 h 889379"/>
                  <a:gd name="connsiteX3" fmla="*/ 420512 w 1263002"/>
                  <a:gd name="connsiteY3" fmla="*/ 723901 h 889379"/>
                  <a:gd name="connsiteX4" fmla="*/ 1179336 w 1263002"/>
                  <a:gd name="connsiteY4" fmla="*/ 731662 h 889379"/>
                  <a:gd name="connsiteX5" fmla="*/ 1106312 w 1263002"/>
                  <a:gd name="connsiteY5" fmla="*/ 479425 h 889379"/>
                  <a:gd name="connsiteX6" fmla="*/ 1258712 w 1263002"/>
                  <a:gd name="connsiteY6" fmla="*/ 387350 h 889379"/>
                  <a:gd name="connsiteX7" fmla="*/ 1068212 w 1263002"/>
                  <a:gd name="connsiteY7" fmla="*/ 336550 h 889379"/>
                  <a:gd name="connsiteX8" fmla="*/ 1011414 w 1263002"/>
                  <a:gd name="connsiteY8" fmla="*/ 113948 h 889379"/>
                  <a:gd name="connsiteX9" fmla="*/ 414162 w 1263002"/>
                  <a:gd name="connsiteY9" fmla="*/ 114300 h 889379"/>
                  <a:gd name="connsiteX10" fmla="*/ 315737 w 1263002"/>
                  <a:gd name="connsiteY10" fmla="*/ 0 h 889379"/>
                  <a:gd name="connsiteX11" fmla="*/ 230012 w 1263002"/>
                  <a:gd name="connsiteY11" fmla="*/ 114300 h 889379"/>
                  <a:gd name="connsiteX12" fmla="*/ 89958 w 1263002"/>
                  <a:gd name="connsiteY12" fmla="*/ 115712 h 889379"/>
                  <a:gd name="connsiteX13" fmla="*/ 61737 w 1263002"/>
                  <a:gd name="connsiteY13" fmla="*/ 323851 h 889379"/>
                  <a:gd name="connsiteX14" fmla="*/ 226837 w 1263002"/>
                  <a:gd name="connsiteY14" fmla="*/ 412751 h 889379"/>
                  <a:gd name="connsiteX15" fmla="*/ 36337 w 1263002"/>
                  <a:gd name="connsiteY15" fmla="*/ 482601 h 889379"/>
                  <a:gd name="connsiteX16" fmla="*/ 0 w 1263002"/>
                  <a:gd name="connsiteY16" fmla="*/ 722137 h 889379"/>
                  <a:gd name="connsiteX0" fmla="*/ 0 w 1263002"/>
                  <a:gd name="connsiteY0" fmla="*/ 715787 h 889379"/>
                  <a:gd name="connsiteX1" fmla="*/ 223662 w 1263002"/>
                  <a:gd name="connsiteY1" fmla="*/ 723901 h 889379"/>
                  <a:gd name="connsiteX2" fmla="*/ 312562 w 1263002"/>
                  <a:gd name="connsiteY2" fmla="*/ 889001 h 889379"/>
                  <a:gd name="connsiteX3" fmla="*/ 420512 w 1263002"/>
                  <a:gd name="connsiteY3" fmla="*/ 723901 h 889379"/>
                  <a:gd name="connsiteX4" fmla="*/ 1179336 w 1263002"/>
                  <a:gd name="connsiteY4" fmla="*/ 731662 h 889379"/>
                  <a:gd name="connsiteX5" fmla="*/ 1106312 w 1263002"/>
                  <a:gd name="connsiteY5" fmla="*/ 479425 h 889379"/>
                  <a:gd name="connsiteX6" fmla="*/ 1258712 w 1263002"/>
                  <a:gd name="connsiteY6" fmla="*/ 387350 h 889379"/>
                  <a:gd name="connsiteX7" fmla="*/ 1068212 w 1263002"/>
                  <a:gd name="connsiteY7" fmla="*/ 336550 h 889379"/>
                  <a:gd name="connsiteX8" fmla="*/ 1011414 w 1263002"/>
                  <a:gd name="connsiteY8" fmla="*/ 113948 h 889379"/>
                  <a:gd name="connsiteX9" fmla="*/ 414162 w 1263002"/>
                  <a:gd name="connsiteY9" fmla="*/ 114300 h 889379"/>
                  <a:gd name="connsiteX10" fmla="*/ 315737 w 1263002"/>
                  <a:gd name="connsiteY10" fmla="*/ 0 h 889379"/>
                  <a:gd name="connsiteX11" fmla="*/ 230012 w 1263002"/>
                  <a:gd name="connsiteY11" fmla="*/ 114300 h 889379"/>
                  <a:gd name="connsiteX12" fmla="*/ 89958 w 1263002"/>
                  <a:gd name="connsiteY12" fmla="*/ 115712 h 889379"/>
                  <a:gd name="connsiteX13" fmla="*/ 61737 w 1263002"/>
                  <a:gd name="connsiteY13" fmla="*/ 323851 h 889379"/>
                  <a:gd name="connsiteX14" fmla="*/ 226837 w 1263002"/>
                  <a:gd name="connsiteY14" fmla="*/ 412751 h 889379"/>
                  <a:gd name="connsiteX15" fmla="*/ 36337 w 1263002"/>
                  <a:gd name="connsiteY15" fmla="*/ 482601 h 889379"/>
                  <a:gd name="connsiteX16" fmla="*/ 0 w 1263002"/>
                  <a:gd name="connsiteY16" fmla="*/ 715787 h 889379"/>
                  <a:gd name="connsiteX0" fmla="*/ 0 w 1263002"/>
                  <a:gd name="connsiteY0" fmla="*/ 715787 h 889379"/>
                  <a:gd name="connsiteX1" fmla="*/ 245887 w 1263002"/>
                  <a:gd name="connsiteY1" fmla="*/ 717551 h 889379"/>
                  <a:gd name="connsiteX2" fmla="*/ 312562 w 1263002"/>
                  <a:gd name="connsiteY2" fmla="*/ 889001 h 889379"/>
                  <a:gd name="connsiteX3" fmla="*/ 420512 w 1263002"/>
                  <a:gd name="connsiteY3" fmla="*/ 723901 h 889379"/>
                  <a:gd name="connsiteX4" fmla="*/ 1179336 w 1263002"/>
                  <a:gd name="connsiteY4" fmla="*/ 731662 h 889379"/>
                  <a:gd name="connsiteX5" fmla="*/ 1106312 w 1263002"/>
                  <a:gd name="connsiteY5" fmla="*/ 479425 h 889379"/>
                  <a:gd name="connsiteX6" fmla="*/ 1258712 w 1263002"/>
                  <a:gd name="connsiteY6" fmla="*/ 387350 h 889379"/>
                  <a:gd name="connsiteX7" fmla="*/ 1068212 w 1263002"/>
                  <a:gd name="connsiteY7" fmla="*/ 336550 h 889379"/>
                  <a:gd name="connsiteX8" fmla="*/ 1011414 w 1263002"/>
                  <a:gd name="connsiteY8" fmla="*/ 113948 h 889379"/>
                  <a:gd name="connsiteX9" fmla="*/ 414162 w 1263002"/>
                  <a:gd name="connsiteY9" fmla="*/ 114300 h 889379"/>
                  <a:gd name="connsiteX10" fmla="*/ 315737 w 1263002"/>
                  <a:gd name="connsiteY10" fmla="*/ 0 h 889379"/>
                  <a:gd name="connsiteX11" fmla="*/ 230012 w 1263002"/>
                  <a:gd name="connsiteY11" fmla="*/ 114300 h 889379"/>
                  <a:gd name="connsiteX12" fmla="*/ 89958 w 1263002"/>
                  <a:gd name="connsiteY12" fmla="*/ 115712 h 889379"/>
                  <a:gd name="connsiteX13" fmla="*/ 61737 w 1263002"/>
                  <a:gd name="connsiteY13" fmla="*/ 323851 h 889379"/>
                  <a:gd name="connsiteX14" fmla="*/ 226837 w 1263002"/>
                  <a:gd name="connsiteY14" fmla="*/ 412751 h 889379"/>
                  <a:gd name="connsiteX15" fmla="*/ 36337 w 1263002"/>
                  <a:gd name="connsiteY15" fmla="*/ 482601 h 889379"/>
                  <a:gd name="connsiteX16" fmla="*/ 0 w 1263002"/>
                  <a:gd name="connsiteY16" fmla="*/ 715787 h 889379"/>
                  <a:gd name="connsiteX0" fmla="*/ 0 w 1263002"/>
                  <a:gd name="connsiteY0" fmla="*/ 715787 h 889307"/>
                  <a:gd name="connsiteX1" fmla="*/ 245887 w 1263002"/>
                  <a:gd name="connsiteY1" fmla="*/ 717551 h 889307"/>
                  <a:gd name="connsiteX2" fmla="*/ 312562 w 1263002"/>
                  <a:gd name="connsiteY2" fmla="*/ 889001 h 889307"/>
                  <a:gd name="connsiteX3" fmla="*/ 401462 w 1263002"/>
                  <a:gd name="connsiteY3" fmla="*/ 720726 h 889307"/>
                  <a:gd name="connsiteX4" fmla="*/ 1179336 w 1263002"/>
                  <a:gd name="connsiteY4" fmla="*/ 731662 h 889307"/>
                  <a:gd name="connsiteX5" fmla="*/ 1106312 w 1263002"/>
                  <a:gd name="connsiteY5" fmla="*/ 479425 h 889307"/>
                  <a:gd name="connsiteX6" fmla="*/ 1258712 w 1263002"/>
                  <a:gd name="connsiteY6" fmla="*/ 387350 h 889307"/>
                  <a:gd name="connsiteX7" fmla="*/ 1068212 w 1263002"/>
                  <a:gd name="connsiteY7" fmla="*/ 336550 h 889307"/>
                  <a:gd name="connsiteX8" fmla="*/ 1011414 w 1263002"/>
                  <a:gd name="connsiteY8" fmla="*/ 113948 h 889307"/>
                  <a:gd name="connsiteX9" fmla="*/ 414162 w 1263002"/>
                  <a:gd name="connsiteY9" fmla="*/ 114300 h 889307"/>
                  <a:gd name="connsiteX10" fmla="*/ 315737 w 1263002"/>
                  <a:gd name="connsiteY10" fmla="*/ 0 h 889307"/>
                  <a:gd name="connsiteX11" fmla="*/ 230012 w 1263002"/>
                  <a:gd name="connsiteY11" fmla="*/ 114300 h 889307"/>
                  <a:gd name="connsiteX12" fmla="*/ 89958 w 1263002"/>
                  <a:gd name="connsiteY12" fmla="*/ 115712 h 889307"/>
                  <a:gd name="connsiteX13" fmla="*/ 61737 w 1263002"/>
                  <a:gd name="connsiteY13" fmla="*/ 323851 h 889307"/>
                  <a:gd name="connsiteX14" fmla="*/ 226837 w 1263002"/>
                  <a:gd name="connsiteY14" fmla="*/ 412751 h 889307"/>
                  <a:gd name="connsiteX15" fmla="*/ 36337 w 1263002"/>
                  <a:gd name="connsiteY15" fmla="*/ 482601 h 889307"/>
                  <a:gd name="connsiteX16" fmla="*/ 0 w 1263002"/>
                  <a:gd name="connsiteY16" fmla="*/ 715787 h 889307"/>
                  <a:gd name="connsiteX0" fmla="*/ 0 w 1263002"/>
                  <a:gd name="connsiteY0" fmla="*/ 715787 h 898708"/>
                  <a:gd name="connsiteX1" fmla="*/ 245887 w 1263002"/>
                  <a:gd name="connsiteY1" fmla="*/ 717551 h 898708"/>
                  <a:gd name="connsiteX2" fmla="*/ 312562 w 1263002"/>
                  <a:gd name="connsiteY2" fmla="*/ 898526 h 898708"/>
                  <a:gd name="connsiteX3" fmla="*/ 401462 w 1263002"/>
                  <a:gd name="connsiteY3" fmla="*/ 720726 h 898708"/>
                  <a:gd name="connsiteX4" fmla="*/ 1179336 w 1263002"/>
                  <a:gd name="connsiteY4" fmla="*/ 731662 h 898708"/>
                  <a:gd name="connsiteX5" fmla="*/ 1106312 w 1263002"/>
                  <a:gd name="connsiteY5" fmla="*/ 479425 h 898708"/>
                  <a:gd name="connsiteX6" fmla="*/ 1258712 w 1263002"/>
                  <a:gd name="connsiteY6" fmla="*/ 387350 h 898708"/>
                  <a:gd name="connsiteX7" fmla="*/ 1068212 w 1263002"/>
                  <a:gd name="connsiteY7" fmla="*/ 336550 h 898708"/>
                  <a:gd name="connsiteX8" fmla="*/ 1011414 w 1263002"/>
                  <a:gd name="connsiteY8" fmla="*/ 113948 h 898708"/>
                  <a:gd name="connsiteX9" fmla="*/ 414162 w 1263002"/>
                  <a:gd name="connsiteY9" fmla="*/ 114300 h 898708"/>
                  <a:gd name="connsiteX10" fmla="*/ 315737 w 1263002"/>
                  <a:gd name="connsiteY10" fmla="*/ 0 h 898708"/>
                  <a:gd name="connsiteX11" fmla="*/ 230012 w 1263002"/>
                  <a:gd name="connsiteY11" fmla="*/ 114300 h 898708"/>
                  <a:gd name="connsiteX12" fmla="*/ 89958 w 1263002"/>
                  <a:gd name="connsiteY12" fmla="*/ 115712 h 898708"/>
                  <a:gd name="connsiteX13" fmla="*/ 61737 w 1263002"/>
                  <a:gd name="connsiteY13" fmla="*/ 323851 h 898708"/>
                  <a:gd name="connsiteX14" fmla="*/ 226837 w 1263002"/>
                  <a:gd name="connsiteY14" fmla="*/ 412751 h 898708"/>
                  <a:gd name="connsiteX15" fmla="*/ 36337 w 1263002"/>
                  <a:gd name="connsiteY15" fmla="*/ 482601 h 898708"/>
                  <a:gd name="connsiteX16" fmla="*/ 0 w 1263002"/>
                  <a:gd name="connsiteY16" fmla="*/ 715787 h 898708"/>
                  <a:gd name="connsiteX0" fmla="*/ 0 w 1263002"/>
                  <a:gd name="connsiteY0" fmla="*/ 715787 h 898576"/>
                  <a:gd name="connsiteX1" fmla="*/ 245887 w 1263002"/>
                  <a:gd name="connsiteY1" fmla="*/ 717551 h 898576"/>
                  <a:gd name="connsiteX2" fmla="*/ 312562 w 1263002"/>
                  <a:gd name="connsiteY2" fmla="*/ 898526 h 898576"/>
                  <a:gd name="connsiteX3" fmla="*/ 401462 w 1263002"/>
                  <a:gd name="connsiteY3" fmla="*/ 720726 h 898576"/>
                  <a:gd name="connsiteX4" fmla="*/ 1179336 w 1263002"/>
                  <a:gd name="connsiteY4" fmla="*/ 731662 h 898576"/>
                  <a:gd name="connsiteX5" fmla="*/ 1106312 w 1263002"/>
                  <a:gd name="connsiteY5" fmla="*/ 479425 h 898576"/>
                  <a:gd name="connsiteX6" fmla="*/ 1258712 w 1263002"/>
                  <a:gd name="connsiteY6" fmla="*/ 387350 h 898576"/>
                  <a:gd name="connsiteX7" fmla="*/ 1068212 w 1263002"/>
                  <a:gd name="connsiteY7" fmla="*/ 336550 h 898576"/>
                  <a:gd name="connsiteX8" fmla="*/ 1011414 w 1263002"/>
                  <a:gd name="connsiteY8" fmla="*/ 113948 h 898576"/>
                  <a:gd name="connsiteX9" fmla="*/ 414162 w 1263002"/>
                  <a:gd name="connsiteY9" fmla="*/ 114300 h 898576"/>
                  <a:gd name="connsiteX10" fmla="*/ 315737 w 1263002"/>
                  <a:gd name="connsiteY10" fmla="*/ 0 h 898576"/>
                  <a:gd name="connsiteX11" fmla="*/ 230012 w 1263002"/>
                  <a:gd name="connsiteY11" fmla="*/ 114300 h 898576"/>
                  <a:gd name="connsiteX12" fmla="*/ 89958 w 1263002"/>
                  <a:gd name="connsiteY12" fmla="*/ 115712 h 898576"/>
                  <a:gd name="connsiteX13" fmla="*/ 61737 w 1263002"/>
                  <a:gd name="connsiteY13" fmla="*/ 323851 h 898576"/>
                  <a:gd name="connsiteX14" fmla="*/ 226837 w 1263002"/>
                  <a:gd name="connsiteY14" fmla="*/ 412751 h 898576"/>
                  <a:gd name="connsiteX15" fmla="*/ 36337 w 1263002"/>
                  <a:gd name="connsiteY15" fmla="*/ 482601 h 898576"/>
                  <a:gd name="connsiteX16" fmla="*/ 0 w 1263002"/>
                  <a:gd name="connsiteY16" fmla="*/ 715787 h 89857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316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30012 w 1263002"/>
                  <a:gd name="connsiteY11" fmla="*/ 114300 h 898526"/>
                  <a:gd name="connsiteX12" fmla="*/ 89958 w 1263002"/>
                  <a:gd name="connsiteY12" fmla="*/ 115712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316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30012 w 1263002"/>
                  <a:gd name="connsiteY11" fmla="*/ 114300 h 898526"/>
                  <a:gd name="connsiteX12" fmla="*/ 89958 w 1263002"/>
                  <a:gd name="connsiteY12" fmla="*/ 115712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316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30012 w 1263002"/>
                  <a:gd name="connsiteY11" fmla="*/ 114300 h 898526"/>
                  <a:gd name="connsiteX12" fmla="*/ 89958 w 1263002"/>
                  <a:gd name="connsiteY12" fmla="*/ 115712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30012 w 1263002"/>
                  <a:gd name="connsiteY11" fmla="*/ 114300 h 898526"/>
                  <a:gd name="connsiteX12" fmla="*/ 89958 w 1263002"/>
                  <a:gd name="connsiteY12" fmla="*/ 115712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30012 w 1263002"/>
                  <a:gd name="connsiteY11" fmla="*/ 114300 h 898526"/>
                  <a:gd name="connsiteX12" fmla="*/ 92339 w 1263002"/>
                  <a:gd name="connsiteY12" fmla="*/ 108568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56206 w 1263002"/>
                  <a:gd name="connsiteY11" fmla="*/ 109537 h 898526"/>
                  <a:gd name="connsiteX12" fmla="*/ 92339 w 1263002"/>
                  <a:gd name="connsiteY12" fmla="*/ 108568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397493 w 1263002"/>
                  <a:gd name="connsiteY9" fmla="*/ 109537 h 898526"/>
                  <a:gd name="connsiteX10" fmla="*/ 315737 w 1263002"/>
                  <a:gd name="connsiteY10" fmla="*/ 0 h 898526"/>
                  <a:gd name="connsiteX11" fmla="*/ 256206 w 1263002"/>
                  <a:gd name="connsiteY11" fmla="*/ 109537 h 898526"/>
                  <a:gd name="connsiteX12" fmla="*/ 92339 w 1263002"/>
                  <a:gd name="connsiteY12" fmla="*/ 108568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04270 w 1263002"/>
                  <a:gd name="connsiteY8" fmla="*/ 109185 h 898526"/>
                  <a:gd name="connsiteX9" fmla="*/ 397493 w 1263002"/>
                  <a:gd name="connsiteY9" fmla="*/ 109537 h 898526"/>
                  <a:gd name="connsiteX10" fmla="*/ 315737 w 1263002"/>
                  <a:gd name="connsiteY10" fmla="*/ 0 h 898526"/>
                  <a:gd name="connsiteX11" fmla="*/ 256206 w 1263002"/>
                  <a:gd name="connsiteY11" fmla="*/ 109537 h 898526"/>
                  <a:gd name="connsiteX12" fmla="*/ 92339 w 1263002"/>
                  <a:gd name="connsiteY12" fmla="*/ 108568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397493 w 1263002"/>
                  <a:gd name="connsiteY9" fmla="*/ 109537 h 898526"/>
                  <a:gd name="connsiteX10" fmla="*/ 315737 w 1263002"/>
                  <a:gd name="connsiteY10" fmla="*/ 0 h 898526"/>
                  <a:gd name="connsiteX11" fmla="*/ 256206 w 1263002"/>
                  <a:gd name="connsiteY11" fmla="*/ 109537 h 898526"/>
                  <a:gd name="connsiteX12" fmla="*/ 92339 w 1263002"/>
                  <a:gd name="connsiteY12" fmla="*/ 108568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716580 w 1263002"/>
                  <a:gd name="connsiteY9" fmla="*/ 107949 h 898526"/>
                  <a:gd name="connsiteX10" fmla="*/ 397493 w 1263002"/>
                  <a:gd name="connsiteY10" fmla="*/ 109537 h 898526"/>
                  <a:gd name="connsiteX11" fmla="*/ 315737 w 1263002"/>
                  <a:gd name="connsiteY11" fmla="*/ 0 h 898526"/>
                  <a:gd name="connsiteX12" fmla="*/ 256206 w 1263002"/>
                  <a:gd name="connsiteY12" fmla="*/ 109537 h 898526"/>
                  <a:gd name="connsiteX13" fmla="*/ 92339 w 1263002"/>
                  <a:gd name="connsiteY13" fmla="*/ 108568 h 898526"/>
                  <a:gd name="connsiteX14" fmla="*/ 61737 w 1263002"/>
                  <a:gd name="connsiteY14" fmla="*/ 323851 h 898526"/>
                  <a:gd name="connsiteX15" fmla="*/ 226837 w 1263002"/>
                  <a:gd name="connsiteY15" fmla="*/ 412751 h 898526"/>
                  <a:gd name="connsiteX16" fmla="*/ 36337 w 1263002"/>
                  <a:gd name="connsiteY16" fmla="*/ 482601 h 898526"/>
                  <a:gd name="connsiteX17" fmla="*/ 0 w 1263002"/>
                  <a:gd name="connsiteY17"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16580 w 1263002"/>
                  <a:gd name="connsiteY10" fmla="*/ 107949 h 898526"/>
                  <a:gd name="connsiteX11" fmla="*/ 397493 w 1263002"/>
                  <a:gd name="connsiteY11" fmla="*/ 109537 h 898526"/>
                  <a:gd name="connsiteX12" fmla="*/ 315737 w 1263002"/>
                  <a:gd name="connsiteY12" fmla="*/ 0 h 898526"/>
                  <a:gd name="connsiteX13" fmla="*/ 256206 w 1263002"/>
                  <a:gd name="connsiteY13" fmla="*/ 109537 h 898526"/>
                  <a:gd name="connsiteX14" fmla="*/ 92339 w 1263002"/>
                  <a:gd name="connsiteY14" fmla="*/ 108568 h 898526"/>
                  <a:gd name="connsiteX15" fmla="*/ 61737 w 1263002"/>
                  <a:gd name="connsiteY15" fmla="*/ 323851 h 898526"/>
                  <a:gd name="connsiteX16" fmla="*/ 226837 w 1263002"/>
                  <a:gd name="connsiteY16" fmla="*/ 412751 h 898526"/>
                  <a:gd name="connsiteX17" fmla="*/ 36337 w 1263002"/>
                  <a:gd name="connsiteY17" fmla="*/ 482601 h 898526"/>
                  <a:gd name="connsiteX18" fmla="*/ 0 w 1263002"/>
                  <a:gd name="connsiteY18"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107949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0349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0349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0349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0349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2730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2730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20726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24456 w 1260621"/>
                  <a:gd name="connsiteY17" fmla="*/ 412751 h 898526"/>
                  <a:gd name="connsiteX18" fmla="*/ 33956 w 1260621"/>
                  <a:gd name="connsiteY18" fmla="*/ 48260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24456 w 1260621"/>
                  <a:gd name="connsiteY17" fmla="*/ 412751 h 898526"/>
                  <a:gd name="connsiteX18" fmla="*/ 33956 w 1260621"/>
                  <a:gd name="connsiteY18" fmla="*/ 48260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24456 w 1260621"/>
                  <a:gd name="connsiteY17" fmla="*/ 412751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193500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20550 h 900908"/>
                  <a:gd name="connsiteX1" fmla="*/ 243506 w 1260621"/>
                  <a:gd name="connsiteY1" fmla="*/ 719933 h 900908"/>
                  <a:gd name="connsiteX2" fmla="*/ 310181 w 1260621"/>
                  <a:gd name="connsiteY2" fmla="*/ 900908 h 900908"/>
                  <a:gd name="connsiteX3" fmla="*/ 399081 w 1260621"/>
                  <a:gd name="connsiteY3" fmla="*/ 720727 h 900908"/>
                  <a:gd name="connsiteX4" fmla="*/ 1176955 w 1260621"/>
                  <a:gd name="connsiteY4" fmla="*/ 721344 h 900908"/>
                  <a:gd name="connsiteX5" fmla="*/ 1103931 w 1260621"/>
                  <a:gd name="connsiteY5" fmla="*/ 481807 h 900908"/>
                  <a:gd name="connsiteX6" fmla="*/ 1256331 w 1260621"/>
                  <a:gd name="connsiteY6" fmla="*/ 389732 h 900908"/>
                  <a:gd name="connsiteX7" fmla="*/ 1065831 w 1260621"/>
                  <a:gd name="connsiteY7" fmla="*/ 338932 h 900908"/>
                  <a:gd name="connsiteX8" fmla="*/ 1009033 w 1260621"/>
                  <a:gd name="connsiteY8" fmla="*/ 111567 h 900908"/>
                  <a:gd name="connsiteX9" fmla="*/ 849930 w 1260621"/>
                  <a:gd name="connsiteY9" fmla="*/ 110331 h 900908"/>
                  <a:gd name="connsiteX10" fmla="*/ 783255 w 1260621"/>
                  <a:gd name="connsiteY10" fmla="*/ 265112 h 900908"/>
                  <a:gd name="connsiteX11" fmla="*/ 714199 w 1260621"/>
                  <a:gd name="connsiteY11" fmla="*/ 110331 h 900908"/>
                  <a:gd name="connsiteX12" fmla="*/ 395112 w 1260621"/>
                  <a:gd name="connsiteY12" fmla="*/ 111919 h 900908"/>
                  <a:gd name="connsiteX13" fmla="*/ 325262 w 1260621"/>
                  <a:gd name="connsiteY13" fmla="*/ 0 h 900908"/>
                  <a:gd name="connsiteX14" fmla="*/ 253825 w 1260621"/>
                  <a:gd name="connsiteY14" fmla="*/ 111919 h 900908"/>
                  <a:gd name="connsiteX15" fmla="*/ 89958 w 1260621"/>
                  <a:gd name="connsiteY15" fmla="*/ 110950 h 900908"/>
                  <a:gd name="connsiteX16" fmla="*/ 59356 w 1260621"/>
                  <a:gd name="connsiteY16" fmla="*/ 326233 h 900908"/>
                  <a:gd name="connsiteX17" fmla="*/ 203025 w 1260621"/>
                  <a:gd name="connsiteY17" fmla="*/ 405608 h 900908"/>
                  <a:gd name="connsiteX18" fmla="*/ 36337 w 1260621"/>
                  <a:gd name="connsiteY18" fmla="*/ 465933 h 900908"/>
                  <a:gd name="connsiteX19" fmla="*/ 0 w 1260621"/>
                  <a:gd name="connsiteY19" fmla="*/ 720550 h 900908"/>
                  <a:gd name="connsiteX0" fmla="*/ 0 w 1260621"/>
                  <a:gd name="connsiteY0" fmla="*/ 720550 h 900908"/>
                  <a:gd name="connsiteX1" fmla="*/ 243506 w 1260621"/>
                  <a:gd name="connsiteY1" fmla="*/ 719933 h 900908"/>
                  <a:gd name="connsiteX2" fmla="*/ 310181 w 1260621"/>
                  <a:gd name="connsiteY2" fmla="*/ 900908 h 900908"/>
                  <a:gd name="connsiteX3" fmla="*/ 399081 w 1260621"/>
                  <a:gd name="connsiteY3" fmla="*/ 720727 h 900908"/>
                  <a:gd name="connsiteX4" fmla="*/ 1176955 w 1260621"/>
                  <a:gd name="connsiteY4" fmla="*/ 721344 h 900908"/>
                  <a:gd name="connsiteX5" fmla="*/ 1103931 w 1260621"/>
                  <a:gd name="connsiteY5" fmla="*/ 481807 h 900908"/>
                  <a:gd name="connsiteX6" fmla="*/ 1256331 w 1260621"/>
                  <a:gd name="connsiteY6" fmla="*/ 389732 h 900908"/>
                  <a:gd name="connsiteX7" fmla="*/ 1065831 w 1260621"/>
                  <a:gd name="connsiteY7" fmla="*/ 338932 h 900908"/>
                  <a:gd name="connsiteX8" fmla="*/ 1009033 w 1260621"/>
                  <a:gd name="connsiteY8" fmla="*/ 111567 h 900908"/>
                  <a:gd name="connsiteX9" fmla="*/ 849930 w 1260621"/>
                  <a:gd name="connsiteY9" fmla="*/ 110331 h 900908"/>
                  <a:gd name="connsiteX10" fmla="*/ 783255 w 1260621"/>
                  <a:gd name="connsiteY10" fmla="*/ 265112 h 900908"/>
                  <a:gd name="connsiteX11" fmla="*/ 714199 w 1260621"/>
                  <a:gd name="connsiteY11" fmla="*/ 110331 h 900908"/>
                  <a:gd name="connsiteX12" fmla="*/ 395112 w 1260621"/>
                  <a:gd name="connsiteY12" fmla="*/ 111919 h 900908"/>
                  <a:gd name="connsiteX13" fmla="*/ 325262 w 1260621"/>
                  <a:gd name="connsiteY13" fmla="*/ 0 h 900908"/>
                  <a:gd name="connsiteX14" fmla="*/ 253825 w 1260621"/>
                  <a:gd name="connsiteY14" fmla="*/ 111919 h 900908"/>
                  <a:gd name="connsiteX15" fmla="*/ 89958 w 1260621"/>
                  <a:gd name="connsiteY15" fmla="*/ 110950 h 900908"/>
                  <a:gd name="connsiteX16" fmla="*/ 59356 w 1260621"/>
                  <a:gd name="connsiteY16" fmla="*/ 326233 h 900908"/>
                  <a:gd name="connsiteX17" fmla="*/ 203025 w 1260621"/>
                  <a:gd name="connsiteY17" fmla="*/ 405608 h 900908"/>
                  <a:gd name="connsiteX18" fmla="*/ 36337 w 1260621"/>
                  <a:gd name="connsiteY18" fmla="*/ 465933 h 900908"/>
                  <a:gd name="connsiteX19" fmla="*/ 0 w 1260621"/>
                  <a:gd name="connsiteY19" fmla="*/ 720550 h 900908"/>
                  <a:gd name="connsiteX0" fmla="*/ 0 w 1260621"/>
                  <a:gd name="connsiteY0" fmla="*/ 720575 h 900933"/>
                  <a:gd name="connsiteX1" fmla="*/ 243506 w 1260621"/>
                  <a:gd name="connsiteY1" fmla="*/ 719958 h 900933"/>
                  <a:gd name="connsiteX2" fmla="*/ 310181 w 1260621"/>
                  <a:gd name="connsiteY2" fmla="*/ 900933 h 900933"/>
                  <a:gd name="connsiteX3" fmla="*/ 399081 w 1260621"/>
                  <a:gd name="connsiteY3" fmla="*/ 720752 h 900933"/>
                  <a:gd name="connsiteX4" fmla="*/ 1176955 w 1260621"/>
                  <a:gd name="connsiteY4" fmla="*/ 721369 h 900933"/>
                  <a:gd name="connsiteX5" fmla="*/ 1103931 w 1260621"/>
                  <a:gd name="connsiteY5" fmla="*/ 481832 h 900933"/>
                  <a:gd name="connsiteX6" fmla="*/ 1256331 w 1260621"/>
                  <a:gd name="connsiteY6" fmla="*/ 389757 h 900933"/>
                  <a:gd name="connsiteX7" fmla="*/ 1065831 w 1260621"/>
                  <a:gd name="connsiteY7" fmla="*/ 338957 h 900933"/>
                  <a:gd name="connsiteX8" fmla="*/ 1009033 w 1260621"/>
                  <a:gd name="connsiteY8" fmla="*/ 111592 h 900933"/>
                  <a:gd name="connsiteX9" fmla="*/ 849930 w 1260621"/>
                  <a:gd name="connsiteY9" fmla="*/ 110356 h 900933"/>
                  <a:gd name="connsiteX10" fmla="*/ 783255 w 1260621"/>
                  <a:gd name="connsiteY10" fmla="*/ 265137 h 900933"/>
                  <a:gd name="connsiteX11" fmla="*/ 714199 w 1260621"/>
                  <a:gd name="connsiteY11" fmla="*/ 110356 h 900933"/>
                  <a:gd name="connsiteX12" fmla="*/ 395112 w 1260621"/>
                  <a:gd name="connsiteY12" fmla="*/ 111944 h 900933"/>
                  <a:gd name="connsiteX13" fmla="*/ 325262 w 1260621"/>
                  <a:gd name="connsiteY13" fmla="*/ 25 h 900933"/>
                  <a:gd name="connsiteX14" fmla="*/ 253825 w 1260621"/>
                  <a:gd name="connsiteY14" fmla="*/ 111944 h 900933"/>
                  <a:gd name="connsiteX15" fmla="*/ 89958 w 1260621"/>
                  <a:gd name="connsiteY15" fmla="*/ 110975 h 900933"/>
                  <a:gd name="connsiteX16" fmla="*/ 59356 w 1260621"/>
                  <a:gd name="connsiteY16" fmla="*/ 326258 h 900933"/>
                  <a:gd name="connsiteX17" fmla="*/ 203025 w 1260621"/>
                  <a:gd name="connsiteY17" fmla="*/ 405633 h 900933"/>
                  <a:gd name="connsiteX18" fmla="*/ 36337 w 1260621"/>
                  <a:gd name="connsiteY18" fmla="*/ 465958 h 900933"/>
                  <a:gd name="connsiteX19" fmla="*/ 0 w 1260621"/>
                  <a:gd name="connsiteY19" fmla="*/ 720575 h 900933"/>
                  <a:gd name="connsiteX0" fmla="*/ 0 w 1260621"/>
                  <a:gd name="connsiteY0" fmla="*/ 720578 h 900936"/>
                  <a:gd name="connsiteX1" fmla="*/ 243506 w 1260621"/>
                  <a:gd name="connsiteY1" fmla="*/ 719961 h 900936"/>
                  <a:gd name="connsiteX2" fmla="*/ 310181 w 1260621"/>
                  <a:gd name="connsiteY2" fmla="*/ 900936 h 900936"/>
                  <a:gd name="connsiteX3" fmla="*/ 399081 w 1260621"/>
                  <a:gd name="connsiteY3" fmla="*/ 720755 h 900936"/>
                  <a:gd name="connsiteX4" fmla="*/ 1176955 w 1260621"/>
                  <a:gd name="connsiteY4" fmla="*/ 721372 h 900936"/>
                  <a:gd name="connsiteX5" fmla="*/ 1103931 w 1260621"/>
                  <a:gd name="connsiteY5" fmla="*/ 481835 h 900936"/>
                  <a:gd name="connsiteX6" fmla="*/ 1256331 w 1260621"/>
                  <a:gd name="connsiteY6" fmla="*/ 389760 h 900936"/>
                  <a:gd name="connsiteX7" fmla="*/ 1065831 w 1260621"/>
                  <a:gd name="connsiteY7" fmla="*/ 338960 h 900936"/>
                  <a:gd name="connsiteX8" fmla="*/ 1009033 w 1260621"/>
                  <a:gd name="connsiteY8" fmla="*/ 111595 h 900936"/>
                  <a:gd name="connsiteX9" fmla="*/ 849930 w 1260621"/>
                  <a:gd name="connsiteY9" fmla="*/ 110359 h 900936"/>
                  <a:gd name="connsiteX10" fmla="*/ 783255 w 1260621"/>
                  <a:gd name="connsiteY10" fmla="*/ 265140 h 900936"/>
                  <a:gd name="connsiteX11" fmla="*/ 714199 w 1260621"/>
                  <a:gd name="connsiteY11" fmla="*/ 110359 h 900936"/>
                  <a:gd name="connsiteX12" fmla="*/ 395112 w 1260621"/>
                  <a:gd name="connsiteY12" fmla="*/ 111947 h 900936"/>
                  <a:gd name="connsiteX13" fmla="*/ 325262 w 1260621"/>
                  <a:gd name="connsiteY13" fmla="*/ 28 h 900936"/>
                  <a:gd name="connsiteX14" fmla="*/ 253825 w 1260621"/>
                  <a:gd name="connsiteY14" fmla="*/ 111947 h 900936"/>
                  <a:gd name="connsiteX15" fmla="*/ 89958 w 1260621"/>
                  <a:gd name="connsiteY15" fmla="*/ 110978 h 900936"/>
                  <a:gd name="connsiteX16" fmla="*/ 59356 w 1260621"/>
                  <a:gd name="connsiteY16" fmla="*/ 326261 h 900936"/>
                  <a:gd name="connsiteX17" fmla="*/ 203025 w 1260621"/>
                  <a:gd name="connsiteY17" fmla="*/ 405636 h 900936"/>
                  <a:gd name="connsiteX18" fmla="*/ 36337 w 1260621"/>
                  <a:gd name="connsiteY18" fmla="*/ 465961 h 900936"/>
                  <a:gd name="connsiteX19" fmla="*/ 0 w 1260621"/>
                  <a:gd name="connsiteY19" fmla="*/ 720578 h 900936"/>
                  <a:gd name="connsiteX0" fmla="*/ 0 w 1260621"/>
                  <a:gd name="connsiteY0" fmla="*/ 720578 h 900936"/>
                  <a:gd name="connsiteX1" fmla="*/ 243506 w 1260621"/>
                  <a:gd name="connsiteY1" fmla="*/ 719961 h 900936"/>
                  <a:gd name="connsiteX2" fmla="*/ 310181 w 1260621"/>
                  <a:gd name="connsiteY2" fmla="*/ 900936 h 900936"/>
                  <a:gd name="connsiteX3" fmla="*/ 399081 w 1260621"/>
                  <a:gd name="connsiteY3" fmla="*/ 720755 h 900936"/>
                  <a:gd name="connsiteX4" fmla="*/ 1176955 w 1260621"/>
                  <a:gd name="connsiteY4" fmla="*/ 721372 h 900936"/>
                  <a:gd name="connsiteX5" fmla="*/ 1103931 w 1260621"/>
                  <a:gd name="connsiteY5" fmla="*/ 481835 h 900936"/>
                  <a:gd name="connsiteX6" fmla="*/ 1256331 w 1260621"/>
                  <a:gd name="connsiteY6" fmla="*/ 389760 h 900936"/>
                  <a:gd name="connsiteX7" fmla="*/ 1065831 w 1260621"/>
                  <a:gd name="connsiteY7" fmla="*/ 338960 h 900936"/>
                  <a:gd name="connsiteX8" fmla="*/ 1009033 w 1260621"/>
                  <a:gd name="connsiteY8" fmla="*/ 111595 h 900936"/>
                  <a:gd name="connsiteX9" fmla="*/ 849930 w 1260621"/>
                  <a:gd name="connsiteY9" fmla="*/ 110359 h 900936"/>
                  <a:gd name="connsiteX10" fmla="*/ 783255 w 1260621"/>
                  <a:gd name="connsiteY10" fmla="*/ 265140 h 900936"/>
                  <a:gd name="connsiteX11" fmla="*/ 714199 w 1260621"/>
                  <a:gd name="connsiteY11" fmla="*/ 110359 h 900936"/>
                  <a:gd name="connsiteX12" fmla="*/ 395112 w 1260621"/>
                  <a:gd name="connsiteY12" fmla="*/ 111947 h 900936"/>
                  <a:gd name="connsiteX13" fmla="*/ 325262 w 1260621"/>
                  <a:gd name="connsiteY13" fmla="*/ 28 h 900936"/>
                  <a:gd name="connsiteX14" fmla="*/ 253825 w 1260621"/>
                  <a:gd name="connsiteY14" fmla="*/ 111947 h 900936"/>
                  <a:gd name="connsiteX15" fmla="*/ 89958 w 1260621"/>
                  <a:gd name="connsiteY15" fmla="*/ 110978 h 900936"/>
                  <a:gd name="connsiteX16" fmla="*/ 59356 w 1260621"/>
                  <a:gd name="connsiteY16" fmla="*/ 326261 h 900936"/>
                  <a:gd name="connsiteX17" fmla="*/ 203025 w 1260621"/>
                  <a:gd name="connsiteY17" fmla="*/ 405636 h 900936"/>
                  <a:gd name="connsiteX18" fmla="*/ 36337 w 1260621"/>
                  <a:gd name="connsiteY18" fmla="*/ 465961 h 900936"/>
                  <a:gd name="connsiteX19" fmla="*/ 0 w 1260621"/>
                  <a:gd name="connsiteY19" fmla="*/ 720578 h 900936"/>
                  <a:gd name="connsiteX0" fmla="*/ 0 w 1260621"/>
                  <a:gd name="connsiteY0" fmla="*/ 722956 h 903314"/>
                  <a:gd name="connsiteX1" fmla="*/ 243506 w 1260621"/>
                  <a:gd name="connsiteY1" fmla="*/ 722339 h 903314"/>
                  <a:gd name="connsiteX2" fmla="*/ 310181 w 1260621"/>
                  <a:gd name="connsiteY2" fmla="*/ 903314 h 903314"/>
                  <a:gd name="connsiteX3" fmla="*/ 399081 w 1260621"/>
                  <a:gd name="connsiteY3" fmla="*/ 723133 h 903314"/>
                  <a:gd name="connsiteX4" fmla="*/ 1176955 w 1260621"/>
                  <a:gd name="connsiteY4" fmla="*/ 723750 h 903314"/>
                  <a:gd name="connsiteX5" fmla="*/ 1103931 w 1260621"/>
                  <a:gd name="connsiteY5" fmla="*/ 484213 h 903314"/>
                  <a:gd name="connsiteX6" fmla="*/ 1256331 w 1260621"/>
                  <a:gd name="connsiteY6" fmla="*/ 392138 h 903314"/>
                  <a:gd name="connsiteX7" fmla="*/ 1065831 w 1260621"/>
                  <a:gd name="connsiteY7" fmla="*/ 341338 h 903314"/>
                  <a:gd name="connsiteX8" fmla="*/ 1009033 w 1260621"/>
                  <a:gd name="connsiteY8" fmla="*/ 113973 h 903314"/>
                  <a:gd name="connsiteX9" fmla="*/ 849930 w 1260621"/>
                  <a:gd name="connsiteY9" fmla="*/ 112737 h 903314"/>
                  <a:gd name="connsiteX10" fmla="*/ 783255 w 1260621"/>
                  <a:gd name="connsiteY10" fmla="*/ 267518 h 903314"/>
                  <a:gd name="connsiteX11" fmla="*/ 714199 w 1260621"/>
                  <a:gd name="connsiteY11" fmla="*/ 112737 h 903314"/>
                  <a:gd name="connsiteX12" fmla="*/ 395112 w 1260621"/>
                  <a:gd name="connsiteY12" fmla="*/ 114325 h 903314"/>
                  <a:gd name="connsiteX13" fmla="*/ 322880 w 1260621"/>
                  <a:gd name="connsiteY13" fmla="*/ 25 h 903314"/>
                  <a:gd name="connsiteX14" fmla="*/ 253825 w 1260621"/>
                  <a:gd name="connsiteY14" fmla="*/ 114325 h 903314"/>
                  <a:gd name="connsiteX15" fmla="*/ 89958 w 1260621"/>
                  <a:gd name="connsiteY15" fmla="*/ 113356 h 903314"/>
                  <a:gd name="connsiteX16" fmla="*/ 59356 w 1260621"/>
                  <a:gd name="connsiteY16" fmla="*/ 328639 h 903314"/>
                  <a:gd name="connsiteX17" fmla="*/ 203025 w 1260621"/>
                  <a:gd name="connsiteY17" fmla="*/ 408014 h 903314"/>
                  <a:gd name="connsiteX18" fmla="*/ 36337 w 1260621"/>
                  <a:gd name="connsiteY18" fmla="*/ 468339 h 903314"/>
                  <a:gd name="connsiteX19" fmla="*/ 0 w 1260621"/>
                  <a:gd name="connsiteY19" fmla="*/ 722956 h 903314"/>
                  <a:gd name="connsiteX0" fmla="*/ 0 w 1260621"/>
                  <a:gd name="connsiteY0" fmla="*/ 722956 h 903314"/>
                  <a:gd name="connsiteX1" fmla="*/ 243506 w 1260621"/>
                  <a:gd name="connsiteY1" fmla="*/ 722339 h 903314"/>
                  <a:gd name="connsiteX2" fmla="*/ 310181 w 1260621"/>
                  <a:gd name="connsiteY2" fmla="*/ 903314 h 903314"/>
                  <a:gd name="connsiteX3" fmla="*/ 399081 w 1260621"/>
                  <a:gd name="connsiteY3" fmla="*/ 723133 h 903314"/>
                  <a:gd name="connsiteX4" fmla="*/ 1176955 w 1260621"/>
                  <a:gd name="connsiteY4" fmla="*/ 723750 h 903314"/>
                  <a:gd name="connsiteX5" fmla="*/ 1103931 w 1260621"/>
                  <a:gd name="connsiteY5" fmla="*/ 484213 h 903314"/>
                  <a:gd name="connsiteX6" fmla="*/ 1256331 w 1260621"/>
                  <a:gd name="connsiteY6" fmla="*/ 392138 h 903314"/>
                  <a:gd name="connsiteX7" fmla="*/ 1065831 w 1260621"/>
                  <a:gd name="connsiteY7" fmla="*/ 341338 h 903314"/>
                  <a:gd name="connsiteX8" fmla="*/ 1009033 w 1260621"/>
                  <a:gd name="connsiteY8" fmla="*/ 113973 h 903314"/>
                  <a:gd name="connsiteX9" fmla="*/ 849930 w 1260621"/>
                  <a:gd name="connsiteY9" fmla="*/ 112737 h 903314"/>
                  <a:gd name="connsiteX10" fmla="*/ 783255 w 1260621"/>
                  <a:gd name="connsiteY10" fmla="*/ 267518 h 903314"/>
                  <a:gd name="connsiteX11" fmla="*/ 714199 w 1260621"/>
                  <a:gd name="connsiteY11" fmla="*/ 112737 h 903314"/>
                  <a:gd name="connsiteX12" fmla="*/ 395112 w 1260621"/>
                  <a:gd name="connsiteY12" fmla="*/ 114325 h 903314"/>
                  <a:gd name="connsiteX13" fmla="*/ 322880 w 1260621"/>
                  <a:gd name="connsiteY13" fmla="*/ 25 h 903314"/>
                  <a:gd name="connsiteX14" fmla="*/ 253825 w 1260621"/>
                  <a:gd name="connsiteY14" fmla="*/ 114325 h 903314"/>
                  <a:gd name="connsiteX15" fmla="*/ 89958 w 1260621"/>
                  <a:gd name="connsiteY15" fmla="*/ 113356 h 903314"/>
                  <a:gd name="connsiteX16" fmla="*/ 59356 w 1260621"/>
                  <a:gd name="connsiteY16" fmla="*/ 328639 h 903314"/>
                  <a:gd name="connsiteX17" fmla="*/ 203025 w 1260621"/>
                  <a:gd name="connsiteY17" fmla="*/ 408014 h 903314"/>
                  <a:gd name="connsiteX18" fmla="*/ 36337 w 1260621"/>
                  <a:gd name="connsiteY18" fmla="*/ 468339 h 903314"/>
                  <a:gd name="connsiteX19" fmla="*/ 0 w 1260621"/>
                  <a:gd name="connsiteY19"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1176955 w 1258829"/>
                  <a:gd name="connsiteY4" fmla="*/ 723750 h 903314"/>
                  <a:gd name="connsiteX5" fmla="*/ 1103931 w 1258829"/>
                  <a:gd name="connsiteY5" fmla="*/ 484213 h 903314"/>
                  <a:gd name="connsiteX6" fmla="*/ 1256331 w 1258829"/>
                  <a:gd name="connsiteY6" fmla="*/ 392138 h 903314"/>
                  <a:gd name="connsiteX7" fmla="*/ 1065831 w 1258829"/>
                  <a:gd name="connsiteY7" fmla="*/ 341338 h 903314"/>
                  <a:gd name="connsiteX8" fmla="*/ 1009033 w 1258829"/>
                  <a:gd name="connsiteY8" fmla="*/ 113973 h 903314"/>
                  <a:gd name="connsiteX9" fmla="*/ 849930 w 1258829"/>
                  <a:gd name="connsiteY9" fmla="*/ 112737 h 903314"/>
                  <a:gd name="connsiteX10" fmla="*/ 783255 w 1258829"/>
                  <a:gd name="connsiteY10" fmla="*/ 267518 h 903314"/>
                  <a:gd name="connsiteX11" fmla="*/ 714199 w 1258829"/>
                  <a:gd name="connsiteY11" fmla="*/ 112737 h 903314"/>
                  <a:gd name="connsiteX12" fmla="*/ 395112 w 1258829"/>
                  <a:gd name="connsiteY12" fmla="*/ 114325 h 903314"/>
                  <a:gd name="connsiteX13" fmla="*/ 322880 w 1258829"/>
                  <a:gd name="connsiteY13" fmla="*/ 25 h 903314"/>
                  <a:gd name="connsiteX14" fmla="*/ 253825 w 1258829"/>
                  <a:gd name="connsiteY14" fmla="*/ 114325 h 903314"/>
                  <a:gd name="connsiteX15" fmla="*/ 89958 w 1258829"/>
                  <a:gd name="connsiteY15" fmla="*/ 113356 h 903314"/>
                  <a:gd name="connsiteX16" fmla="*/ 59356 w 1258829"/>
                  <a:gd name="connsiteY16" fmla="*/ 328639 h 903314"/>
                  <a:gd name="connsiteX17" fmla="*/ 203025 w 1258829"/>
                  <a:gd name="connsiteY17" fmla="*/ 408014 h 903314"/>
                  <a:gd name="connsiteX18" fmla="*/ 36337 w 1258829"/>
                  <a:gd name="connsiteY18" fmla="*/ 468339 h 903314"/>
                  <a:gd name="connsiteX19" fmla="*/ 0 w 1258829"/>
                  <a:gd name="connsiteY19"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1176955 w 1258829"/>
                  <a:gd name="connsiteY5" fmla="*/ 723750 h 903314"/>
                  <a:gd name="connsiteX6" fmla="*/ 1103931 w 1258829"/>
                  <a:gd name="connsiteY6" fmla="*/ 484213 h 903314"/>
                  <a:gd name="connsiteX7" fmla="*/ 1256331 w 1258829"/>
                  <a:gd name="connsiteY7" fmla="*/ 392138 h 903314"/>
                  <a:gd name="connsiteX8" fmla="*/ 1065831 w 1258829"/>
                  <a:gd name="connsiteY8" fmla="*/ 341338 h 903314"/>
                  <a:gd name="connsiteX9" fmla="*/ 1009033 w 1258829"/>
                  <a:gd name="connsiteY9" fmla="*/ 113973 h 903314"/>
                  <a:gd name="connsiteX10" fmla="*/ 849930 w 1258829"/>
                  <a:gd name="connsiteY10" fmla="*/ 112737 h 903314"/>
                  <a:gd name="connsiteX11" fmla="*/ 783255 w 1258829"/>
                  <a:gd name="connsiteY11" fmla="*/ 267518 h 903314"/>
                  <a:gd name="connsiteX12" fmla="*/ 714199 w 1258829"/>
                  <a:gd name="connsiteY12" fmla="*/ 112737 h 903314"/>
                  <a:gd name="connsiteX13" fmla="*/ 395112 w 1258829"/>
                  <a:gd name="connsiteY13" fmla="*/ 114325 h 903314"/>
                  <a:gd name="connsiteX14" fmla="*/ 322880 w 1258829"/>
                  <a:gd name="connsiteY14" fmla="*/ 25 h 903314"/>
                  <a:gd name="connsiteX15" fmla="*/ 253825 w 1258829"/>
                  <a:gd name="connsiteY15" fmla="*/ 114325 h 903314"/>
                  <a:gd name="connsiteX16" fmla="*/ 89958 w 1258829"/>
                  <a:gd name="connsiteY16" fmla="*/ 113356 h 903314"/>
                  <a:gd name="connsiteX17" fmla="*/ 59356 w 1258829"/>
                  <a:gd name="connsiteY17" fmla="*/ 328639 h 903314"/>
                  <a:gd name="connsiteX18" fmla="*/ 203025 w 1258829"/>
                  <a:gd name="connsiteY18" fmla="*/ 408014 h 903314"/>
                  <a:gd name="connsiteX19" fmla="*/ 36337 w 1258829"/>
                  <a:gd name="connsiteY19" fmla="*/ 468339 h 903314"/>
                  <a:gd name="connsiteX20" fmla="*/ 0 w 1258829"/>
                  <a:gd name="connsiteY20"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61055 w 1258829"/>
                  <a:gd name="connsiteY5" fmla="*/ 722338 h 903314"/>
                  <a:gd name="connsiteX6" fmla="*/ 1176955 w 1258829"/>
                  <a:gd name="connsiteY6" fmla="*/ 723750 h 903314"/>
                  <a:gd name="connsiteX7" fmla="*/ 1103931 w 1258829"/>
                  <a:gd name="connsiteY7" fmla="*/ 484213 h 903314"/>
                  <a:gd name="connsiteX8" fmla="*/ 1256331 w 1258829"/>
                  <a:gd name="connsiteY8" fmla="*/ 392138 h 903314"/>
                  <a:gd name="connsiteX9" fmla="*/ 1065831 w 1258829"/>
                  <a:gd name="connsiteY9" fmla="*/ 341338 h 903314"/>
                  <a:gd name="connsiteX10" fmla="*/ 1009033 w 1258829"/>
                  <a:gd name="connsiteY10" fmla="*/ 113973 h 903314"/>
                  <a:gd name="connsiteX11" fmla="*/ 849930 w 1258829"/>
                  <a:gd name="connsiteY11" fmla="*/ 112737 h 903314"/>
                  <a:gd name="connsiteX12" fmla="*/ 783255 w 1258829"/>
                  <a:gd name="connsiteY12" fmla="*/ 267518 h 903314"/>
                  <a:gd name="connsiteX13" fmla="*/ 714199 w 1258829"/>
                  <a:gd name="connsiteY13" fmla="*/ 112737 h 903314"/>
                  <a:gd name="connsiteX14" fmla="*/ 395112 w 1258829"/>
                  <a:gd name="connsiteY14" fmla="*/ 114325 h 903314"/>
                  <a:gd name="connsiteX15" fmla="*/ 322880 w 1258829"/>
                  <a:gd name="connsiteY15" fmla="*/ 25 h 903314"/>
                  <a:gd name="connsiteX16" fmla="*/ 253825 w 1258829"/>
                  <a:gd name="connsiteY16" fmla="*/ 114325 h 903314"/>
                  <a:gd name="connsiteX17" fmla="*/ 89958 w 1258829"/>
                  <a:gd name="connsiteY17" fmla="*/ 113356 h 903314"/>
                  <a:gd name="connsiteX18" fmla="*/ 59356 w 1258829"/>
                  <a:gd name="connsiteY18" fmla="*/ 328639 h 903314"/>
                  <a:gd name="connsiteX19" fmla="*/ 203025 w 1258829"/>
                  <a:gd name="connsiteY19" fmla="*/ 408014 h 903314"/>
                  <a:gd name="connsiteX20" fmla="*/ 36337 w 1258829"/>
                  <a:gd name="connsiteY20" fmla="*/ 468339 h 903314"/>
                  <a:gd name="connsiteX21" fmla="*/ 0 w 1258829"/>
                  <a:gd name="connsiteY21"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84855 w 1258829"/>
                  <a:gd name="connsiteY5" fmla="*/ 7223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00730 w 1258829"/>
                  <a:gd name="connsiteY5" fmla="*/ 877913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00730 w 1258829"/>
                  <a:gd name="connsiteY5" fmla="*/ 877913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00730 w 1258829"/>
                  <a:gd name="connsiteY5" fmla="*/ 877913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00730 w 1258829"/>
                  <a:gd name="connsiteY5" fmla="*/ 877913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00730 w 1258829"/>
                  <a:gd name="connsiteY5" fmla="*/ 877913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3586 w 1258829"/>
                  <a:gd name="connsiteY5" fmla="*/ 8874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3586 w 1258829"/>
                  <a:gd name="connsiteY5" fmla="*/ 8874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3586 w 1258829"/>
                  <a:gd name="connsiteY5" fmla="*/ 8874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3586 w 1258829"/>
                  <a:gd name="connsiteY5" fmla="*/ 8874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3586 w 1258829"/>
                  <a:gd name="connsiteY5" fmla="*/ 8874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8349 w 1258829"/>
                  <a:gd name="connsiteY5" fmla="*/ 889819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88"/>
                  <a:gd name="connsiteY0" fmla="*/ 722956 h 903314"/>
                  <a:gd name="connsiteX1" fmla="*/ 243506 w 1258888"/>
                  <a:gd name="connsiteY1" fmla="*/ 722339 h 903314"/>
                  <a:gd name="connsiteX2" fmla="*/ 310181 w 1258888"/>
                  <a:gd name="connsiteY2" fmla="*/ 903314 h 903314"/>
                  <a:gd name="connsiteX3" fmla="*/ 399081 w 1258888"/>
                  <a:gd name="connsiteY3" fmla="*/ 723133 h 903314"/>
                  <a:gd name="connsiteX4" fmla="*/ 818180 w 1258888"/>
                  <a:gd name="connsiteY4" fmla="*/ 722338 h 903314"/>
                  <a:gd name="connsiteX5" fmla="*/ 898349 w 1258888"/>
                  <a:gd name="connsiteY5" fmla="*/ 889819 h 903314"/>
                  <a:gd name="connsiteX6" fmla="*/ 961055 w 1258888"/>
                  <a:gd name="connsiteY6" fmla="*/ 722338 h 903314"/>
                  <a:gd name="connsiteX7" fmla="*/ 1176955 w 1258888"/>
                  <a:gd name="connsiteY7" fmla="*/ 723750 h 903314"/>
                  <a:gd name="connsiteX8" fmla="*/ 1106312 w 1258888"/>
                  <a:gd name="connsiteY8" fmla="*/ 491357 h 903314"/>
                  <a:gd name="connsiteX9" fmla="*/ 1256331 w 1258888"/>
                  <a:gd name="connsiteY9" fmla="*/ 392138 h 903314"/>
                  <a:gd name="connsiteX10" fmla="*/ 1065831 w 1258888"/>
                  <a:gd name="connsiteY10" fmla="*/ 341338 h 903314"/>
                  <a:gd name="connsiteX11" fmla="*/ 1009033 w 1258888"/>
                  <a:gd name="connsiteY11" fmla="*/ 113973 h 903314"/>
                  <a:gd name="connsiteX12" fmla="*/ 849930 w 1258888"/>
                  <a:gd name="connsiteY12" fmla="*/ 112737 h 903314"/>
                  <a:gd name="connsiteX13" fmla="*/ 783255 w 1258888"/>
                  <a:gd name="connsiteY13" fmla="*/ 267518 h 903314"/>
                  <a:gd name="connsiteX14" fmla="*/ 714199 w 1258888"/>
                  <a:gd name="connsiteY14" fmla="*/ 112737 h 903314"/>
                  <a:gd name="connsiteX15" fmla="*/ 395112 w 1258888"/>
                  <a:gd name="connsiteY15" fmla="*/ 114325 h 903314"/>
                  <a:gd name="connsiteX16" fmla="*/ 322880 w 1258888"/>
                  <a:gd name="connsiteY16" fmla="*/ 25 h 903314"/>
                  <a:gd name="connsiteX17" fmla="*/ 253825 w 1258888"/>
                  <a:gd name="connsiteY17" fmla="*/ 114325 h 903314"/>
                  <a:gd name="connsiteX18" fmla="*/ 89958 w 1258888"/>
                  <a:gd name="connsiteY18" fmla="*/ 113356 h 903314"/>
                  <a:gd name="connsiteX19" fmla="*/ 59356 w 1258888"/>
                  <a:gd name="connsiteY19" fmla="*/ 328639 h 903314"/>
                  <a:gd name="connsiteX20" fmla="*/ 203025 w 1258888"/>
                  <a:gd name="connsiteY20" fmla="*/ 408014 h 903314"/>
                  <a:gd name="connsiteX21" fmla="*/ 36337 w 1258888"/>
                  <a:gd name="connsiteY21" fmla="*/ 468339 h 903314"/>
                  <a:gd name="connsiteX22" fmla="*/ 0 w 1258888"/>
                  <a:gd name="connsiteY22" fmla="*/ 722956 h 903314"/>
                  <a:gd name="connsiteX0" fmla="*/ 0 w 1258831"/>
                  <a:gd name="connsiteY0" fmla="*/ 722956 h 903314"/>
                  <a:gd name="connsiteX1" fmla="*/ 243506 w 1258831"/>
                  <a:gd name="connsiteY1" fmla="*/ 722339 h 903314"/>
                  <a:gd name="connsiteX2" fmla="*/ 310181 w 1258831"/>
                  <a:gd name="connsiteY2" fmla="*/ 903314 h 903314"/>
                  <a:gd name="connsiteX3" fmla="*/ 399081 w 1258831"/>
                  <a:gd name="connsiteY3" fmla="*/ 723133 h 903314"/>
                  <a:gd name="connsiteX4" fmla="*/ 818180 w 1258831"/>
                  <a:gd name="connsiteY4" fmla="*/ 722338 h 903314"/>
                  <a:gd name="connsiteX5" fmla="*/ 898349 w 1258831"/>
                  <a:gd name="connsiteY5" fmla="*/ 889819 h 903314"/>
                  <a:gd name="connsiteX6" fmla="*/ 961055 w 1258831"/>
                  <a:gd name="connsiteY6" fmla="*/ 722338 h 903314"/>
                  <a:gd name="connsiteX7" fmla="*/ 1176955 w 1258831"/>
                  <a:gd name="connsiteY7" fmla="*/ 723750 h 903314"/>
                  <a:gd name="connsiteX8" fmla="*/ 1106312 w 1258831"/>
                  <a:gd name="connsiteY8" fmla="*/ 491357 h 903314"/>
                  <a:gd name="connsiteX9" fmla="*/ 1256331 w 1258831"/>
                  <a:gd name="connsiteY9" fmla="*/ 392138 h 903314"/>
                  <a:gd name="connsiteX10" fmla="*/ 1065831 w 1258831"/>
                  <a:gd name="connsiteY10" fmla="*/ 341338 h 903314"/>
                  <a:gd name="connsiteX11" fmla="*/ 1009033 w 1258831"/>
                  <a:gd name="connsiteY11" fmla="*/ 113973 h 903314"/>
                  <a:gd name="connsiteX12" fmla="*/ 849930 w 1258831"/>
                  <a:gd name="connsiteY12" fmla="*/ 112737 h 903314"/>
                  <a:gd name="connsiteX13" fmla="*/ 783255 w 1258831"/>
                  <a:gd name="connsiteY13" fmla="*/ 267518 h 903314"/>
                  <a:gd name="connsiteX14" fmla="*/ 714199 w 1258831"/>
                  <a:gd name="connsiteY14" fmla="*/ 112737 h 903314"/>
                  <a:gd name="connsiteX15" fmla="*/ 395112 w 1258831"/>
                  <a:gd name="connsiteY15" fmla="*/ 114325 h 903314"/>
                  <a:gd name="connsiteX16" fmla="*/ 322880 w 1258831"/>
                  <a:gd name="connsiteY16" fmla="*/ 25 h 903314"/>
                  <a:gd name="connsiteX17" fmla="*/ 253825 w 1258831"/>
                  <a:gd name="connsiteY17" fmla="*/ 114325 h 903314"/>
                  <a:gd name="connsiteX18" fmla="*/ 89958 w 1258831"/>
                  <a:gd name="connsiteY18" fmla="*/ 113356 h 903314"/>
                  <a:gd name="connsiteX19" fmla="*/ 59356 w 1258831"/>
                  <a:gd name="connsiteY19" fmla="*/ 328639 h 903314"/>
                  <a:gd name="connsiteX20" fmla="*/ 203025 w 1258831"/>
                  <a:gd name="connsiteY20" fmla="*/ 408014 h 903314"/>
                  <a:gd name="connsiteX21" fmla="*/ 36337 w 1258831"/>
                  <a:gd name="connsiteY21" fmla="*/ 468339 h 903314"/>
                  <a:gd name="connsiteX22" fmla="*/ 0 w 1258831"/>
                  <a:gd name="connsiteY22" fmla="*/ 722956 h 903314"/>
                  <a:gd name="connsiteX0" fmla="*/ 0 w 1260625"/>
                  <a:gd name="connsiteY0" fmla="*/ 722956 h 903314"/>
                  <a:gd name="connsiteX1" fmla="*/ 243506 w 1260625"/>
                  <a:gd name="connsiteY1" fmla="*/ 722339 h 903314"/>
                  <a:gd name="connsiteX2" fmla="*/ 310181 w 1260625"/>
                  <a:gd name="connsiteY2" fmla="*/ 903314 h 903314"/>
                  <a:gd name="connsiteX3" fmla="*/ 399081 w 1260625"/>
                  <a:gd name="connsiteY3" fmla="*/ 723133 h 903314"/>
                  <a:gd name="connsiteX4" fmla="*/ 818180 w 1260625"/>
                  <a:gd name="connsiteY4" fmla="*/ 722338 h 903314"/>
                  <a:gd name="connsiteX5" fmla="*/ 898349 w 1260625"/>
                  <a:gd name="connsiteY5" fmla="*/ 889819 h 903314"/>
                  <a:gd name="connsiteX6" fmla="*/ 961055 w 1260625"/>
                  <a:gd name="connsiteY6" fmla="*/ 722338 h 903314"/>
                  <a:gd name="connsiteX7" fmla="*/ 1176955 w 1260625"/>
                  <a:gd name="connsiteY7" fmla="*/ 723750 h 903314"/>
                  <a:gd name="connsiteX8" fmla="*/ 1106312 w 1260625"/>
                  <a:gd name="connsiteY8" fmla="*/ 491357 h 903314"/>
                  <a:gd name="connsiteX9" fmla="*/ 1256331 w 1260625"/>
                  <a:gd name="connsiteY9" fmla="*/ 392138 h 903314"/>
                  <a:gd name="connsiteX10" fmla="*/ 1065831 w 1260625"/>
                  <a:gd name="connsiteY10" fmla="*/ 341338 h 903314"/>
                  <a:gd name="connsiteX11" fmla="*/ 1009033 w 1260625"/>
                  <a:gd name="connsiteY11" fmla="*/ 113973 h 903314"/>
                  <a:gd name="connsiteX12" fmla="*/ 849930 w 1260625"/>
                  <a:gd name="connsiteY12" fmla="*/ 112737 h 903314"/>
                  <a:gd name="connsiteX13" fmla="*/ 783255 w 1260625"/>
                  <a:gd name="connsiteY13" fmla="*/ 267518 h 903314"/>
                  <a:gd name="connsiteX14" fmla="*/ 714199 w 1260625"/>
                  <a:gd name="connsiteY14" fmla="*/ 112737 h 903314"/>
                  <a:gd name="connsiteX15" fmla="*/ 395112 w 1260625"/>
                  <a:gd name="connsiteY15" fmla="*/ 114325 h 903314"/>
                  <a:gd name="connsiteX16" fmla="*/ 322880 w 1260625"/>
                  <a:gd name="connsiteY16" fmla="*/ 25 h 903314"/>
                  <a:gd name="connsiteX17" fmla="*/ 253825 w 1260625"/>
                  <a:gd name="connsiteY17" fmla="*/ 114325 h 903314"/>
                  <a:gd name="connsiteX18" fmla="*/ 89958 w 1260625"/>
                  <a:gd name="connsiteY18" fmla="*/ 113356 h 903314"/>
                  <a:gd name="connsiteX19" fmla="*/ 59356 w 1260625"/>
                  <a:gd name="connsiteY19" fmla="*/ 328639 h 903314"/>
                  <a:gd name="connsiteX20" fmla="*/ 203025 w 1260625"/>
                  <a:gd name="connsiteY20" fmla="*/ 408014 h 903314"/>
                  <a:gd name="connsiteX21" fmla="*/ 36337 w 1260625"/>
                  <a:gd name="connsiteY21" fmla="*/ 468339 h 903314"/>
                  <a:gd name="connsiteX22" fmla="*/ 0 w 1260625"/>
                  <a:gd name="connsiteY22" fmla="*/ 722956 h 903314"/>
                  <a:gd name="connsiteX0" fmla="*/ 0 w 1260625"/>
                  <a:gd name="connsiteY0" fmla="*/ 722956 h 903314"/>
                  <a:gd name="connsiteX1" fmla="*/ 243506 w 1260625"/>
                  <a:gd name="connsiteY1" fmla="*/ 722339 h 903314"/>
                  <a:gd name="connsiteX2" fmla="*/ 310181 w 1260625"/>
                  <a:gd name="connsiteY2" fmla="*/ 903314 h 903314"/>
                  <a:gd name="connsiteX3" fmla="*/ 399081 w 1260625"/>
                  <a:gd name="connsiteY3" fmla="*/ 723133 h 903314"/>
                  <a:gd name="connsiteX4" fmla="*/ 818180 w 1260625"/>
                  <a:gd name="connsiteY4" fmla="*/ 722338 h 903314"/>
                  <a:gd name="connsiteX5" fmla="*/ 898349 w 1260625"/>
                  <a:gd name="connsiteY5" fmla="*/ 889819 h 903314"/>
                  <a:gd name="connsiteX6" fmla="*/ 961055 w 1260625"/>
                  <a:gd name="connsiteY6" fmla="*/ 722338 h 903314"/>
                  <a:gd name="connsiteX7" fmla="*/ 1176955 w 1260625"/>
                  <a:gd name="connsiteY7" fmla="*/ 723750 h 903314"/>
                  <a:gd name="connsiteX8" fmla="*/ 1106312 w 1260625"/>
                  <a:gd name="connsiteY8" fmla="*/ 491357 h 903314"/>
                  <a:gd name="connsiteX9" fmla="*/ 1256331 w 1260625"/>
                  <a:gd name="connsiteY9" fmla="*/ 392138 h 903314"/>
                  <a:gd name="connsiteX10" fmla="*/ 1065831 w 1260625"/>
                  <a:gd name="connsiteY10" fmla="*/ 341338 h 903314"/>
                  <a:gd name="connsiteX11" fmla="*/ 1009033 w 1260625"/>
                  <a:gd name="connsiteY11" fmla="*/ 113973 h 903314"/>
                  <a:gd name="connsiteX12" fmla="*/ 849930 w 1260625"/>
                  <a:gd name="connsiteY12" fmla="*/ 112737 h 903314"/>
                  <a:gd name="connsiteX13" fmla="*/ 783255 w 1260625"/>
                  <a:gd name="connsiteY13" fmla="*/ 267518 h 903314"/>
                  <a:gd name="connsiteX14" fmla="*/ 714199 w 1260625"/>
                  <a:gd name="connsiteY14" fmla="*/ 112737 h 903314"/>
                  <a:gd name="connsiteX15" fmla="*/ 395112 w 1260625"/>
                  <a:gd name="connsiteY15" fmla="*/ 114325 h 903314"/>
                  <a:gd name="connsiteX16" fmla="*/ 322880 w 1260625"/>
                  <a:gd name="connsiteY16" fmla="*/ 25 h 903314"/>
                  <a:gd name="connsiteX17" fmla="*/ 253825 w 1260625"/>
                  <a:gd name="connsiteY17" fmla="*/ 114325 h 903314"/>
                  <a:gd name="connsiteX18" fmla="*/ 89958 w 1260625"/>
                  <a:gd name="connsiteY18" fmla="*/ 113356 h 903314"/>
                  <a:gd name="connsiteX19" fmla="*/ 59356 w 1260625"/>
                  <a:gd name="connsiteY19" fmla="*/ 328639 h 903314"/>
                  <a:gd name="connsiteX20" fmla="*/ 203025 w 1260625"/>
                  <a:gd name="connsiteY20" fmla="*/ 408014 h 903314"/>
                  <a:gd name="connsiteX21" fmla="*/ 36337 w 1260625"/>
                  <a:gd name="connsiteY21" fmla="*/ 468339 h 903314"/>
                  <a:gd name="connsiteX22" fmla="*/ 0 w 1260625"/>
                  <a:gd name="connsiteY22" fmla="*/ 722956 h 903314"/>
                  <a:gd name="connsiteX0" fmla="*/ 0 w 1262920"/>
                  <a:gd name="connsiteY0" fmla="*/ 722956 h 903314"/>
                  <a:gd name="connsiteX1" fmla="*/ 243506 w 1262920"/>
                  <a:gd name="connsiteY1" fmla="*/ 722339 h 903314"/>
                  <a:gd name="connsiteX2" fmla="*/ 310181 w 1262920"/>
                  <a:gd name="connsiteY2" fmla="*/ 903314 h 903314"/>
                  <a:gd name="connsiteX3" fmla="*/ 399081 w 1262920"/>
                  <a:gd name="connsiteY3" fmla="*/ 723133 h 903314"/>
                  <a:gd name="connsiteX4" fmla="*/ 818180 w 1262920"/>
                  <a:gd name="connsiteY4" fmla="*/ 722338 h 903314"/>
                  <a:gd name="connsiteX5" fmla="*/ 898349 w 1262920"/>
                  <a:gd name="connsiteY5" fmla="*/ 889819 h 903314"/>
                  <a:gd name="connsiteX6" fmla="*/ 961055 w 1262920"/>
                  <a:gd name="connsiteY6" fmla="*/ 722338 h 903314"/>
                  <a:gd name="connsiteX7" fmla="*/ 1176955 w 1262920"/>
                  <a:gd name="connsiteY7" fmla="*/ 723750 h 903314"/>
                  <a:gd name="connsiteX8" fmla="*/ 1106312 w 1262920"/>
                  <a:gd name="connsiteY8" fmla="*/ 491357 h 903314"/>
                  <a:gd name="connsiteX9" fmla="*/ 1258712 w 1262920"/>
                  <a:gd name="connsiteY9" fmla="*/ 389756 h 903314"/>
                  <a:gd name="connsiteX10" fmla="*/ 1065831 w 1262920"/>
                  <a:gd name="connsiteY10" fmla="*/ 341338 h 903314"/>
                  <a:gd name="connsiteX11" fmla="*/ 1009033 w 1262920"/>
                  <a:gd name="connsiteY11" fmla="*/ 113973 h 903314"/>
                  <a:gd name="connsiteX12" fmla="*/ 849930 w 1262920"/>
                  <a:gd name="connsiteY12" fmla="*/ 112737 h 903314"/>
                  <a:gd name="connsiteX13" fmla="*/ 783255 w 1262920"/>
                  <a:gd name="connsiteY13" fmla="*/ 267518 h 903314"/>
                  <a:gd name="connsiteX14" fmla="*/ 714199 w 1262920"/>
                  <a:gd name="connsiteY14" fmla="*/ 112737 h 903314"/>
                  <a:gd name="connsiteX15" fmla="*/ 395112 w 1262920"/>
                  <a:gd name="connsiteY15" fmla="*/ 114325 h 903314"/>
                  <a:gd name="connsiteX16" fmla="*/ 322880 w 1262920"/>
                  <a:gd name="connsiteY16" fmla="*/ 25 h 903314"/>
                  <a:gd name="connsiteX17" fmla="*/ 253825 w 1262920"/>
                  <a:gd name="connsiteY17" fmla="*/ 114325 h 903314"/>
                  <a:gd name="connsiteX18" fmla="*/ 89958 w 1262920"/>
                  <a:gd name="connsiteY18" fmla="*/ 113356 h 903314"/>
                  <a:gd name="connsiteX19" fmla="*/ 59356 w 1262920"/>
                  <a:gd name="connsiteY19" fmla="*/ 328639 h 903314"/>
                  <a:gd name="connsiteX20" fmla="*/ 203025 w 1262920"/>
                  <a:gd name="connsiteY20" fmla="*/ 408014 h 903314"/>
                  <a:gd name="connsiteX21" fmla="*/ 36337 w 1262920"/>
                  <a:gd name="connsiteY21" fmla="*/ 468339 h 903314"/>
                  <a:gd name="connsiteX22" fmla="*/ 0 w 1262920"/>
                  <a:gd name="connsiteY22" fmla="*/ 722956 h 903314"/>
                  <a:gd name="connsiteX0" fmla="*/ 0 w 1262920"/>
                  <a:gd name="connsiteY0" fmla="*/ 722956 h 903314"/>
                  <a:gd name="connsiteX1" fmla="*/ 87707 w 1262920"/>
                  <a:gd name="connsiteY1" fmla="*/ 722339 h 903314"/>
                  <a:gd name="connsiteX2" fmla="*/ 310181 w 1262920"/>
                  <a:gd name="connsiteY2" fmla="*/ 903314 h 903314"/>
                  <a:gd name="connsiteX3" fmla="*/ 399081 w 1262920"/>
                  <a:gd name="connsiteY3" fmla="*/ 723133 h 903314"/>
                  <a:gd name="connsiteX4" fmla="*/ 818180 w 1262920"/>
                  <a:gd name="connsiteY4" fmla="*/ 722338 h 903314"/>
                  <a:gd name="connsiteX5" fmla="*/ 898349 w 1262920"/>
                  <a:gd name="connsiteY5" fmla="*/ 889819 h 903314"/>
                  <a:gd name="connsiteX6" fmla="*/ 961055 w 1262920"/>
                  <a:gd name="connsiteY6" fmla="*/ 722338 h 903314"/>
                  <a:gd name="connsiteX7" fmla="*/ 1176955 w 1262920"/>
                  <a:gd name="connsiteY7" fmla="*/ 723750 h 903314"/>
                  <a:gd name="connsiteX8" fmla="*/ 1106312 w 1262920"/>
                  <a:gd name="connsiteY8" fmla="*/ 491357 h 903314"/>
                  <a:gd name="connsiteX9" fmla="*/ 1258712 w 1262920"/>
                  <a:gd name="connsiteY9" fmla="*/ 389756 h 903314"/>
                  <a:gd name="connsiteX10" fmla="*/ 1065831 w 1262920"/>
                  <a:gd name="connsiteY10" fmla="*/ 341338 h 903314"/>
                  <a:gd name="connsiteX11" fmla="*/ 1009033 w 1262920"/>
                  <a:gd name="connsiteY11" fmla="*/ 113973 h 903314"/>
                  <a:gd name="connsiteX12" fmla="*/ 849930 w 1262920"/>
                  <a:gd name="connsiteY12" fmla="*/ 112737 h 903314"/>
                  <a:gd name="connsiteX13" fmla="*/ 783255 w 1262920"/>
                  <a:gd name="connsiteY13" fmla="*/ 267518 h 903314"/>
                  <a:gd name="connsiteX14" fmla="*/ 714199 w 1262920"/>
                  <a:gd name="connsiteY14" fmla="*/ 112737 h 903314"/>
                  <a:gd name="connsiteX15" fmla="*/ 395112 w 1262920"/>
                  <a:gd name="connsiteY15" fmla="*/ 114325 h 903314"/>
                  <a:gd name="connsiteX16" fmla="*/ 322880 w 1262920"/>
                  <a:gd name="connsiteY16" fmla="*/ 25 h 903314"/>
                  <a:gd name="connsiteX17" fmla="*/ 253825 w 1262920"/>
                  <a:gd name="connsiteY17" fmla="*/ 114325 h 903314"/>
                  <a:gd name="connsiteX18" fmla="*/ 89958 w 1262920"/>
                  <a:gd name="connsiteY18" fmla="*/ 113356 h 903314"/>
                  <a:gd name="connsiteX19" fmla="*/ 59356 w 1262920"/>
                  <a:gd name="connsiteY19" fmla="*/ 328639 h 903314"/>
                  <a:gd name="connsiteX20" fmla="*/ 203025 w 1262920"/>
                  <a:gd name="connsiteY20" fmla="*/ 408014 h 903314"/>
                  <a:gd name="connsiteX21" fmla="*/ 36337 w 1262920"/>
                  <a:gd name="connsiteY21" fmla="*/ 468339 h 903314"/>
                  <a:gd name="connsiteX22" fmla="*/ 0 w 1262920"/>
                  <a:gd name="connsiteY22" fmla="*/ 722956 h 903314"/>
                  <a:gd name="connsiteX0" fmla="*/ 0 w 1262920"/>
                  <a:gd name="connsiteY0" fmla="*/ 722956 h 909456"/>
                  <a:gd name="connsiteX1" fmla="*/ 87707 w 1262920"/>
                  <a:gd name="connsiteY1" fmla="*/ 722339 h 909456"/>
                  <a:gd name="connsiteX2" fmla="*/ 159755 w 1262920"/>
                  <a:gd name="connsiteY2" fmla="*/ 909456 h 909456"/>
                  <a:gd name="connsiteX3" fmla="*/ 399081 w 1262920"/>
                  <a:gd name="connsiteY3" fmla="*/ 723133 h 909456"/>
                  <a:gd name="connsiteX4" fmla="*/ 818180 w 1262920"/>
                  <a:gd name="connsiteY4" fmla="*/ 722338 h 909456"/>
                  <a:gd name="connsiteX5" fmla="*/ 898349 w 1262920"/>
                  <a:gd name="connsiteY5" fmla="*/ 889819 h 909456"/>
                  <a:gd name="connsiteX6" fmla="*/ 961055 w 1262920"/>
                  <a:gd name="connsiteY6" fmla="*/ 722338 h 909456"/>
                  <a:gd name="connsiteX7" fmla="*/ 1176955 w 1262920"/>
                  <a:gd name="connsiteY7" fmla="*/ 723750 h 909456"/>
                  <a:gd name="connsiteX8" fmla="*/ 1106312 w 1262920"/>
                  <a:gd name="connsiteY8" fmla="*/ 491357 h 909456"/>
                  <a:gd name="connsiteX9" fmla="*/ 1258712 w 1262920"/>
                  <a:gd name="connsiteY9" fmla="*/ 389756 h 909456"/>
                  <a:gd name="connsiteX10" fmla="*/ 1065831 w 1262920"/>
                  <a:gd name="connsiteY10" fmla="*/ 341338 h 909456"/>
                  <a:gd name="connsiteX11" fmla="*/ 1009033 w 1262920"/>
                  <a:gd name="connsiteY11" fmla="*/ 113973 h 909456"/>
                  <a:gd name="connsiteX12" fmla="*/ 849930 w 1262920"/>
                  <a:gd name="connsiteY12" fmla="*/ 112737 h 909456"/>
                  <a:gd name="connsiteX13" fmla="*/ 783255 w 1262920"/>
                  <a:gd name="connsiteY13" fmla="*/ 267518 h 909456"/>
                  <a:gd name="connsiteX14" fmla="*/ 714199 w 1262920"/>
                  <a:gd name="connsiteY14" fmla="*/ 112737 h 909456"/>
                  <a:gd name="connsiteX15" fmla="*/ 395112 w 1262920"/>
                  <a:gd name="connsiteY15" fmla="*/ 114325 h 909456"/>
                  <a:gd name="connsiteX16" fmla="*/ 322880 w 1262920"/>
                  <a:gd name="connsiteY16" fmla="*/ 25 h 909456"/>
                  <a:gd name="connsiteX17" fmla="*/ 253825 w 1262920"/>
                  <a:gd name="connsiteY17" fmla="*/ 114325 h 909456"/>
                  <a:gd name="connsiteX18" fmla="*/ 89958 w 1262920"/>
                  <a:gd name="connsiteY18" fmla="*/ 113356 h 909456"/>
                  <a:gd name="connsiteX19" fmla="*/ 59356 w 1262920"/>
                  <a:gd name="connsiteY19" fmla="*/ 328639 h 909456"/>
                  <a:gd name="connsiteX20" fmla="*/ 203025 w 1262920"/>
                  <a:gd name="connsiteY20" fmla="*/ 408014 h 909456"/>
                  <a:gd name="connsiteX21" fmla="*/ 36337 w 1262920"/>
                  <a:gd name="connsiteY21" fmla="*/ 468339 h 909456"/>
                  <a:gd name="connsiteX22" fmla="*/ 0 w 1262920"/>
                  <a:gd name="connsiteY22" fmla="*/ 722956 h 909456"/>
                  <a:gd name="connsiteX0" fmla="*/ 0 w 1262920"/>
                  <a:gd name="connsiteY0" fmla="*/ 722956 h 909456"/>
                  <a:gd name="connsiteX1" fmla="*/ 87707 w 1262920"/>
                  <a:gd name="connsiteY1" fmla="*/ 722339 h 909456"/>
                  <a:gd name="connsiteX2" fmla="*/ 159755 w 1262920"/>
                  <a:gd name="connsiteY2" fmla="*/ 909456 h 909456"/>
                  <a:gd name="connsiteX3" fmla="*/ 240597 w 1262920"/>
                  <a:gd name="connsiteY3" fmla="*/ 723134 h 909456"/>
                  <a:gd name="connsiteX4" fmla="*/ 818180 w 1262920"/>
                  <a:gd name="connsiteY4" fmla="*/ 722338 h 909456"/>
                  <a:gd name="connsiteX5" fmla="*/ 898349 w 1262920"/>
                  <a:gd name="connsiteY5" fmla="*/ 889819 h 909456"/>
                  <a:gd name="connsiteX6" fmla="*/ 961055 w 1262920"/>
                  <a:gd name="connsiteY6" fmla="*/ 722338 h 909456"/>
                  <a:gd name="connsiteX7" fmla="*/ 1176955 w 1262920"/>
                  <a:gd name="connsiteY7" fmla="*/ 723750 h 909456"/>
                  <a:gd name="connsiteX8" fmla="*/ 1106312 w 1262920"/>
                  <a:gd name="connsiteY8" fmla="*/ 491357 h 909456"/>
                  <a:gd name="connsiteX9" fmla="*/ 1258712 w 1262920"/>
                  <a:gd name="connsiteY9" fmla="*/ 389756 h 909456"/>
                  <a:gd name="connsiteX10" fmla="*/ 1065831 w 1262920"/>
                  <a:gd name="connsiteY10" fmla="*/ 341338 h 909456"/>
                  <a:gd name="connsiteX11" fmla="*/ 1009033 w 1262920"/>
                  <a:gd name="connsiteY11" fmla="*/ 113973 h 909456"/>
                  <a:gd name="connsiteX12" fmla="*/ 849930 w 1262920"/>
                  <a:gd name="connsiteY12" fmla="*/ 112737 h 909456"/>
                  <a:gd name="connsiteX13" fmla="*/ 783255 w 1262920"/>
                  <a:gd name="connsiteY13" fmla="*/ 267518 h 909456"/>
                  <a:gd name="connsiteX14" fmla="*/ 714199 w 1262920"/>
                  <a:gd name="connsiteY14" fmla="*/ 112737 h 909456"/>
                  <a:gd name="connsiteX15" fmla="*/ 395112 w 1262920"/>
                  <a:gd name="connsiteY15" fmla="*/ 114325 h 909456"/>
                  <a:gd name="connsiteX16" fmla="*/ 322880 w 1262920"/>
                  <a:gd name="connsiteY16" fmla="*/ 25 h 909456"/>
                  <a:gd name="connsiteX17" fmla="*/ 253825 w 1262920"/>
                  <a:gd name="connsiteY17" fmla="*/ 114325 h 909456"/>
                  <a:gd name="connsiteX18" fmla="*/ 89958 w 1262920"/>
                  <a:gd name="connsiteY18" fmla="*/ 113356 h 909456"/>
                  <a:gd name="connsiteX19" fmla="*/ 59356 w 1262920"/>
                  <a:gd name="connsiteY19" fmla="*/ 328639 h 909456"/>
                  <a:gd name="connsiteX20" fmla="*/ 203025 w 1262920"/>
                  <a:gd name="connsiteY20" fmla="*/ 408014 h 909456"/>
                  <a:gd name="connsiteX21" fmla="*/ 36337 w 1262920"/>
                  <a:gd name="connsiteY21" fmla="*/ 468339 h 909456"/>
                  <a:gd name="connsiteX22" fmla="*/ 0 w 1262920"/>
                  <a:gd name="connsiteY22" fmla="*/ 722956 h 909456"/>
                  <a:gd name="connsiteX0" fmla="*/ 0 w 1262920"/>
                  <a:gd name="connsiteY0" fmla="*/ 722956 h 909456"/>
                  <a:gd name="connsiteX1" fmla="*/ 87707 w 1262920"/>
                  <a:gd name="connsiteY1" fmla="*/ 722339 h 909456"/>
                  <a:gd name="connsiteX2" fmla="*/ 162442 w 1262920"/>
                  <a:gd name="connsiteY2" fmla="*/ 909456 h 909456"/>
                  <a:gd name="connsiteX3" fmla="*/ 240597 w 1262920"/>
                  <a:gd name="connsiteY3" fmla="*/ 723134 h 909456"/>
                  <a:gd name="connsiteX4" fmla="*/ 818180 w 1262920"/>
                  <a:gd name="connsiteY4" fmla="*/ 722338 h 909456"/>
                  <a:gd name="connsiteX5" fmla="*/ 898349 w 1262920"/>
                  <a:gd name="connsiteY5" fmla="*/ 889819 h 909456"/>
                  <a:gd name="connsiteX6" fmla="*/ 961055 w 1262920"/>
                  <a:gd name="connsiteY6" fmla="*/ 722338 h 909456"/>
                  <a:gd name="connsiteX7" fmla="*/ 1176955 w 1262920"/>
                  <a:gd name="connsiteY7" fmla="*/ 723750 h 909456"/>
                  <a:gd name="connsiteX8" fmla="*/ 1106312 w 1262920"/>
                  <a:gd name="connsiteY8" fmla="*/ 491357 h 909456"/>
                  <a:gd name="connsiteX9" fmla="*/ 1258712 w 1262920"/>
                  <a:gd name="connsiteY9" fmla="*/ 389756 h 909456"/>
                  <a:gd name="connsiteX10" fmla="*/ 1065831 w 1262920"/>
                  <a:gd name="connsiteY10" fmla="*/ 341338 h 909456"/>
                  <a:gd name="connsiteX11" fmla="*/ 1009033 w 1262920"/>
                  <a:gd name="connsiteY11" fmla="*/ 113973 h 909456"/>
                  <a:gd name="connsiteX12" fmla="*/ 849930 w 1262920"/>
                  <a:gd name="connsiteY12" fmla="*/ 112737 h 909456"/>
                  <a:gd name="connsiteX13" fmla="*/ 783255 w 1262920"/>
                  <a:gd name="connsiteY13" fmla="*/ 267518 h 909456"/>
                  <a:gd name="connsiteX14" fmla="*/ 714199 w 1262920"/>
                  <a:gd name="connsiteY14" fmla="*/ 112737 h 909456"/>
                  <a:gd name="connsiteX15" fmla="*/ 395112 w 1262920"/>
                  <a:gd name="connsiteY15" fmla="*/ 114325 h 909456"/>
                  <a:gd name="connsiteX16" fmla="*/ 322880 w 1262920"/>
                  <a:gd name="connsiteY16" fmla="*/ 25 h 909456"/>
                  <a:gd name="connsiteX17" fmla="*/ 253825 w 1262920"/>
                  <a:gd name="connsiteY17" fmla="*/ 114325 h 909456"/>
                  <a:gd name="connsiteX18" fmla="*/ 89958 w 1262920"/>
                  <a:gd name="connsiteY18" fmla="*/ 113356 h 909456"/>
                  <a:gd name="connsiteX19" fmla="*/ 59356 w 1262920"/>
                  <a:gd name="connsiteY19" fmla="*/ 328639 h 909456"/>
                  <a:gd name="connsiteX20" fmla="*/ 203025 w 1262920"/>
                  <a:gd name="connsiteY20" fmla="*/ 408014 h 909456"/>
                  <a:gd name="connsiteX21" fmla="*/ 36337 w 1262920"/>
                  <a:gd name="connsiteY21" fmla="*/ 468339 h 909456"/>
                  <a:gd name="connsiteX22" fmla="*/ 0 w 1262920"/>
                  <a:gd name="connsiteY22" fmla="*/ 722956 h 909456"/>
                  <a:gd name="connsiteX0" fmla="*/ 0 w 1262920"/>
                  <a:gd name="connsiteY0" fmla="*/ 722956 h 909555"/>
                  <a:gd name="connsiteX1" fmla="*/ 87707 w 1262920"/>
                  <a:gd name="connsiteY1" fmla="*/ 722339 h 909555"/>
                  <a:gd name="connsiteX2" fmla="*/ 162442 w 1262920"/>
                  <a:gd name="connsiteY2" fmla="*/ 909456 h 909555"/>
                  <a:gd name="connsiteX3" fmla="*/ 240597 w 1262920"/>
                  <a:gd name="connsiteY3" fmla="*/ 723134 h 909555"/>
                  <a:gd name="connsiteX4" fmla="*/ 818180 w 1262920"/>
                  <a:gd name="connsiteY4" fmla="*/ 722338 h 909555"/>
                  <a:gd name="connsiteX5" fmla="*/ 898349 w 1262920"/>
                  <a:gd name="connsiteY5" fmla="*/ 889819 h 909555"/>
                  <a:gd name="connsiteX6" fmla="*/ 961055 w 1262920"/>
                  <a:gd name="connsiteY6" fmla="*/ 722338 h 909555"/>
                  <a:gd name="connsiteX7" fmla="*/ 1176955 w 1262920"/>
                  <a:gd name="connsiteY7" fmla="*/ 723750 h 909555"/>
                  <a:gd name="connsiteX8" fmla="*/ 1106312 w 1262920"/>
                  <a:gd name="connsiteY8" fmla="*/ 491357 h 909555"/>
                  <a:gd name="connsiteX9" fmla="*/ 1258712 w 1262920"/>
                  <a:gd name="connsiteY9" fmla="*/ 389756 h 909555"/>
                  <a:gd name="connsiteX10" fmla="*/ 1065831 w 1262920"/>
                  <a:gd name="connsiteY10" fmla="*/ 341338 h 909555"/>
                  <a:gd name="connsiteX11" fmla="*/ 1009033 w 1262920"/>
                  <a:gd name="connsiteY11" fmla="*/ 113973 h 909555"/>
                  <a:gd name="connsiteX12" fmla="*/ 849930 w 1262920"/>
                  <a:gd name="connsiteY12" fmla="*/ 112737 h 909555"/>
                  <a:gd name="connsiteX13" fmla="*/ 783255 w 1262920"/>
                  <a:gd name="connsiteY13" fmla="*/ 267518 h 909555"/>
                  <a:gd name="connsiteX14" fmla="*/ 714199 w 1262920"/>
                  <a:gd name="connsiteY14" fmla="*/ 112737 h 909555"/>
                  <a:gd name="connsiteX15" fmla="*/ 395112 w 1262920"/>
                  <a:gd name="connsiteY15" fmla="*/ 114325 h 909555"/>
                  <a:gd name="connsiteX16" fmla="*/ 322880 w 1262920"/>
                  <a:gd name="connsiteY16" fmla="*/ 25 h 909555"/>
                  <a:gd name="connsiteX17" fmla="*/ 253825 w 1262920"/>
                  <a:gd name="connsiteY17" fmla="*/ 114325 h 909555"/>
                  <a:gd name="connsiteX18" fmla="*/ 89958 w 1262920"/>
                  <a:gd name="connsiteY18" fmla="*/ 113356 h 909555"/>
                  <a:gd name="connsiteX19" fmla="*/ 59356 w 1262920"/>
                  <a:gd name="connsiteY19" fmla="*/ 328639 h 909555"/>
                  <a:gd name="connsiteX20" fmla="*/ 203025 w 1262920"/>
                  <a:gd name="connsiteY20" fmla="*/ 408014 h 909555"/>
                  <a:gd name="connsiteX21" fmla="*/ 36337 w 1262920"/>
                  <a:gd name="connsiteY21" fmla="*/ 468339 h 909555"/>
                  <a:gd name="connsiteX22" fmla="*/ 0 w 1262920"/>
                  <a:gd name="connsiteY22" fmla="*/ 722956 h 909555"/>
                  <a:gd name="connsiteX0" fmla="*/ 0 w 1262920"/>
                  <a:gd name="connsiteY0" fmla="*/ 722956 h 909689"/>
                  <a:gd name="connsiteX1" fmla="*/ 87707 w 1262920"/>
                  <a:gd name="connsiteY1" fmla="*/ 722339 h 909689"/>
                  <a:gd name="connsiteX2" fmla="*/ 162442 w 1262920"/>
                  <a:gd name="connsiteY2" fmla="*/ 909456 h 909689"/>
                  <a:gd name="connsiteX3" fmla="*/ 240597 w 1262920"/>
                  <a:gd name="connsiteY3" fmla="*/ 723134 h 909689"/>
                  <a:gd name="connsiteX4" fmla="*/ 818180 w 1262920"/>
                  <a:gd name="connsiteY4" fmla="*/ 722338 h 909689"/>
                  <a:gd name="connsiteX5" fmla="*/ 898349 w 1262920"/>
                  <a:gd name="connsiteY5" fmla="*/ 889819 h 909689"/>
                  <a:gd name="connsiteX6" fmla="*/ 961055 w 1262920"/>
                  <a:gd name="connsiteY6" fmla="*/ 722338 h 909689"/>
                  <a:gd name="connsiteX7" fmla="*/ 1176955 w 1262920"/>
                  <a:gd name="connsiteY7" fmla="*/ 723750 h 909689"/>
                  <a:gd name="connsiteX8" fmla="*/ 1106312 w 1262920"/>
                  <a:gd name="connsiteY8" fmla="*/ 491357 h 909689"/>
                  <a:gd name="connsiteX9" fmla="*/ 1258712 w 1262920"/>
                  <a:gd name="connsiteY9" fmla="*/ 389756 h 909689"/>
                  <a:gd name="connsiteX10" fmla="*/ 1065831 w 1262920"/>
                  <a:gd name="connsiteY10" fmla="*/ 341338 h 909689"/>
                  <a:gd name="connsiteX11" fmla="*/ 1009033 w 1262920"/>
                  <a:gd name="connsiteY11" fmla="*/ 113973 h 909689"/>
                  <a:gd name="connsiteX12" fmla="*/ 849930 w 1262920"/>
                  <a:gd name="connsiteY12" fmla="*/ 112737 h 909689"/>
                  <a:gd name="connsiteX13" fmla="*/ 783255 w 1262920"/>
                  <a:gd name="connsiteY13" fmla="*/ 267518 h 909689"/>
                  <a:gd name="connsiteX14" fmla="*/ 714199 w 1262920"/>
                  <a:gd name="connsiteY14" fmla="*/ 112737 h 909689"/>
                  <a:gd name="connsiteX15" fmla="*/ 395112 w 1262920"/>
                  <a:gd name="connsiteY15" fmla="*/ 114325 h 909689"/>
                  <a:gd name="connsiteX16" fmla="*/ 322880 w 1262920"/>
                  <a:gd name="connsiteY16" fmla="*/ 25 h 909689"/>
                  <a:gd name="connsiteX17" fmla="*/ 253825 w 1262920"/>
                  <a:gd name="connsiteY17" fmla="*/ 114325 h 909689"/>
                  <a:gd name="connsiteX18" fmla="*/ 89958 w 1262920"/>
                  <a:gd name="connsiteY18" fmla="*/ 113356 h 909689"/>
                  <a:gd name="connsiteX19" fmla="*/ 59356 w 1262920"/>
                  <a:gd name="connsiteY19" fmla="*/ 328639 h 909689"/>
                  <a:gd name="connsiteX20" fmla="*/ 203025 w 1262920"/>
                  <a:gd name="connsiteY20" fmla="*/ 408014 h 909689"/>
                  <a:gd name="connsiteX21" fmla="*/ 36337 w 1262920"/>
                  <a:gd name="connsiteY21" fmla="*/ 468339 h 909689"/>
                  <a:gd name="connsiteX22" fmla="*/ 0 w 1262920"/>
                  <a:gd name="connsiteY22" fmla="*/ 722956 h 909689"/>
                  <a:gd name="connsiteX0" fmla="*/ 0 w 1262920"/>
                  <a:gd name="connsiteY0" fmla="*/ 722956 h 909770"/>
                  <a:gd name="connsiteX1" fmla="*/ 87707 w 1262920"/>
                  <a:gd name="connsiteY1" fmla="*/ 722339 h 909770"/>
                  <a:gd name="connsiteX2" fmla="*/ 162442 w 1262920"/>
                  <a:gd name="connsiteY2" fmla="*/ 909456 h 909770"/>
                  <a:gd name="connsiteX3" fmla="*/ 240597 w 1262920"/>
                  <a:gd name="connsiteY3" fmla="*/ 723134 h 909770"/>
                  <a:gd name="connsiteX4" fmla="*/ 818180 w 1262920"/>
                  <a:gd name="connsiteY4" fmla="*/ 722338 h 909770"/>
                  <a:gd name="connsiteX5" fmla="*/ 898349 w 1262920"/>
                  <a:gd name="connsiteY5" fmla="*/ 889819 h 909770"/>
                  <a:gd name="connsiteX6" fmla="*/ 961055 w 1262920"/>
                  <a:gd name="connsiteY6" fmla="*/ 722338 h 909770"/>
                  <a:gd name="connsiteX7" fmla="*/ 1176955 w 1262920"/>
                  <a:gd name="connsiteY7" fmla="*/ 723750 h 909770"/>
                  <a:gd name="connsiteX8" fmla="*/ 1106312 w 1262920"/>
                  <a:gd name="connsiteY8" fmla="*/ 491357 h 909770"/>
                  <a:gd name="connsiteX9" fmla="*/ 1258712 w 1262920"/>
                  <a:gd name="connsiteY9" fmla="*/ 389756 h 909770"/>
                  <a:gd name="connsiteX10" fmla="*/ 1065831 w 1262920"/>
                  <a:gd name="connsiteY10" fmla="*/ 341338 h 909770"/>
                  <a:gd name="connsiteX11" fmla="*/ 1009033 w 1262920"/>
                  <a:gd name="connsiteY11" fmla="*/ 113973 h 909770"/>
                  <a:gd name="connsiteX12" fmla="*/ 849930 w 1262920"/>
                  <a:gd name="connsiteY12" fmla="*/ 112737 h 909770"/>
                  <a:gd name="connsiteX13" fmla="*/ 783255 w 1262920"/>
                  <a:gd name="connsiteY13" fmla="*/ 267518 h 909770"/>
                  <a:gd name="connsiteX14" fmla="*/ 714199 w 1262920"/>
                  <a:gd name="connsiteY14" fmla="*/ 112737 h 909770"/>
                  <a:gd name="connsiteX15" fmla="*/ 395112 w 1262920"/>
                  <a:gd name="connsiteY15" fmla="*/ 114325 h 909770"/>
                  <a:gd name="connsiteX16" fmla="*/ 322880 w 1262920"/>
                  <a:gd name="connsiteY16" fmla="*/ 25 h 909770"/>
                  <a:gd name="connsiteX17" fmla="*/ 253825 w 1262920"/>
                  <a:gd name="connsiteY17" fmla="*/ 114325 h 909770"/>
                  <a:gd name="connsiteX18" fmla="*/ 89958 w 1262920"/>
                  <a:gd name="connsiteY18" fmla="*/ 113356 h 909770"/>
                  <a:gd name="connsiteX19" fmla="*/ 59356 w 1262920"/>
                  <a:gd name="connsiteY19" fmla="*/ 328639 h 909770"/>
                  <a:gd name="connsiteX20" fmla="*/ 203025 w 1262920"/>
                  <a:gd name="connsiteY20" fmla="*/ 408014 h 909770"/>
                  <a:gd name="connsiteX21" fmla="*/ 36337 w 1262920"/>
                  <a:gd name="connsiteY21" fmla="*/ 468339 h 909770"/>
                  <a:gd name="connsiteX22" fmla="*/ 0 w 1262920"/>
                  <a:gd name="connsiteY22" fmla="*/ 722956 h 909770"/>
                  <a:gd name="connsiteX0" fmla="*/ 0 w 1262920"/>
                  <a:gd name="connsiteY0" fmla="*/ 722956 h 909770"/>
                  <a:gd name="connsiteX1" fmla="*/ 87707 w 1262920"/>
                  <a:gd name="connsiteY1" fmla="*/ 722339 h 909770"/>
                  <a:gd name="connsiteX2" fmla="*/ 162442 w 1262920"/>
                  <a:gd name="connsiteY2" fmla="*/ 909456 h 909770"/>
                  <a:gd name="connsiteX3" fmla="*/ 240597 w 1262920"/>
                  <a:gd name="connsiteY3" fmla="*/ 723134 h 909770"/>
                  <a:gd name="connsiteX4" fmla="*/ 818180 w 1262920"/>
                  <a:gd name="connsiteY4" fmla="*/ 722338 h 909770"/>
                  <a:gd name="connsiteX5" fmla="*/ 898349 w 1262920"/>
                  <a:gd name="connsiteY5" fmla="*/ 889819 h 909770"/>
                  <a:gd name="connsiteX6" fmla="*/ 961055 w 1262920"/>
                  <a:gd name="connsiteY6" fmla="*/ 722338 h 909770"/>
                  <a:gd name="connsiteX7" fmla="*/ 1176955 w 1262920"/>
                  <a:gd name="connsiteY7" fmla="*/ 723750 h 909770"/>
                  <a:gd name="connsiteX8" fmla="*/ 1106312 w 1262920"/>
                  <a:gd name="connsiteY8" fmla="*/ 491357 h 909770"/>
                  <a:gd name="connsiteX9" fmla="*/ 1258712 w 1262920"/>
                  <a:gd name="connsiteY9" fmla="*/ 389756 h 909770"/>
                  <a:gd name="connsiteX10" fmla="*/ 1065831 w 1262920"/>
                  <a:gd name="connsiteY10" fmla="*/ 341338 h 909770"/>
                  <a:gd name="connsiteX11" fmla="*/ 1009033 w 1262920"/>
                  <a:gd name="connsiteY11" fmla="*/ 113973 h 909770"/>
                  <a:gd name="connsiteX12" fmla="*/ 849930 w 1262920"/>
                  <a:gd name="connsiteY12" fmla="*/ 112737 h 909770"/>
                  <a:gd name="connsiteX13" fmla="*/ 783255 w 1262920"/>
                  <a:gd name="connsiteY13" fmla="*/ 267518 h 909770"/>
                  <a:gd name="connsiteX14" fmla="*/ 714199 w 1262920"/>
                  <a:gd name="connsiteY14" fmla="*/ 112737 h 909770"/>
                  <a:gd name="connsiteX15" fmla="*/ 395112 w 1262920"/>
                  <a:gd name="connsiteY15" fmla="*/ 114325 h 909770"/>
                  <a:gd name="connsiteX16" fmla="*/ 322880 w 1262920"/>
                  <a:gd name="connsiteY16" fmla="*/ 25 h 909770"/>
                  <a:gd name="connsiteX17" fmla="*/ 253825 w 1262920"/>
                  <a:gd name="connsiteY17" fmla="*/ 114325 h 909770"/>
                  <a:gd name="connsiteX18" fmla="*/ 89958 w 1262920"/>
                  <a:gd name="connsiteY18" fmla="*/ 113356 h 909770"/>
                  <a:gd name="connsiteX19" fmla="*/ 59356 w 1262920"/>
                  <a:gd name="connsiteY19" fmla="*/ 328639 h 909770"/>
                  <a:gd name="connsiteX20" fmla="*/ 203025 w 1262920"/>
                  <a:gd name="connsiteY20" fmla="*/ 408014 h 909770"/>
                  <a:gd name="connsiteX21" fmla="*/ 36337 w 1262920"/>
                  <a:gd name="connsiteY21" fmla="*/ 468339 h 909770"/>
                  <a:gd name="connsiteX22" fmla="*/ 0 w 1262920"/>
                  <a:gd name="connsiteY22" fmla="*/ 722956 h 909770"/>
                  <a:gd name="connsiteX0" fmla="*/ 0 w 1262920"/>
                  <a:gd name="connsiteY0" fmla="*/ 722956 h 909484"/>
                  <a:gd name="connsiteX1" fmla="*/ 87707 w 1262920"/>
                  <a:gd name="connsiteY1" fmla="*/ 722339 h 909484"/>
                  <a:gd name="connsiteX2" fmla="*/ 162442 w 1262920"/>
                  <a:gd name="connsiteY2" fmla="*/ 909456 h 909484"/>
                  <a:gd name="connsiteX3" fmla="*/ 240597 w 1262920"/>
                  <a:gd name="connsiteY3" fmla="*/ 723134 h 909484"/>
                  <a:gd name="connsiteX4" fmla="*/ 818180 w 1262920"/>
                  <a:gd name="connsiteY4" fmla="*/ 722338 h 909484"/>
                  <a:gd name="connsiteX5" fmla="*/ 898349 w 1262920"/>
                  <a:gd name="connsiteY5" fmla="*/ 889819 h 909484"/>
                  <a:gd name="connsiteX6" fmla="*/ 961055 w 1262920"/>
                  <a:gd name="connsiteY6" fmla="*/ 722338 h 909484"/>
                  <a:gd name="connsiteX7" fmla="*/ 1176955 w 1262920"/>
                  <a:gd name="connsiteY7" fmla="*/ 723750 h 909484"/>
                  <a:gd name="connsiteX8" fmla="*/ 1106312 w 1262920"/>
                  <a:gd name="connsiteY8" fmla="*/ 491357 h 909484"/>
                  <a:gd name="connsiteX9" fmla="*/ 1258712 w 1262920"/>
                  <a:gd name="connsiteY9" fmla="*/ 389756 h 909484"/>
                  <a:gd name="connsiteX10" fmla="*/ 1065831 w 1262920"/>
                  <a:gd name="connsiteY10" fmla="*/ 341338 h 909484"/>
                  <a:gd name="connsiteX11" fmla="*/ 1009033 w 1262920"/>
                  <a:gd name="connsiteY11" fmla="*/ 113973 h 909484"/>
                  <a:gd name="connsiteX12" fmla="*/ 849930 w 1262920"/>
                  <a:gd name="connsiteY12" fmla="*/ 112737 h 909484"/>
                  <a:gd name="connsiteX13" fmla="*/ 783255 w 1262920"/>
                  <a:gd name="connsiteY13" fmla="*/ 267518 h 909484"/>
                  <a:gd name="connsiteX14" fmla="*/ 714199 w 1262920"/>
                  <a:gd name="connsiteY14" fmla="*/ 112737 h 909484"/>
                  <a:gd name="connsiteX15" fmla="*/ 395112 w 1262920"/>
                  <a:gd name="connsiteY15" fmla="*/ 114325 h 909484"/>
                  <a:gd name="connsiteX16" fmla="*/ 322880 w 1262920"/>
                  <a:gd name="connsiteY16" fmla="*/ 25 h 909484"/>
                  <a:gd name="connsiteX17" fmla="*/ 253825 w 1262920"/>
                  <a:gd name="connsiteY17" fmla="*/ 114325 h 909484"/>
                  <a:gd name="connsiteX18" fmla="*/ 89958 w 1262920"/>
                  <a:gd name="connsiteY18" fmla="*/ 113356 h 909484"/>
                  <a:gd name="connsiteX19" fmla="*/ 59356 w 1262920"/>
                  <a:gd name="connsiteY19" fmla="*/ 328639 h 909484"/>
                  <a:gd name="connsiteX20" fmla="*/ 203025 w 1262920"/>
                  <a:gd name="connsiteY20" fmla="*/ 408014 h 909484"/>
                  <a:gd name="connsiteX21" fmla="*/ 36337 w 1262920"/>
                  <a:gd name="connsiteY21" fmla="*/ 468339 h 909484"/>
                  <a:gd name="connsiteX22" fmla="*/ 0 w 1262920"/>
                  <a:gd name="connsiteY22" fmla="*/ 722956 h 909484"/>
                  <a:gd name="connsiteX0" fmla="*/ 0 w 1262920"/>
                  <a:gd name="connsiteY0" fmla="*/ 722956 h 909484"/>
                  <a:gd name="connsiteX1" fmla="*/ 87707 w 1262920"/>
                  <a:gd name="connsiteY1" fmla="*/ 722339 h 909484"/>
                  <a:gd name="connsiteX2" fmla="*/ 162442 w 1262920"/>
                  <a:gd name="connsiteY2" fmla="*/ 909456 h 909484"/>
                  <a:gd name="connsiteX3" fmla="*/ 240597 w 1262920"/>
                  <a:gd name="connsiteY3" fmla="*/ 723134 h 909484"/>
                  <a:gd name="connsiteX4" fmla="*/ 818180 w 1262920"/>
                  <a:gd name="connsiteY4" fmla="*/ 722338 h 909484"/>
                  <a:gd name="connsiteX5" fmla="*/ 898349 w 1262920"/>
                  <a:gd name="connsiteY5" fmla="*/ 889819 h 909484"/>
                  <a:gd name="connsiteX6" fmla="*/ 961055 w 1262920"/>
                  <a:gd name="connsiteY6" fmla="*/ 722338 h 909484"/>
                  <a:gd name="connsiteX7" fmla="*/ 1176955 w 1262920"/>
                  <a:gd name="connsiteY7" fmla="*/ 723750 h 909484"/>
                  <a:gd name="connsiteX8" fmla="*/ 1106312 w 1262920"/>
                  <a:gd name="connsiteY8" fmla="*/ 491357 h 909484"/>
                  <a:gd name="connsiteX9" fmla="*/ 1258712 w 1262920"/>
                  <a:gd name="connsiteY9" fmla="*/ 389756 h 909484"/>
                  <a:gd name="connsiteX10" fmla="*/ 1065831 w 1262920"/>
                  <a:gd name="connsiteY10" fmla="*/ 341338 h 909484"/>
                  <a:gd name="connsiteX11" fmla="*/ 1009033 w 1262920"/>
                  <a:gd name="connsiteY11" fmla="*/ 113973 h 909484"/>
                  <a:gd name="connsiteX12" fmla="*/ 849930 w 1262920"/>
                  <a:gd name="connsiteY12" fmla="*/ 112737 h 909484"/>
                  <a:gd name="connsiteX13" fmla="*/ 783255 w 1262920"/>
                  <a:gd name="connsiteY13" fmla="*/ 267518 h 909484"/>
                  <a:gd name="connsiteX14" fmla="*/ 714199 w 1262920"/>
                  <a:gd name="connsiteY14" fmla="*/ 112737 h 909484"/>
                  <a:gd name="connsiteX15" fmla="*/ 395112 w 1262920"/>
                  <a:gd name="connsiteY15" fmla="*/ 114325 h 909484"/>
                  <a:gd name="connsiteX16" fmla="*/ 322880 w 1262920"/>
                  <a:gd name="connsiteY16" fmla="*/ 25 h 909484"/>
                  <a:gd name="connsiteX17" fmla="*/ 253825 w 1262920"/>
                  <a:gd name="connsiteY17" fmla="*/ 114325 h 909484"/>
                  <a:gd name="connsiteX18" fmla="*/ 142259 w 1262920"/>
                  <a:gd name="connsiteY18" fmla="*/ 113356 h 909484"/>
                  <a:gd name="connsiteX19" fmla="*/ 59356 w 1262920"/>
                  <a:gd name="connsiteY19" fmla="*/ 328639 h 909484"/>
                  <a:gd name="connsiteX20" fmla="*/ 203025 w 1262920"/>
                  <a:gd name="connsiteY20" fmla="*/ 408014 h 909484"/>
                  <a:gd name="connsiteX21" fmla="*/ 36337 w 1262920"/>
                  <a:gd name="connsiteY21" fmla="*/ 468339 h 909484"/>
                  <a:gd name="connsiteX22" fmla="*/ 0 w 1262920"/>
                  <a:gd name="connsiteY22" fmla="*/ 722956 h 909484"/>
                  <a:gd name="connsiteX0" fmla="*/ 0 w 1262920"/>
                  <a:gd name="connsiteY0" fmla="*/ 722956 h 909484"/>
                  <a:gd name="connsiteX1" fmla="*/ 87707 w 1262920"/>
                  <a:gd name="connsiteY1" fmla="*/ 722339 h 909484"/>
                  <a:gd name="connsiteX2" fmla="*/ 162442 w 1262920"/>
                  <a:gd name="connsiteY2" fmla="*/ 909456 h 909484"/>
                  <a:gd name="connsiteX3" fmla="*/ 240597 w 1262920"/>
                  <a:gd name="connsiteY3" fmla="*/ 723134 h 909484"/>
                  <a:gd name="connsiteX4" fmla="*/ 818180 w 1262920"/>
                  <a:gd name="connsiteY4" fmla="*/ 722338 h 909484"/>
                  <a:gd name="connsiteX5" fmla="*/ 898349 w 1262920"/>
                  <a:gd name="connsiteY5" fmla="*/ 889819 h 909484"/>
                  <a:gd name="connsiteX6" fmla="*/ 961055 w 1262920"/>
                  <a:gd name="connsiteY6" fmla="*/ 722338 h 909484"/>
                  <a:gd name="connsiteX7" fmla="*/ 1176955 w 1262920"/>
                  <a:gd name="connsiteY7" fmla="*/ 723750 h 909484"/>
                  <a:gd name="connsiteX8" fmla="*/ 1106312 w 1262920"/>
                  <a:gd name="connsiteY8" fmla="*/ 491357 h 909484"/>
                  <a:gd name="connsiteX9" fmla="*/ 1258712 w 1262920"/>
                  <a:gd name="connsiteY9" fmla="*/ 389756 h 909484"/>
                  <a:gd name="connsiteX10" fmla="*/ 1065831 w 1262920"/>
                  <a:gd name="connsiteY10" fmla="*/ 341338 h 909484"/>
                  <a:gd name="connsiteX11" fmla="*/ 1009033 w 1262920"/>
                  <a:gd name="connsiteY11" fmla="*/ 113973 h 909484"/>
                  <a:gd name="connsiteX12" fmla="*/ 849930 w 1262920"/>
                  <a:gd name="connsiteY12" fmla="*/ 112737 h 909484"/>
                  <a:gd name="connsiteX13" fmla="*/ 783255 w 1262920"/>
                  <a:gd name="connsiteY13" fmla="*/ 267518 h 909484"/>
                  <a:gd name="connsiteX14" fmla="*/ 714199 w 1262920"/>
                  <a:gd name="connsiteY14" fmla="*/ 112737 h 909484"/>
                  <a:gd name="connsiteX15" fmla="*/ 395112 w 1262920"/>
                  <a:gd name="connsiteY15" fmla="*/ 114325 h 909484"/>
                  <a:gd name="connsiteX16" fmla="*/ 322880 w 1262920"/>
                  <a:gd name="connsiteY16" fmla="*/ 25 h 909484"/>
                  <a:gd name="connsiteX17" fmla="*/ 253825 w 1262920"/>
                  <a:gd name="connsiteY17" fmla="*/ 114325 h 909484"/>
                  <a:gd name="connsiteX18" fmla="*/ 142259 w 1262920"/>
                  <a:gd name="connsiteY18" fmla="*/ 113356 h 909484"/>
                  <a:gd name="connsiteX19" fmla="*/ 100035 w 1262920"/>
                  <a:gd name="connsiteY19" fmla="*/ 325318 h 909484"/>
                  <a:gd name="connsiteX20" fmla="*/ 203025 w 1262920"/>
                  <a:gd name="connsiteY20" fmla="*/ 408014 h 909484"/>
                  <a:gd name="connsiteX21" fmla="*/ 36337 w 1262920"/>
                  <a:gd name="connsiteY21" fmla="*/ 468339 h 909484"/>
                  <a:gd name="connsiteX22" fmla="*/ 0 w 1262920"/>
                  <a:gd name="connsiteY22" fmla="*/ 722956 h 909484"/>
                  <a:gd name="connsiteX0" fmla="*/ 0 w 1262920"/>
                  <a:gd name="connsiteY0" fmla="*/ 722956 h 909484"/>
                  <a:gd name="connsiteX1" fmla="*/ 87707 w 1262920"/>
                  <a:gd name="connsiteY1" fmla="*/ 722339 h 909484"/>
                  <a:gd name="connsiteX2" fmla="*/ 162442 w 1262920"/>
                  <a:gd name="connsiteY2" fmla="*/ 909456 h 909484"/>
                  <a:gd name="connsiteX3" fmla="*/ 240597 w 1262920"/>
                  <a:gd name="connsiteY3" fmla="*/ 723134 h 909484"/>
                  <a:gd name="connsiteX4" fmla="*/ 818180 w 1262920"/>
                  <a:gd name="connsiteY4" fmla="*/ 722338 h 909484"/>
                  <a:gd name="connsiteX5" fmla="*/ 898349 w 1262920"/>
                  <a:gd name="connsiteY5" fmla="*/ 889819 h 909484"/>
                  <a:gd name="connsiteX6" fmla="*/ 961055 w 1262920"/>
                  <a:gd name="connsiteY6" fmla="*/ 722338 h 909484"/>
                  <a:gd name="connsiteX7" fmla="*/ 1176955 w 1262920"/>
                  <a:gd name="connsiteY7" fmla="*/ 723750 h 909484"/>
                  <a:gd name="connsiteX8" fmla="*/ 1106312 w 1262920"/>
                  <a:gd name="connsiteY8" fmla="*/ 491357 h 909484"/>
                  <a:gd name="connsiteX9" fmla="*/ 1258712 w 1262920"/>
                  <a:gd name="connsiteY9" fmla="*/ 389756 h 909484"/>
                  <a:gd name="connsiteX10" fmla="*/ 1065831 w 1262920"/>
                  <a:gd name="connsiteY10" fmla="*/ 341338 h 909484"/>
                  <a:gd name="connsiteX11" fmla="*/ 1009033 w 1262920"/>
                  <a:gd name="connsiteY11" fmla="*/ 113973 h 909484"/>
                  <a:gd name="connsiteX12" fmla="*/ 849930 w 1262920"/>
                  <a:gd name="connsiteY12" fmla="*/ 112737 h 909484"/>
                  <a:gd name="connsiteX13" fmla="*/ 783255 w 1262920"/>
                  <a:gd name="connsiteY13" fmla="*/ 267518 h 909484"/>
                  <a:gd name="connsiteX14" fmla="*/ 714199 w 1262920"/>
                  <a:gd name="connsiteY14" fmla="*/ 112737 h 909484"/>
                  <a:gd name="connsiteX15" fmla="*/ 395112 w 1262920"/>
                  <a:gd name="connsiteY15" fmla="*/ 114325 h 909484"/>
                  <a:gd name="connsiteX16" fmla="*/ 322880 w 1262920"/>
                  <a:gd name="connsiteY16" fmla="*/ 25 h 909484"/>
                  <a:gd name="connsiteX17" fmla="*/ 253825 w 1262920"/>
                  <a:gd name="connsiteY17" fmla="*/ 114325 h 909484"/>
                  <a:gd name="connsiteX18" fmla="*/ 142259 w 1262920"/>
                  <a:gd name="connsiteY18" fmla="*/ 113356 h 909484"/>
                  <a:gd name="connsiteX19" fmla="*/ 100035 w 1262920"/>
                  <a:gd name="connsiteY19" fmla="*/ 325318 h 909484"/>
                  <a:gd name="connsiteX20" fmla="*/ 203025 w 1262920"/>
                  <a:gd name="connsiteY20" fmla="*/ 408014 h 909484"/>
                  <a:gd name="connsiteX21" fmla="*/ 68298 w 1262920"/>
                  <a:gd name="connsiteY21" fmla="*/ 471660 h 909484"/>
                  <a:gd name="connsiteX22" fmla="*/ 0 w 1262920"/>
                  <a:gd name="connsiteY22" fmla="*/ 722956 h 909484"/>
                  <a:gd name="connsiteX0" fmla="*/ 0 w 1236769"/>
                  <a:gd name="connsiteY0" fmla="*/ 722957 h 909484"/>
                  <a:gd name="connsiteX1" fmla="*/ 61556 w 1236769"/>
                  <a:gd name="connsiteY1" fmla="*/ 722339 h 909484"/>
                  <a:gd name="connsiteX2" fmla="*/ 136291 w 1236769"/>
                  <a:gd name="connsiteY2" fmla="*/ 909456 h 909484"/>
                  <a:gd name="connsiteX3" fmla="*/ 214446 w 1236769"/>
                  <a:gd name="connsiteY3" fmla="*/ 723134 h 909484"/>
                  <a:gd name="connsiteX4" fmla="*/ 792029 w 1236769"/>
                  <a:gd name="connsiteY4" fmla="*/ 722338 h 909484"/>
                  <a:gd name="connsiteX5" fmla="*/ 872198 w 1236769"/>
                  <a:gd name="connsiteY5" fmla="*/ 889819 h 909484"/>
                  <a:gd name="connsiteX6" fmla="*/ 934904 w 1236769"/>
                  <a:gd name="connsiteY6" fmla="*/ 722338 h 909484"/>
                  <a:gd name="connsiteX7" fmla="*/ 1150804 w 1236769"/>
                  <a:gd name="connsiteY7" fmla="*/ 723750 h 909484"/>
                  <a:gd name="connsiteX8" fmla="*/ 1080161 w 1236769"/>
                  <a:gd name="connsiteY8" fmla="*/ 491357 h 909484"/>
                  <a:gd name="connsiteX9" fmla="*/ 1232561 w 1236769"/>
                  <a:gd name="connsiteY9" fmla="*/ 389756 h 909484"/>
                  <a:gd name="connsiteX10" fmla="*/ 1039680 w 1236769"/>
                  <a:gd name="connsiteY10" fmla="*/ 341338 h 909484"/>
                  <a:gd name="connsiteX11" fmla="*/ 982882 w 1236769"/>
                  <a:gd name="connsiteY11" fmla="*/ 113973 h 909484"/>
                  <a:gd name="connsiteX12" fmla="*/ 823779 w 1236769"/>
                  <a:gd name="connsiteY12" fmla="*/ 112737 h 909484"/>
                  <a:gd name="connsiteX13" fmla="*/ 757104 w 1236769"/>
                  <a:gd name="connsiteY13" fmla="*/ 267518 h 909484"/>
                  <a:gd name="connsiteX14" fmla="*/ 688048 w 1236769"/>
                  <a:gd name="connsiteY14" fmla="*/ 112737 h 909484"/>
                  <a:gd name="connsiteX15" fmla="*/ 368961 w 1236769"/>
                  <a:gd name="connsiteY15" fmla="*/ 114325 h 909484"/>
                  <a:gd name="connsiteX16" fmla="*/ 296729 w 1236769"/>
                  <a:gd name="connsiteY16" fmla="*/ 25 h 909484"/>
                  <a:gd name="connsiteX17" fmla="*/ 227674 w 1236769"/>
                  <a:gd name="connsiteY17" fmla="*/ 114325 h 909484"/>
                  <a:gd name="connsiteX18" fmla="*/ 116108 w 1236769"/>
                  <a:gd name="connsiteY18" fmla="*/ 113356 h 909484"/>
                  <a:gd name="connsiteX19" fmla="*/ 73884 w 1236769"/>
                  <a:gd name="connsiteY19" fmla="*/ 325318 h 909484"/>
                  <a:gd name="connsiteX20" fmla="*/ 176874 w 1236769"/>
                  <a:gd name="connsiteY20" fmla="*/ 408014 h 909484"/>
                  <a:gd name="connsiteX21" fmla="*/ 42147 w 1236769"/>
                  <a:gd name="connsiteY21" fmla="*/ 471660 h 909484"/>
                  <a:gd name="connsiteX22" fmla="*/ 0 w 1236769"/>
                  <a:gd name="connsiteY22" fmla="*/ 722957 h 909484"/>
                  <a:gd name="connsiteX0" fmla="*/ 0 w 1236769"/>
                  <a:gd name="connsiteY0" fmla="*/ 722957 h 909484"/>
                  <a:gd name="connsiteX1" fmla="*/ 61556 w 1236769"/>
                  <a:gd name="connsiteY1" fmla="*/ 722339 h 909484"/>
                  <a:gd name="connsiteX2" fmla="*/ 136291 w 1236769"/>
                  <a:gd name="connsiteY2" fmla="*/ 909456 h 909484"/>
                  <a:gd name="connsiteX3" fmla="*/ 214446 w 1236769"/>
                  <a:gd name="connsiteY3" fmla="*/ 723134 h 909484"/>
                  <a:gd name="connsiteX4" fmla="*/ 792029 w 1236769"/>
                  <a:gd name="connsiteY4" fmla="*/ 722338 h 909484"/>
                  <a:gd name="connsiteX5" fmla="*/ 872198 w 1236769"/>
                  <a:gd name="connsiteY5" fmla="*/ 889819 h 909484"/>
                  <a:gd name="connsiteX6" fmla="*/ 934904 w 1236769"/>
                  <a:gd name="connsiteY6" fmla="*/ 722338 h 909484"/>
                  <a:gd name="connsiteX7" fmla="*/ 1150804 w 1236769"/>
                  <a:gd name="connsiteY7" fmla="*/ 723750 h 909484"/>
                  <a:gd name="connsiteX8" fmla="*/ 1080161 w 1236769"/>
                  <a:gd name="connsiteY8" fmla="*/ 491357 h 909484"/>
                  <a:gd name="connsiteX9" fmla="*/ 1232561 w 1236769"/>
                  <a:gd name="connsiteY9" fmla="*/ 389756 h 909484"/>
                  <a:gd name="connsiteX10" fmla="*/ 1039680 w 1236769"/>
                  <a:gd name="connsiteY10" fmla="*/ 341338 h 909484"/>
                  <a:gd name="connsiteX11" fmla="*/ 982882 w 1236769"/>
                  <a:gd name="connsiteY11" fmla="*/ 113973 h 909484"/>
                  <a:gd name="connsiteX12" fmla="*/ 823779 w 1236769"/>
                  <a:gd name="connsiteY12" fmla="*/ 112737 h 909484"/>
                  <a:gd name="connsiteX13" fmla="*/ 757104 w 1236769"/>
                  <a:gd name="connsiteY13" fmla="*/ 267518 h 909484"/>
                  <a:gd name="connsiteX14" fmla="*/ 688048 w 1236769"/>
                  <a:gd name="connsiteY14" fmla="*/ 112737 h 909484"/>
                  <a:gd name="connsiteX15" fmla="*/ 368961 w 1236769"/>
                  <a:gd name="connsiteY15" fmla="*/ 114325 h 909484"/>
                  <a:gd name="connsiteX16" fmla="*/ 296729 w 1236769"/>
                  <a:gd name="connsiteY16" fmla="*/ 25 h 909484"/>
                  <a:gd name="connsiteX17" fmla="*/ 227674 w 1236769"/>
                  <a:gd name="connsiteY17" fmla="*/ 114325 h 909484"/>
                  <a:gd name="connsiteX18" fmla="*/ 116108 w 1236769"/>
                  <a:gd name="connsiteY18" fmla="*/ 113356 h 909484"/>
                  <a:gd name="connsiteX19" fmla="*/ 73884 w 1236769"/>
                  <a:gd name="connsiteY19" fmla="*/ 325318 h 909484"/>
                  <a:gd name="connsiteX20" fmla="*/ 176874 w 1236769"/>
                  <a:gd name="connsiteY20" fmla="*/ 408014 h 909484"/>
                  <a:gd name="connsiteX21" fmla="*/ 42148 w 1236769"/>
                  <a:gd name="connsiteY21" fmla="*/ 481625 h 909484"/>
                  <a:gd name="connsiteX22" fmla="*/ 0 w 1236769"/>
                  <a:gd name="connsiteY22" fmla="*/ 722957 h 909484"/>
                  <a:gd name="connsiteX0" fmla="*/ 0 w 1236769"/>
                  <a:gd name="connsiteY0" fmla="*/ 722957 h 909484"/>
                  <a:gd name="connsiteX1" fmla="*/ 61556 w 1236769"/>
                  <a:gd name="connsiteY1" fmla="*/ 722339 h 909484"/>
                  <a:gd name="connsiteX2" fmla="*/ 136291 w 1236769"/>
                  <a:gd name="connsiteY2" fmla="*/ 909456 h 909484"/>
                  <a:gd name="connsiteX3" fmla="*/ 214446 w 1236769"/>
                  <a:gd name="connsiteY3" fmla="*/ 723134 h 909484"/>
                  <a:gd name="connsiteX4" fmla="*/ 792029 w 1236769"/>
                  <a:gd name="connsiteY4" fmla="*/ 722338 h 909484"/>
                  <a:gd name="connsiteX5" fmla="*/ 872198 w 1236769"/>
                  <a:gd name="connsiteY5" fmla="*/ 889819 h 909484"/>
                  <a:gd name="connsiteX6" fmla="*/ 934904 w 1236769"/>
                  <a:gd name="connsiteY6" fmla="*/ 722338 h 909484"/>
                  <a:gd name="connsiteX7" fmla="*/ 1150804 w 1236769"/>
                  <a:gd name="connsiteY7" fmla="*/ 723750 h 909484"/>
                  <a:gd name="connsiteX8" fmla="*/ 1080161 w 1236769"/>
                  <a:gd name="connsiteY8" fmla="*/ 491357 h 909484"/>
                  <a:gd name="connsiteX9" fmla="*/ 1232561 w 1236769"/>
                  <a:gd name="connsiteY9" fmla="*/ 389756 h 909484"/>
                  <a:gd name="connsiteX10" fmla="*/ 1039680 w 1236769"/>
                  <a:gd name="connsiteY10" fmla="*/ 341338 h 909484"/>
                  <a:gd name="connsiteX11" fmla="*/ 988694 w 1236769"/>
                  <a:gd name="connsiteY11" fmla="*/ 113973 h 909484"/>
                  <a:gd name="connsiteX12" fmla="*/ 823779 w 1236769"/>
                  <a:gd name="connsiteY12" fmla="*/ 112737 h 909484"/>
                  <a:gd name="connsiteX13" fmla="*/ 757104 w 1236769"/>
                  <a:gd name="connsiteY13" fmla="*/ 267518 h 909484"/>
                  <a:gd name="connsiteX14" fmla="*/ 688048 w 1236769"/>
                  <a:gd name="connsiteY14" fmla="*/ 112737 h 909484"/>
                  <a:gd name="connsiteX15" fmla="*/ 368961 w 1236769"/>
                  <a:gd name="connsiteY15" fmla="*/ 114325 h 909484"/>
                  <a:gd name="connsiteX16" fmla="*/ 296729 w 1236769"/>
                  <a:gd name="connsiteY16" fmla="*/ 25 h 909484"/>
                  <a:gd name="connsiteX17" fmla="*/ 227674 w 1236769"/>
                  <a:gd name="connsiteY17" fmla="*/ 114325 h 909484"/>
                  <a:gd name="connsiteX18" fmla="*/ 116108 w 1236769"/>
                  <a:gd name="connsiteY18" fmla="*/ 113356 h 909484"/>
                  <a:gd name="connsiteX19" fmla="*/ 73884 w 1236769"/>
                  <a:gd name="connsiteY19" fmla="*/ 325318 h 909484"/>
                  <a:gd name="connsiteX20" fmla="*/ 176874 w 1236769"/>
                  <a:gd name="connsiteY20" fmla="*/ 408014 h 909484"/>
                  <a:gd name="connsiteX21" fmla="*/ 42148 w 1236769"/>
                  <a:gd name="connsiteY21" fmla="*/ 481625 h 909484"/>
                  <a:gd name="connsiteX22" fmla="*/ 0 w 1236769"/>
                  <a:gd name="connsiteY22" fmla="*/ 722957 h 909484"/>
                  <a:gd name="connsiteX0" fmla="*/ 0 w 1236769"/>
                  <a:gd name="connsiteY0" fmla="*/ 722957 h 909484"/>
                  <a:gd name="connsiteX1" fmla="*/ 61556 w 1236769"/>
                  <a:gd name="connsiteY1" fmla="*/ 722339 h 909484"/>
                  <a:gd name="connsiteX2" fmla="*/ 136291 w 1236769"/>
                  <a:gd name="connsiteY2" fmla="*/ 909456 h 909484"/>
                  <a:gd name="connsiteX3" fmla="*/ 214446 w 1236769"/>
                  <a:gd name="connsiteY3" fmla="*/ 723134 h 909484"/>
                  <a:gd name="connsiteX4" fmla="*/ 792029 w 1236769"/>
                  <a:gd name="connsiteY4" fmla="*/ 722338 h 909484"/>
                  <a:gd name="connsiteX5" fmla="*/ 872198 w 1236769"/>
                  <a:gd name="connsiteY5" fmla="*/ 889819 h 909484"/>
                  <a:gd name="connsiteX6" fmla="*/ 934904 w 1236769"/>
                  <a:gd name="connsiteY6" fmla="*/ 722338 h 909484"/>
                  <a:gd name="connsiteX7" fmla="*/ 1150804 w 1236769"/>
                  <a:gd name="connsiteY7" fmla="*/ 723750 h 909484"/>
                  <a:gd name="connsiteX8" fmla="*/ 1080161 w 1236769"/>
                  <a:gd name="connsiteY8" fmla="*/ 491357 h 909484"/>
                  <a:gd name="connsiteX9" fmla="*/ 1232561 w 1236769"/>
                  <a:gd name="connsiteY9" fmla="*/ 389756 h 909484"/>
                  <a:gd name="connsiteX10" fmla="*/ 1033868 w 1236769"/>
                  <a:gd name="connsiteY10" fmla="*/ 341339 h 909484"/>
                  <a:gd name="connsiteX11" fmla="*/ 988694 w 1236769"/>
                  <a:gd name="connsiteY11" fmla="*/ 113973 h 909484"/>
                  <a:gd name="connsiteX12" fmla="*/ 823779 w 1236769"/>
                  <a:gd name="connsiteY12" fmla="*/ 112737 h 909484"/>
                  <a:gd name="connsiteX13" fmla="*/ 757104 w 1236769"/>
                  <a:gd name="connsiteY13" fmla="*/ 267518 h 909484"/>
                  <a:gd name="connsiteX14" fmla="*/ 688048 w 1236769"/>
                  <a:gd name="connsiteY14" fmla="*/ 112737 h 909484"/>
                  <a:gd name="connsiteX15" fmla="*/ 368961 w 1236769"/>
                  <a:gd name="connsiteY15" fmla="*/ 114325 h 909484"/>
                  <a:gd name="connsiteX16" fmla="*/ 296729 w 1236769"/>
                  <a:gd name="connsiteY16" fmla="*/ 25 h 909484"/>
                  <a:gd name="connsiteX17" fmla="*/ 227674 w 1236769"/>
                  <a:gd name="connsiteY17" fmla="*/ 114325 h 909484"/>
                  <a:gd name="connsiteX18" fmla="*/ 116108 w 1236769"/>
                  <a:gd name="connsiteY18" fmla="*/ 113356 h 909484"/>
                  <a:gd name="connsiteX19" fmla="*/ 73884 w 1236769"/>
                  <a:gd name="connsiteY19" fmla="*/ 325318 h 909484"/>
                  <a:gd name="connsiteX20" fmla="*/ 176874 w 1236769"/>
                  <a:gd name="connsiteY20" fmla="*/ 408014 h 909484"/>
                  <a:gd name="connsiteX21" fmla="*/ 42148 w 1236769"/>
                  <a:gd name="connsiteY21" fmla="*/ 481625 h 909484"/>
                  <a:gd name="connsiteX22" fmla="*/ 0 w 1236769"/>
                  <a:gd name="connsiteY22" fmla="*/ 722957 h 909484"/>
                  <a:gd name="connsiteX0" fmla="*/ 0 w 1236151"/>
                  <a:gd name="connsiteY0" fmla="*/ 722957 h 909484"/>
                  <a:gd name="connsiteX1" fmla="*/ 61556 w 1236151"/>
                  <a:gd name="connsiteY1" fmla="*/ 722339 h 909484"/>
                  <a:gd name="connsiteX2" fmla="*/ 136291 w 1236151"/>
                  <a:gd name="connsiteY2" fmla="*/ 909456 h 909484"/>
                  <a:gd name="connsiteX3" fmla="*/ 214446 w 1236151"/>
                  <a:gd name="connsiteY3" fmla="*/ 723134 h 909484"/>
                  <a:gd name="connsiteX4" fmla="*/ 792029 w 1236151"/>
                  <a:gd name="connsiteY4" fmla="*/ 722338 h 909484"/>
                  <a:gd name="connsiteX5" fmla="*/ 872198 w 1236151"/>
                  <a:gd name="connsiteY5" fmla="*/ 889819 h 909484"/>
                  <a:gd name="connsiteX6" fmla="*/ 934904 w 1236151"/>
                  <a:gd name="connsiteY6" fmla="*/ 722338 h 909484"/>
                  <a:gd name="connsiteX7" fmla="*/ 1150804 w 1236151"/>
                  <a:gd name="connsiteY7" fmla="*/ 723750 h 909484"/>
                  <a:gd name="connsiteX8" fmla="*/ 1059821 w 1236151"/>
                  <a:gd name="connsiteY8" fmla="*/ 491357 h 909484"/>
                  <a:gd name="connsiteX9" fmla="*/ 1232561 w 1236151"/>
                  <a:gd name="connsiteY9" fmla="*/ 389756 h 909484"/>
                  <a:gd name="connsiteX10" fmla="*/ 1033868 w 1236151"/>
                  <a:gd name="connsiteY10" fmla="*/ 341339 h 909484"/>
                  <a:gd name="connsiteX11" fmla="*/ 988694 w 1236151"/>
                  <a:gd name="connsiteY11" fmla="*/ 113973 h 909484"/>
                  <a:gd name="connsiteX12" fmla="*/ 823779 w 1236151"/>
                  <a:gd name="connsiteY12" fmla="*/ 112737 h 909484"/>
                  <a:gd name="connsiteX13" fmla="*/ 757104 w 1236151"/>
                  <a:gd name="connsiteY13" fmla="*/ 267518 h 909484"/>
                  <a:gd name="connsiteX14" fmla="*/ 688048 w 1236151"/>
                  <a:gd name="connsiteY14" fmla="*/ 112737 h 909484"/>
                  <a:gd name="connsiteX15" fmla="*/ 368961 w 1236151"/>
                  <a:gd name="connsiteY15" fmla="*/ 114325 h 909484"/>
                  <a:gd name="connsiteX16" fmla="*/ 296729 w 1236151"/>
                  <a:gd name="connsiteY16" fmla="*/ 25 h 909484"/>
                  <a:gd name="connsiteX17" fmla="*/ 227674 w 1236151"/>
                  <a:gd name="connsiteY17" fmla="*/ 114325 h 909484"/>
                  <a:gd name="connsiteX18" fmla="*/ 116108 w 1236151"/>
                  <a:gd name="connsiteY18" fmla="*/ 113356 h 909484"/>
                  <a:gd name="connsiteX19" fmla="*/ 73884 w 1236151"/>
                  <a:gd name="connsiteY19" fmla="*/ 325318 h 909484"/>
                  <a:gd name="connsiteX20" fmla="*/ 176874 w 1236151"/>
                  <a:gd name="connsiteY20" fmla="*/ 408014 h 909484"/>
                  <a:gd name="connsiteX21" fmla="*/ 42148 w 1236151"/>
                  <a:gd name="connsiteY21" fmla="*/ 481625 h 909484"/>
                  <a:gd name="connsiteX22" fmla="*/ 0 w 1236151"/>
                  <a:gd name="connsiteY22" fmla="*/ 722957 h 909484"/>
                  <a:gd name="connsiteX0" fmla="*/ 0 w 1236151"/>
                  <a:gd name="connsiteY0" fmla="*/ 722957 h 909484"/>
                  <a:gd name="connsiteX1" fmla="*/ 61556 w 1236151"/>
                  <a:gd name="connsiteY1" fmla="*/ 722339 h 909484"/>
                  <a:gd name="connsiteX2" fmla="*/ 136291 w 1236151"/>
                  <a:gd name="connsiteY2" fmla="*/ 909456 h 909484"/>
                  <a:gd name="connsiteX3" fmla="*/ 214446 w 1236151"/>
                  <a:gd name="connsiteY3" fmla="*/ 723134 h 909484"/>
                  <a:gd name="connsiteX4" fmla="*/ 792029 w 1236151"/>
                  <a:gd name="connsiteY4" fmla="*/ 722338 h 909484"/>
                  <a:gd name="connsiteX5" fmla="*/ 872198 w 1236151"/>
                  <a:gd name="connsiteY5" fmla="*/ 889819 h 909484"/>
                  <a:gd name="connsiteX6" fmla="*/ 934904 w 1236151"/>
                  <a:gd name="connsiteY6" fmla="*/ 722338 h 909484"/>
                  <a:gd name="connsiteX7" fmla="*/ 1107219 w 1236151"/>
                  <a:gd name="connsiteY7" fmla="*/ 720429 h 909484"/>
                  <a:gd name="connsiteX8" fmla="*/ 1059821 w 1236151"/>
                  <a:gd name="connsiteY8" fmla="*/ 491357 h 909484"/>
                  <a:gd name="connsiteX9" fmla="*/ 1232561 w 1236151"/>
                  <a:gd name="connsiteY9" fmla="*/ 389756 h 909484"/>
                  <a:gd name="connsiteX10" fmla="*/ 1033868 w 1236151"/>
                  <a:gd name="connsiteY10" fmla="*/ 341339 h 909484"/>
                  <a:gd name="connsiteX11" fmla="*/ 988694 w 1236151"/>
                  <a:gd name="connsiteY11" fmla="*/ 113973 h 909484"/>
                  <a:gd name="connsiteX12" fmla="*/ 823779 w 1236151"/>
                  <a:gd name="connsiteY12" fmla="*/ 112737 h 909484"/>
                  <a:gd name="connsiteX13" fmla="*/ 757104 w 1236151"/>
                  <a:gd name="connsiteY13" fmla="*/ 267518 h 909484"/>
                  <a:gd name="connsiteX14" fmla="*/ 688048 w 1236151"/>
                  <a:gd name="connsiteY14" fmla="*/ 112737 h 909484"/>
                  <a:gd name="connsiteX15" fmla="*/ 368961 w 1236151"/>
                  <a:gd name="connsiteY15" fmla="*/ 114325 h 909484"/>
                  <a:gd name="connsiteX16" fmla="*/ 296729 w 1236151"/>
                  <a:gd name="connsiteY16" fmla="*/ 25 h 909484"/>
                  <a:gd name="connsiteX17" fmla="*/ 227674 w 1236151"/>
                  <a:gd name="connsiteY17" fmla="*/ 114325 h 909484"/>
                  <a:gd name="connsiteX18" fmla="*/ 116108 w 1236151"/>
                  <a:gd name="connsiteY18" fmla="*/ 113356 h 909484"/>
                  <a:gd name="connsiteX19" fmla="*/ 73884 w 1236151"/>
                  <a:gd name="connsiteY19" fmla="*/ 325318 h 909484"/>
                  <a:gd name="connsiteX20" fmla="*/ 176874 w 1236151"/>
                  <a:gd name="connsiteY20" fmla="*/ 408014 h 909484"/>
                  <a:gd name="connsiteX21" fmla="*/ 42148 w 1236151"/>
                  <a:gd name="connsiteY21" fmla="*/ 481625 h 909484"/>
                  <a:gd name="connsiteX22" fmla="*/ 0 w 1236151"/>
                  <a:gd name="connsiteY22" fmla="*/ 722957 h 909484"/>
                  <a:gd name="connsiteX0" fmla="*/ 0 w 1236309"/>
                  <a:gd name="connsiteY0" fmla="*/ 722957 h 909484"/>
                  <a:gd name="connsiteX1" fmla="*/ 61556 w 1236309"/>
                  <a:gd name="connsiteY1" fmla="*/ 722339 h 909484"/>
                  <a:gd name="connsiteX2" fmla="*/ 136291 w 1236309"/>
                  <a:gd name="connsiteY2" fmla="*/ 909456 h 909484"/>
                  <a:gd name="connsiteX3" fmla="*/ 214446 w 1236309"/>
                  <a:gd name="connsiteY3" fmla="*/ 723134 h 909484"/>
                  <a:gd name="connsiteX4" fmla="*/ 792029 w 1236309"/>
                  <a:gd name="connsiteY4" fmla="*/ 722338 h 909484"/>
                  <a:gd name="connsiteX5" fmla="*/ 872198 w 1236309"/>
                  <a:gd name="connsiteY5" fmla="*/ 889819 h 909484"/>
                  <a:gd name="connsiteX6" fmla="*/ 934904 w 1236309"/>
                  <a:gd name="connsiteY6" fmla="*/ 722338 h 909484"/>
                  <a:gd name="connsiteX7" fmla="*/ 1107219 w 1236309"/>
                  <a:gd name="connsiteY7" fmla="*/ 720429 h 909484"/>
                  <a:gd name="connsiteX8" fmla="*/ 1065632 w 1236309"/>
                  <a:gd name="connsiteY8" fmla="*/ 494679 h 909484"/>
                  <a:gd name="connsiteX9" fmla="*/ 1232561 w 1236309"/>
                  <a:gd name="connsiteY9" fmla="*/ 389756 h 909484"/>
                  <a:gd name="connsiteX10" fmla="*/ 1033868 w 1236309"/>
                  <a:gd name="connsiteY10" fmla="*/ 341339 h 909484"/>
                  <a:gd name="connsiteX11" fmla="*/ 988694 w 1236309"/>
                  <a:gd name="connsiteY11" fmla="*/ 113973 h 909484"/>
                  <a:gd name="connsiteX12" fmla="*/ 823779 w 1236309"/>
                  <a:gd name="connsiteY12" fmla="*/ 112737 h 909484"/>
                  <a:gd name="connsiteX13" fmla="*/ 757104 w 1236309"/>
                  <a:gd name="connsiteY13" fmla="*/ 267518 h 909484"/>
                  <a:gd name="connsiteX14" fmla="*/ 688048 w 1236309"/>
                  <a:gd name="connsiteY14" fmla="*/ 112737 h 909484"/>
                  <a:gd name="connsiteX15" fmla="*/ 368961 w 1236309"/>
                  <a:gd name="connsiteY15" fmla="*/ 114325 h 909484"/>
                  <a:gd name="connsiteX16" fmla="*/ 296729 w 1236309"/>
                  <a:gd name="connsiteY16" fmla="*/ 25 h 909484"/>
                  <a:gd name="connsiteX17" fmla="*/ 227674 w 1236309"/>
                  <a:gd name="connsiteY17" fmla="*/ 114325 h 909484"/>
                  <a:gd name="connsiteX18" fmla="*/ 116108 w 1236309"/>
                  <a:gd name="connsiteY18" fmla="*/ 113356 h 909484"/>
                  <a:gd name="connsiteX19" fmla="*/ 73884 w 1236309"/>
                  <a:gd name="connsiteY19" fmla="*/ 325318 h 909484"/>
                  <a:gd name="connsiteX20" fmla="*/ 176874 w 1236309"/>
                  <a:gd name="connsiteY20" fmla="*/ 408014 h 909484"/>
                  <a:gd name="connsiteX21" fmla="*/ 42148 w 1236309"/>
                  <a:gd name="connsiteY21" fmla="*/ 481625 h 909484"/>
                  <a:gd name="connsiteX22" fmla="*/ 0 w 1236309"/>
                  <a:gd name="connsiteY22" fmla="*/ 722957 h 909484"/>
                  <a:gd name="connsiteX0" fmla="*/ 0 w 1213856"/>
                  <a:gd name="connsiteY0" fmla="*/ 722957 h 909484"/>
                  <a:gd name="connsiteX1" fmla="*/ 61556 w 1213856"/>
                  <a:gd name="connsiteY1" fmla="*/ 722339 h 909484"/>
                  <a:gd name="connsiteX2" fmla="*/ 136291 w 1213856"/>
                  <a:gd name="connsiteY2" fmla="*/ 909456 h 909484"/>
                  <a:gd name="connsiteX3" fmla="*/ 214446 w 1213856"/>
                  <a:gd name="connsiteY3" fmla="*/ 723134 h 909484"/>
                  <a:gd name="connsiteX4" fmla="*/ 792029 w 1213856"/>
                  <a:gd name="connsiteY4" fmla="*/ 722338 h 909484"/>
                  <a:gd name="connsiteX5" fmla="*/ 872198 w 1213856"/>
                  <a:gd name="connsiteY5" fmla="*/ 889819 h 909484"/>
                  <a:gd name="connsiteX6" fmla="*/ 934904 w 1213856"/>
                  <a:gd name="connsiteY6" fmla="*/ 722338 h 909484"/>
                  <a:gd name="connsiteX7" fmla="*/ 1107219 w 1213856"/>
                  <a:gd name="connsiteY7" fmla="*/ 720429 h 909484"/>
                  <a:gd name="connsiteX8" fmla="*/ 1065632 w 1213856"/>
                  <a:gd name="connsiteY8" fmla="*/ 494679 h 909484"/>
                  <a:gd name="connsiteX9" fmla="*/ 1209317 w 1213856"/>
                  <a:gd name="connsiteY9" fmla="*/ 399720 h 909484"/>
                  <a:gd name="connsiteX10" fmla="*/ 1033868 w 1213856"/>
                  <a:gd name="connsiteY10" fmla="*/ 341339 h 909484"/>
                  <a:gd name="connsiteX11" fmla="*/ 988694 w 1213856"/>
                  <a:gd name="connsiteY11" fmla="*/ 113973 h 909484"/>
                  <a:gd name="connsiteX12" fmla="*/ 823779 w 1213856"/>
                  <a:gd name="connsiteY12" fmla="*/ 112737 h 909484"/>
                  <a:gd name="connsiteX13" fmla="*/ 757104 w 1213856"/>
                  <a:gd name="connsiteY13" fmla="*/ 267518 h 909484"/>
                  <a:gd name="connsiteX14" fmla="*/ 688048 w 1213856"/>
                  <a:gd name="connsiteY14" fmla="*/ 112737 h 909484"/>
                  <a:gd name="connsiteX15" fmla="*/ 368961 w 1213856"/>
                  <a:gd name="connsiteY15" fmla="*/ 114325 h 909484"/>
                  <a:gd name="connsiteX16" fmla="*/ 296729 w 1213856"/>
                  <a:gd name="connsiteY16" fmla="*/ 25 h 909484"/>
                  <a:gd name="connsiteX17" fmla="*/ 227674 w 1213856"/>
                  <a:gd name="connsiteY17" fmla="*/ 114325 h 909484"/>
                  <a:gd name="connsiteX18" fmla="*/ 116108 w 1213856"/>
                  <a:gd name="connsiteY18" fmla="*/ 113356 h 909484"/>
                  <a:gd name="connsiteX19" fmla="*/ 73884 w 1213856"/>
                  <a:gd name="connsiteY19" fmla="*/ 325318 h 909484"/>
                  <a:gd name="connsiteX20" fmla="*/ 176874 w 1213856"/>
                  <a:gd name="connsiteY20" fmla="*/ 408014 h 909484"/>
                  <a:gd name="connsiteX21" fmla="*/ 42148 w 1213856"/>
                  <a:gd name="connsiteY21" fmla="*/ 481625 h 909484"/>
                  <a:gd name="connsiteX22" fmla="*/ 0 w 1213856"/>
                  <a:gd name="connsiteY22" fmla="*/ 722957 h 909484"/>
                  <a:gd name="connsiteX0" fmla="*/ 0 w 1213856"/>
                  <a:gd name="connsiteY0" fmla="*/ 722957 h 909484"/>
                  <a:gd name="connsiteX1" fmla="*/ 61556 w 1213856"/>
                  <a:gd name="connsiteY1" fmla="*/ 722339 h 909484"/>
                  <a:gd name="connsiteX2" fmla="*/ 136291 w 1213856"/>
                  <a:gd name="connsiteY2" fmla="*/ 909456 h 909484"/>
                  <a:gd name="connsiteX3" fmla="*/ 214446 w 1213856"/>
                  <a:gd name="connsiteY3" fmla="*/ 723134 h 909484"/>
                  <a:gd name="connsiteX4" fmla="*/ 792029 w 1213856"/>
                  <a:gd name="connsiteY4" fmla="*/ 722338 h 909484"/>
                  <a:gd name="connsiteX5" fmla="*/ 872198 w 1213856"/>
                  <a:gd name="connsiteY5" fmla="*/ 889819 h 909484"/>
                  <a:gd name="connsiteX6" fmla="*/ 934904 w 1213856"/>
                  <a:gd name="connsiteY6" fmla="*/ 722338 h 909484"/>
                  <a:gd name="connsiteX7" fmla="*/ 1107219 w 1213856"/>
                  <a:gd name="connsiteY7" fmla="*/ 720429 h 909484"/>
                  <a:gd name="connsiteX8" fmla="*/ 1065632 w 1213856"/>
                  <a:gd name="connsiteY8" fmla="*/ 494679 h 909484"/>
                  <a:gd name="connsiteX9" fmla="*/ 1209317 w 1213856"/>
                  <a:gd name="connsiteY9" fmla="*/ 399720 h 909484"/>
                  <a:gd name="connsiteX10" fmla="*/ 1033868 w 1213856"/>
                  <a:gd name="connsiteY10" fmla="*/ 341339 h 909484"/>
                  <a:gd name="connsiteX11" fmla="*/ 988694 w 1213856"/>
                  <a:gd name="connsiteY11" fmla="*/ 113973 h 909484"/>
                  <a:gd name="connsiteX12" fmla="*/ 823779 w 1213856"/>
                  <a:gd name="connsiteY12" fmla="*/ 112737 h 909484"/>
                  <a:gd name="connsiteX13" fmla="*/ 757104 w 1213856"/>
                  <a:gd name="connsiteY13" fmla="*/ 267518 h 909484"/>
                  <a:gd name="connsiteX14" fmla="*/ 688048 w 1213856"/>
                  <a:gd name="connsiteY14" fmla="*/ 112737 h 909484"/>
                  <a:gd name="connsiteX15" fmla="*/ 368961 w 1213856"/>
                  <a:gd name="connsiteY15" fmla="*/ 114325 h 909484"/>
                  <a:gd name="connsiteX16" fmla="*/ 296729 w 1213856"/>
                  <a:gd name="connsiteY16" fmla="*/ 25 h 909484"/>
                  <a:gd name="connsiteX17" fmla="*/ 227674 w 1213856"/>
                  <a:gd name="connsiteY17" fmla="*/ 114325 h 909484"/>
                  <a:gd name="connsiteX18" fmla="*/ 116108 w 1213856"/>
                  <a:gd name="connsiteY18" fmla="*/ 113356 h 909484"/>
                  <a:gd name="connsiteX19" fmla="*/ 73884 w 1213856"/>
                  <a:gd name="connsiteY19" fmla="*/ 325318 h 909484"/>
                  <a:gd name="connsiteX20" fmla="*/ 194307 w 1213856"/>
                  <a:gd name="connsiteY20" fmla="*/ 411335 h 909484"/>
                  <a:gd name="connsiteX21" fmla="*/ 42148 w 1213856"/>
                  <a:gd name="connsiteY21" fmla="*/ 481625 h 909484"/>
                  <a:gd name="connsiteX22" fmla="*/ 0 w 1213856"/>
                  <a:gd name="connsiteY22" fmla="*/ 722957 h 909484"/>
                  <a:gd name="connsiteX0" fmla="*/ 0 w 1213856"/>
                  <a:gd name="connsiteY0" fmla="*/ 722957 h 909484"/>
                  <a:gd name="connsiteX1" fmla="*/ 61556 w 1213856"/>
                  <a:gd name="connsiteY1" fmla="*/ 722339 h 909484"/>
                  <a:gd name="connsiteX2" fmla="*/ 136291 w 1213856"/>
                  <a:gd name="connsiteY2" fmla="*/ 909456 h 909484"/>
                  <a:gd name="connsiteX3" fmla="*/ 214446 w 1213856"/>
                  <a:gd name="connsiteY3" fmla="*/ 723134 h 909484"/>
                  <a:gd name="connsiteX4" fmla="*/ 792029 w 1213856"/>
                  <a:gd name="connsiteY4" fmla="*/ 722338 h 909484"/>
                  <a:gd name="connsiteX5" fmla="*/ 872198 w 1213856"/>
                  <a:gd name="connsiteY5" fmla="*/ 889819 h 909484"/>
                  <a:gd name="connsiteX6" fmla="*/ 934904 w 1213856"/>
                  <a:gd name="connsiteY6" fmla="*/ 722338 h 909484"/>
                  <a:gd name="connsiteX7" fmla="*/ 1107219 w 1213856"/>
                  <a:gd name="connsiteY7" fmla="*/ 720429 h 909484"/>
                  <a:gd name="connsiteX8" fmla="*/ 1065632 w 1213856"/>
                  <a:gd name="connsiteY8" fmla="*/ 494679 h 909484"/>
                  <a:gd name="connsiteX9" fmla="*/ 1209317 w 1213856"/>
                  <a:gd name="connsiteY9" fmla="*/ 399720 h 909484"/>
                  <a:gd name="connsiteX10" fmla="*/ 1033868 w 1213856"/>
                  <a:gd name="connsiteY10" fmla="*/ 341339 h 909484"/>
                  <a:gd name="connsiteX11" fmla="*/ 988694 w 1213856"/>
                  <a:gd name="connsiteY11" fmla="*/ 113973 h 909484"/>
                  <a:gd name="connsiteX12" fmla="*/ 823779 w 1213856"/>
                  <a:gd name="connsiteY12" fmla="*/ 112737 h 909484"/>
                  <a:gd name="connsiteX13" fmla="*/ 757104 w 1213856"/>
                  <a:gd name="connsiteY13" fmla="*/ 267518 h 909484"/>
                  <a:gd name="connsiteX14" fmla="*/ 688048 w 1213856"/>
                  <a:gd name="connsiteY14" fmla="*/ 112737 h 909484"/>
                  <a:gd name="connsiteX15" fmla="*/ 368961 w 1213856"/>
                  <a:gd name="connsiteY15" fmla="*/ 114325 h 909484"/>
                  <a:gd name="connsiteX16" fmla="*/ 296729 w 1213856"/>
                  <a:gd name="connsiteY16" fmla="*/ 25 h 909484"/>
                  <a:gd name="connsiteX17" fmla="*/ 227674 w 1213856"/>
                  <a:gd name="connsiteY17" fmla="*/ 114325 h 909484"/>
                  <a:gd name="connsiteX18" fmla="*/ 116108 w 1213856"/>
                  <a:gd name="connsiteY18" fmla="*/ 113356 h 909484"/>
                  <a:gd name="connsiteX19" fmla="*/ 73884 w 1213856"/>
                  <a:gd name="connsiteY19" fmla="*/ 325318 h 909484"/>
                  <a:gd name="connsiteX20" fmla="*/ 208836 w 1213856"/>
                  <a:gd name="connsiteY20" fmla="*/ 411335 h 909484"/>
                  <a:gd name="connsiteX21" fmla="*/ 42148 w 1213856"/>
                  <a:gd name="connsiteY21" fmla="*/ 481625 h 909484"/>
                  <a:gd name="connsiteX22" fmla="*/ 0 w 1213856"/>
                  <a:gd name="connsiteY22" fmla="*/ 722957 h 909484"/>
                  <a:gd name="connsiteX0" fmla="*/ 0 w 1213856"/>
                  <a:gd name="connsiteY0" fmla="*/ 722957 h 909484"/>
                  <a:gd name="connsiteX1" fmla="*/ 61556 w 1213856"/>
                  <a:gd name="connsiteY1" fmla="*/ 722339 h 909484"/>
                  <a:gd name="connsiteX2" fmla="*/ 136291 w 1213856"/>
                  <a:gd name="connsiteY2" fmla="*/ 909456 h 909484"/>
                  <a:gd name="connsiteX3" fmla="*/ 214446 w 1213856"/>
                  <a:gd name="connsiteY3" fmla="*/ 723134 h 909484"/>
                  <a:gd name="connsiteX4" fmla="*/ 792029 w 1213856"/>
                  <a:gd name="connsiteY4" fmla="*/ 722338 h 909484"/>
                  <a:gd name="connsiteX5" fmla="*/ 872198 w 1213856"/>
                  <a:gd name="connsiteY5" fmla="*/ 889819 h 909484"/>
                  <a:gd name="connsiteX6" fmla="*/ 934904 w 1213856"/>
                  <a:gd name="connsiteY6" fmla="*/ 722338 h 909484"/>
                  <a:gd name="connsiteX7" fmla="*/ 1107219 w 1213856"/>
                  <a:gd name="connsiteY7" fmla="*/ 720429 h 909484"/>
                  <a:gd name="connsiteX8" fmla="*/ 1065632 w 1213856"/>
                  <a:gd name="connsiteY8" fmla="*/ 494679 h 909484"/>
                  <a:gd name="connsiteX9" fmla="*/ 1209317 w 1213856"/>
                  <a:gd name="connsiteY9" fmla="*/ 399720 h 909484"/>
                  <a:gd name="connsiteX10" fmla="*/ 1033868 w 1213856"/>
                  <a:gd name="connsiteY10" fmla="*/ 341339 h 909484"/>
                  <a:gd name="connsiteX11" fmla="*/ 940459 w 1213856"/>
                  <a:gd name="connsiteY11" fmla="*/ 109732 h 909484"/>
                  <a:gd name="connsiteX12" fmla="*/ 823779 w 1213856"/>
                  <a:gd name="connsiteY12" fmla="*/ 112737 h 909484"/>
                  <a:gd name="connsiteX13" fmla="*/ 757104 w 1213856"/>
                  <a:gd name="connsiteY13" fmla="*/ 267518 h 909484"/>
                  <a:gd name="connsiteX14" fmla="*/ 688048 w 1213856"/>
                  <a:gd name="connsiteY14" fmla="*/ 112737 h 909484"/>
                  <a:gd name="connsiteX15" fmla="*/ 368961 w 1213856"/>
                  <a:gd name="connsiteY15" fmla="*/ 114325 h 909484"/>
                  <a:gd name="connsiteX16" fmla="*/ 296729 w 1213856"/>
                  <a:gd name="connsiteY16" fmla="*/ 25 h 909484"/>
                  <a:gd name="connsiteX17" fmla="*/ 227674 w 1213856"/>
                  <a:gd name="connsiteY17" fmla="*/ 114325 h 909484"/>
                  <a:gd name="connsiteX18" fmla="*/ 116108 w 1213856"/>
                  <a:gd name="connsiteY18" fmla="*/ 113356 h 909484"/>
                  <a:gd name="connsiteX19" fmla="*/ 73884 w 1213856"/>
                  <a:gd name="connsiteY19" fmla="*/ 325318 h 909484"/>
                  <a:gd name="connsiteX20" fmla="*/ 208836 w 1213856"/>
                  <a:gd name="connsiteY20" fmla="*/ 411335 h 909484"/>
                  <a:gd name="connsiteX21" fmla="*/ 42148 w 1213856"/>
                  <a:gd name="connsiteY21" fmla="*/ 481625 h 909484"/>
                  <a:gd name="connsiteX22" fmla="*/ 0 w 1213856"/>
                  <a:gd name="connsiteY22" fmla="*/ 722957 h 909484"/>
                  <a:gd name="connsiteX0" fmla="*/ 0 w 1213856"/>
                  <a:gd name="connsiteY0" fmla="*/ 722957 h 909484"/>
                  <a:gd name="connsiteX1" fmla="*/ 61556 w 1213856"/>
                  <a:gd name="connsiteY1" fmla="*/ 722339 h 909484"/>
                  <a:gd name="connsiteX2" fmla="*/ 136291 w 1213856"/>
                  <a:gd name="connsiteY2" fmla="*/ 909456 h 909484"/>
                  <a:gd name="connsiteX3" fmla="*/ 214446 w 1213856"/>
                  <a:gd name="connsiteY3" fmla="*/ 723134 h 909484"/>
                  <a:gd name="connsiteX4" fmla="*/ 792029 w 1213856"/>
                  <a:gd name="connsiteY4" fmla="*/ 722338 h 909484"/>
                  <a:gd name="connsiteX5" fmla="*/ 872198 w 1213856"/>
                  <a:gd name="connsiteY5" fmla="*/ 889819 h 909484"/>
                  <a:gd name="connsiteX6" fmla="*/ 934904 w 1213856"/>
                  <a:gd name="connsiteY6" fmla="*/ 722338 h 909484"/>
                  <a:gd name="connsiteX7" fmla="*/ 1107219 w 1213856"/>
                  <a:gd name="connsiteY7" fmla="*/ 720429 h 909484"/>
                  <a:gd name="connsiteX8" fmla="*/ 1065632 w 1213856"/>
                  <a:gd name="connsiteY8" fmla="*/ 494679 h 909484"/>
                  <a:gd name="connsiteX9" fmla="*/ 1209317 w 1213856"/>
                  <a:gd name="connsiteY9" fmla="*/ 399720 h 909484"/>
                  <a:gd name="connsiteX10" fmla="*/ 978212 w 1213856"/>
                  <a:gd name="connsiteY10" fmla="*/ 328614 h 909484"/>
                  <a:gd name="connsiteX11" fmla="*/ 940459 w 1213856"/>
                  <a:gd name="connsiteY11" fmla="*/ 109732 h 909484"/>
                  <a:gd name="connsiteX12" fmla="*/ 823779 w 1213856"/>
                  <a:gd name="connsiteY12" fmla="*/ 112737 h 909484"/>
                  <a:gd name="connsiteX13" fmla="*/ 757104 w 1213856"/>
                  <a:gd name="connsiteY13" fmla="*/ 267518 h 909484"/>
                  <a:gd name="connsiteX14" fmla="*/ 688048 w 1213856"/>
                  <a:gd name="connsiteY14" fmla="*/ 112737 h 909484"/>
                  <a:gd name="connsiteX15" fmla="*/ 368961 w 1213856"/>
                  <a:gd name="connsiteY15" fmla="*/ 114325 h 909484"/>
                  <a:gd name="connsiteX16" fmla="*/ 296729 w 1213856"/>
                  <a:gd name="connsiteY16" fmla="*/ 25 h 909484"/>
                  <a:gd name="connsiteX17" fmla="*/ 227674 w 1213856"/>
                  <a:gd name="connsiteY17" fmla="*/ 114325 h 909484"/>
                  <a:gd name="connsiteX18" fmla="*/ 116108 w 1213856"/>
                  <a:gd name="connsiteY18" fmla="*/ 113356 h 909484"/>
                  <a:gd name="connsiteX19" fmla="*/ 73884 w 1213856"/>
                  <a:gd name="connsiteY19" fmla="*/ 325318 h 909484"/>
                  <a:gd name="connsiteX20" fmla="*/ 208836 w 1213856"/>
                  <a:gd name="connsiteY20" fmla="*/ 411335 h 909484"/>
                  <a:gd name="connsiteX21" fmla="*/ 42148 w 1213856"/>
                  <a:gd name="connsiteY21" fmla="*/ 481625 h 909484"/>
                  <a:gd name="connsiteX22" fmla="*/ 0 w 1213856"/>
                  <a:gd name="connsiteY22" fmla="*/ 722957 h 909484"/>
                  <a:gd name="connsiteX0" fmla="*/ 0 w 1212325"/>
                  <a:gd name="connsiteY0" fmla="*/ 722957 h 909484"/>
                  <a:gd name="connsiteX1" fmla="*/ 61556 w 1212325"/>
                  <a:gd name="connsiteY1" fmla="*/ 722339 h 909484"/>
                  <a:gd name="connsiteX2" fmla="*/ 136291 w 1212325"/>
                  <a:gd name="connsiteY2" fmla="*/ 909456 h 909484"/>
                  <a:gd name="connsiteX3" fmla="*/ 214446 w 1212325"/>
                  <a:gd name="connsiteY3" fmla="*/ 723134 h 909484"/>
                  <a:gd name="connsiteX4" fmla="*/ 792029 w 1212325"/>
                  <a:gd name="connsiteY4" fmla="*/ 722338 h 909484"/>
                  <a:gd name="connsiteX5" fmla="*/ 872198 w 1212325"/>
                  <a:gd name="connsiteY5" fmla="*/ 889819 h 909484"/>
                  <a:gd name="connsiteX6" fmla="*/ 934904 w 1212325"/>
                  <a:gd name="connsiteY6" fmla="*/ 722338 h 909484"/>
                  <a:gd name="connsiteX7" fmla="*/ 1107219 w 1212325"/>
                  <a:gd name="connsiteY7" fmla="*/ 720429 h 909484"/>
                  <a:gd name="connsiteX8" fmla="*/ 1009976 w 1212325"/>
                  <a:gd name="connsiteY8" fmla="*/ 490437 h 909484"/>
                  <a:gd name="connsiteX9" fmla="*/ 1209317 w 1212325"/>
                  <a:gd name="connsiteY9" fmla="*/ 399720 h 909484"/>
                  <a:gd name="connsiteX10" fmla="*/ 978212 w 1212325"/>
                  <a:gd name="connsiteY10" fmla="*/ 328614 h 909484"/>
                  <a:gd name="connsiteX11" fmla="*/ 940459 w 1212325"/>
                  <a:gd name="connsiteY11" fmla="*/ 109732 h 909484"/>
                  <a:gd name="connsiteX12" fmla="*/ 823779 w 1212325"/>
                  <a:gd name="connsiteY12" fmla="*/ 112737 h 909484"/>
                  <a:gd name="connsiteX13" fmla="*/ 757104 w 1212325"/>
                  <a:gd name="connsiteY13" fmla="*/ 267518 h 909484"/>
                  <a:gd name="connsiteX14" fmla="*/ 688048 w 1212325"/>
                  <a:gd name="connsiteY14" fmla="*/ 112737 h 909484"/>
                  <a:gd name="connsiteX15" fmla="*/ 368961 w 1212325"/>
                  <a:gd name="connsiteY15" fmla="*/ 114325 h 909484"/>
                  <a:gd name="connsiteX16" fmla="*/ 296729 w 1212325"/>
                  <a:gd name="connsiteY16" fmla="*/ 25 h 909484"/>
                  <a:gd name="connsiteX17" fmla="*/ 227674 w 1212325"/>
                  <a:gd name="connsiteY17" fmla="*/ 114325 h 909484"/>
                  <a:gd name="connsiteX18" fmla="*/ 116108 w 1212325"/>
                  <a:gd name="connsiteY18" fmla="*/ 113356 h 909484"/>
                  <a:gd name="connsiteX19" fmla="*/ 73884 w 1212325"/>
                  <a:gd name="connsiteY19" fmla="*/ 325318 h 909484"/>
                  <a:gd name="connsiteX20" fmla="*/ 208836 w 1212325"/>
                  <a:gd name="connsiteY20" fmla="*/ 411335 h 909484"/>
                  <a:gd name="connsiteX21" fmla="*/ 42148 w 1212325"/>
                  <a:gd name="connsiteY21" fmla="*/ 481625 h 909484"/>
                  <a:gd name="connsiteX22" fmla="*/ 0 w 1212325"/>
                  <a:gd name="connsiteY22" fmla="*/ 722957 h 909484"/>
                  <a:gd name="connsiteX0" fmla="*/ 0 w 1212325"/>
                  <a:gd name="connsiteY0" fmla="*/ 722957 h 909484"/>
                  <a:gd name="connsiteX1" fmla="*/ 61556 w 1212325"/>
                  <a:gd name="connsiteY1" fmla="*/ 722339 h 909484"/>
                  <a:gd name="connsiteX2" fmla="*/ 136291 w 1212325"/>
                  <a:gd name="connsiteY2" fmla="*/ 909456 h 909484"/>
                  <a:gd name="connsiteX3" fmla="*/ 214446 w 1212325"/>
                  <a:gd name="connsiteY3" fmla="*/ 723134 h 909484"/>
                  <a:gd name="connsiteX4" fmla="*/ 792029 w 1212325"/>
                  <a:gd name="connsiteY4" fmla="*/ 722338 h 909484"/>
                  <a:gd name="connsiteX5" fmla="*/ 872198 w 1212325"/>
                  <a:gd name="connsiteY5" fmla="*/ 889819 h 909484"/>
                  <a:gd name="connsiteX6" fmla="*/ 934904 w 1212325"/>
                  <a:gd name="connsiteY6" fmla="*/ 722338 h 909484"/>
                  <a:gd name="connsiteX7" fmla="*/ 1044141 w 1212325"/>
                  <a:gd name="connsiteY7" fmla="*/ 716188 h 909484"/>
                  <a:gd name="connsiteX8" fmla="*/ 1009976 w 1212325"/>
                  <a:gd name="connsiteY8" fmla="*/ 490437 h 909484"/>
                  <a:gd name="connsiteX9" fmla="*/ 1209317 w 1212325"/>
                  <a:gd name="connsiteY9" fmla="*/ 399720 h 909484"/>
                  <a:gd name="connsiteX10" fmla="*/ 978212 w 1212325"/>
                  <a:gd name="connsiteY10" fmla="*/ 328614 h 909484"/>
                  <a:gd name="connsiteX11" fmla="*/ 940459 w 1212325"/>
                  <a:gd name="connsiteY11" fmla="*/ 109732 h 909484"/>
                  <a:gd name="connsiteX12" fmla="*/ 823779 w 1212325"/>
                  <a:gd name="connsiteY12" fmla="*/ 112737 h 909484"/>
                  <a:gd name="connsiteX13" fmla="*/ 757104 w 1212325"/>
                  <a:gd name="connsiteY13" fmla="*/ 267518 h 909484"/>
                  <a:gd name="connsiteX14" fmla="*/ 688048 w 1212325"/>
                  <a:gd name="connsiteY14" fmla="*/ 112737 h 909484"/>
                  <a:gd name="connsiteX15" fmla="*/ 368961 w 1212325"/>
                  <a:gd name="connsiteY15" fmla="*/ 114325 h 909484"/>
                  <a:gd name="connsiteX16" fmla="*/ 296729 w 1212325"/>
                  <a:gd name="connsiteY16" fmla="*/ 25 h 909484"/>
                  <a:gd name="connsiteX17" fmla="*/ 227674 w 1212325"/>
                  <a:gd name="connsiteY17" fmla="*/ 114325 h 909484"/>
                  <a:gd name="connsiteX18" fmla="*/ 116108 w 1212325"/>
                  <a:gd name="connsiteY18" fmla="*/ 113356 h 909484"/>
                  <a:gd name="connsiteX19" fmla="*/ 73884 w 1212325"/>
                  <a:gd name="connsiteY19" fmla="*/ 325318 h 909484"/>
                  <a:gd name="connsiteX20" fmla="*/ 208836 w 1212325"/>
                  <a:gd name="connsiteY20" fmla="*/ 411335 h 909484"/>
                  <a:gd name="connsiteX21" fmla="*/ 42148 w 1212325"/>
                  <a:gd name="connsiteY21" fmla="*/ 481625 h 909484"/>
                  <a:gd name="connsiteX22" fmla="*/ 0 w 1212325"/>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16188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757104 w 1168916"/>
                  <a:gd name="connsiteY13" fmla="*/ 267518 h 909484"/>
                  <a:gd name="connsiteX14" fmla="*/ 688048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16188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757104 w 1168916"/>
                  <a:gd name="connsiteY13" fmla="*/ 267518 h 909484"/>
                  <a:gd name="connsiteX14" fmla="*/ 688048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16188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757104 w 1168916"/>
                  <a:gd name="connsiteY13" fmla="*/ 267518 h 909484"/>
                  <a:gd name="connsiteX14" fmla="*/ 688048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757104 w 1168916"/>
                  <a:gd name="connsiteY13" fmla="*/ 267518 h 909484"/>
                  <a:gd name="connsiteX14" fmla="*/ 688048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757104 w 1168916"/>
                  <a:gd name="connsiteY13" fmla="*/ 267518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5561 w 1168916"/>
                  <a:gd name="connsiteY12" fmla="*/ 10966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71175"/>
                  <a:gd name="connsiteY0" fmla="*/ 722957 h 909484"/>
                  <a:gd name="connsiteX1" fmla="*/ 61556 w 1171175"/>
                  <a:gd name="connsiteY1" fmla="*/ 722339 h 909484"/>
                  <a:gd name="connsiteX2" fmla="*/ 136291 w 1171175"/>
                  <a:gd name="connsiteY2" fmla="*/ 909456 h 909484"/>
                  <a:gd name="connsiteX3" fmla="*/ 214446 w 1171175"/>
                  <a:gd name="connsiteY3" fmla="*/ 723134 h 909484"/>
                  <a:gd name="connsiteX4" fmla="*/ 792029 w 1171175"/>
                  <a:gd name="connsiteY4" fmla="*/ 722338 h 909484"/>
                  <a:gd name="connsiteX5" fmla="*/ 872198 w 1171175"/>
                  <a:gd name="connsiteY5" fmla="*/ 889819 h 909484"/>
                  <a:gd name="connsiteX6" fmla="*/ 934904 w 1171175"/>
                  <a:gd name="connsiteY6" fmla="*/ 722338 h 909484"/>
                  <a:gd name="connsiteX7" fmla="*/ 1044141 w 1171175"/>
                  <a:gd name="connsiteY7" fmla="*/ 724672 h 909484"/>
                  <a:gd name="connsiteX8" fmla="*/ 1009976 w 1171175"/>
                  <a:gd name="connsiteY8" fmla="*/ 490437 h 909484"/>
                  <a:gd name="connsiteX9" fmla="*/ 1164792 w 1171175"/>
                  <a:gd name="connsiteY9" fmla="*/ 399720 h 909484"/>
                  <a:gd name="connsiteX10" fmla="*/ 978212 w 1171175"/>
                  <a:gd name="connsiteY10" fmla="*/ 328614 h 909484"/>
                  <a:gd name="connsiteX11" fmla="*/ 940459 w 1171175"/>
                  <a:gd name="connsiteY11" fmla="*/ 109732 h 909484"/>
                  <a:gd name="connsiteX12" fmla="*/ 880188 w 1171175"/>
                  <a:gd name="connsiteY12" fmla="*/ 112737 h 909484"/>
                  <a:gd name="connsiteX13" fmla="*/ 832317 w 1171175"/>
                  <a:gd name="connsiteY13" fmla="*/ 270589 h 909484"/>
                  <a:gd name="connsiteX14" fmla="*/ 747143 w 1171175"/>
                  <a:gd name="connsiteY14" fmla="*/ 112737 h 909484"/>
                  <a:gd name="connsiteX15" fmla="*/ 368961 w 1171175"/>
                  <a:gd name="connsiteY15" fmla="*/ 114325 h 909484"/>
                  <a:gd name="connsiteX16" fmla="*/ 296729 w 1171175"/>
                  <a:gd name="connsiteY16" fmla="*/ 25 h 909484"/>
                  <a:gd name="connsiteX17" fmla="*/ 227674 w 1171175"/>
                  <a:gd name="connsiteY17" fmla="*/ 114325 h 909484"/>
                  <a:gd name="connsiteX18" fmla="*/ 116108 w 1171175"/>
                  <a:gd name="connsiteY18" fmla="*/ 113356 h 909484"/>
                  <a:gd name="connsiteX19" fmla="*/ 73884 w 1171175"/>
                  <a:gd name="connsiteY19" fmla="*/ 325318 h 909484"/>
                  <a:gd name="connsiteX20" fmla="*/ 208836 w 1171175"/>
                  <a:gd name="connsiteY20" fmla="*/ 411335 h 909484"/>
                  <a:gd name="connsiteX21" fmla="*/ 42148 w 1171175"/>
                  <a:gd name="connsiteY21" fmla="*/ 481625 h 909484"/>
                  <a:gd name="connsiteX22" fmla="*/ 0 w 1171175"/>
                  <a:gd name="connsiteY22" fmla="*/ 722957 h 909484"/>
                  <a:gd name="connsiteX0" fmla="*/ 0 w 1171176"/>
                  <a:gd name="connsiteY0" fmla="*/ 722948 h 909475"/>
                  <a:gd name="connsiteX1" fmla="*/ 61556 w 1171176"/>
                  <a:gd name="connsiteY1" fmla="*/ 722330 h 909475"/>
                  <a:gd name="connsiteX2" fmla="*/ 136291 w 1171176"/>
                  <a:gd name="connsiteY2" fmla="*/ 909447 h 909475"/>
                  <a:gd name="connsiteX3" fmla="*/ 214446 w 1171176"/>
                  <a:gd name="connsiteY3" fmla="*/ 723125 h 909475"/>
                  <a:gd name="connsiteX4" fmla="*/ 792029 w 1171176"/>
                  <a:gd name="connsiteY4" fmla="*/ 722329 h 909475"/>
                  <a:gd name="connsiteX5" fmla="*/ 872198 w 1171176"/>
                  <a:gd name="connsiteY5" fmla="*/ 889810 h 909475"/>
                  <a:gd name="connsiteX6" fmla="*/ 934904 w 1171176"/>
                  <a:gd name="connsiteY6" fmla="*/ 722329 h 909475"/>
                  <a:gd name="connsiteX7" fmla="*/ 1044141 w 1171176"/>
                  <a:gd name="connsiteY7" fmla="*/ 724663 h 909475"/>
                  <a:gd name="connsiteX8" fmla="*/ 1009976 w 1171176"/>
                  <a:gd name="connsiteY8" fmla="*/ 490428 h 909475"/>
                  <a:gd name="connsiteX9" fmla="*/ 1164792 w 1171176"/>
                  <a:gd name="connsiteY9" fmla="*/ 399711 h 909475"/>
                  <a:gd name="connsiteX10" fmla="*/ 978212 w 1171176"/>
                  <a:gd name="connsiteY10" fmla="*/ 328605 h 909475"/>
                  <a:gd name="connsiteX11" fmla="*/ 940459 w 1171176"/>
                  <a:gd name="connsiteY11" fmla="*/ 109723 h 909475"/>
                  <a:gd name="connsiteX12" fmla="*/ 880188 w 1171176"/>
                  <a:gd name="connsiteY12" fmla="*/ 112728 h 909475"/>
                  <a:gd name="connsiteX13" fmla="*/ 832317 w 1171176"/>
                  <a:gd name="connsiteY13" fmla="*/ 270580 h 909475"/>
                  <a:gd name="connsiteX14" fmla="*/ 747143 w 1171176"/>
                  <a:gd name="connsiteY14" fmla="*/ 112728 h 909475"/>
                  <a:gd name="connsiteX15" fmla="*/ 368961 w 1171176"/>
                  <a:gd name="connsiteY15" fmla="*/ 114316 h 909475"/>
                  <a:gd name="connsiteX16" fmla="*/ 296729 w 1171176"/>
                  <a:gd name="connsiteY16" fmla="*/ 16 h 909475"/>
                  <a:gd name="connsiteX17" fmla="*/ 227674 w 1171176"/>
                  <a:gd name="connsiteY17" fmla="*/ 114316 h 909475"/>
                  <a:gd name="connsiteX18" fmla="*/ 116108 w 1171176"/>
                  <a:gd name="connsiteY18" fmla="*/ 113347 h 909475"/>
                  <a:gd name="connsiteX19" fmla="*/ 73884 w 1171176"/>
                  <a:gd name="connsiteY19" fmla="*/ 325309 h 909475"/>
                  <a:gd name="connsiteX20" fmla="*/ 208836 w 1171176"/>
                  <a:gd name="connsiteY20" fmla="*/ 411326 h 909475"/>
                  <a:gd name="connsiteX21" fmla="*/ 42148 w 1171176"/>
                  <a:gd name="connsiteY21" fmla="*/ 481616 h 909475"/>
                  <a:gd name="connsiteX22" fmla="*/ 0 w 1171176"/>
                  <a:gd name="connsiteY22" fmla="*/ 722948 h 909475"/>
                  <a:gd name="connsiteX0" fmla="*/ 0 w 1171176"/>
                  <a:gd name="connsiteY0" fmla="*/ 719880 h 906407"/>
                  <a:gd name="connsiteX1" fmla="*/ 61556 w 1171176"/>
                  <a:gd name="connsiteY1" fmla="*/ 719262 h 906407"/>
                  <a:gd name="connsiteX2" fmla="*/ 136291 w 1171176"/>
                  <a:gd name="connsiteY2" fmla="*/ 906379 h 906407"/>
                  <a:gd name="connsiteX3" fmla="*/ 214446 w 1171176"/>
                  <a:gd name="connsiteY3" fmla="*/ 720057 h 906407"/>
                  <a:gd name="connsiteX4" fmla="*/ 792029 w 1171176"/>
                  <a:gd name="connsiteY4" fmla="*/ 719261 h 906407"/>
                  <a:gd name="connsiteX5" fmla="*/ 872198 w 1171176"/>
                  <a:gd name="connsiteY5" fmla="*/ 886742 h 906407"/>
                  <a:gd name="connsiteX6" fmla="*/ 934904 w 1171176"/>
                  <a:gd name="connsiteY6" fmla="*/ 719261 h 906407"/>
                  <a:gd name="connsiteX7" fmla="*/ 1044141 w 1171176"/>
                  <a:gd name="connsiteY7" fmla="*/ 721595 h 906407"/>
                  <a:gd name="connsiteX8" fmla="*/ 1009976 w 1171176"/>
                  <a:gd name="connsiteY8" fmla="*/ 487360 h 906407"/>
                  <a:gd name="connsiteX9" fmla="*/ 1164792 w 1171176"/>
                  <a:gd name="connsiteY9" fmla="*/ 396643 h 906407"/>
                  <a:gd name="connsiteX10" fmla="*/ 978212 w 1171176"/>
                  <a:gd name="connsiteY10" fmla="*/ 325537 h 906407"/>
                  <a:gd name="connsiteX11" fmla="*/ 940459 w 1171176"/>
                  <a:gd name="connsiteY11" fmla="*/ 106655 h 906407"/>
                  <a:gd name="connsiteX12" fmla="*/ 880188 w 1171176"/>
                  <a:gd name="connsiteY12" fmla="*/ 109660 h 906407"/>
                  <a:gd name="connsiteX13" fmla="*/ 832317 w 1171176"/>
                  <a:gd name="connsiteY13" fmla="*/ 267512 h 906407"/>
                  <a:gd name="connsiteX14" fmla="*/ 747143 w 1171176"/>
                  <a:gd name="connsiteY14" fmla="*/ 109660 h 906407"/>
                  <a:gd name="connsiteX15" fmla="*/ 368961 w 1171176"/>
                  <a:gd name="connsiteY15" fmla="*/ 111248 h 906407"/>
                  <a:gd name="connsiteX16" fmla="*/ 304787 w 1171176"/>
                  <a:gd name="connsiteY16" fmla="*/ 18 h 906407"/>
                  <a:gd name="connsiteX17" fmla="*/ 227674 w 1171176"/>
                  <a:gd name="connsiteY17" fmla="*/ 111248 h 906407"/>
                  <a:gd name="connsiteX18" fmla="*/ 116108 w 1171176"/>
                  <a:gd name="connsiteY18" fmla="*/ 110279 h 906407"/>
                  <a:gd name="connsiteX19" fmla="*/ 73884 w 1171176"/>
                  <a:gd name="connsiteY19" fmla="*/ 322241 h 906407"/>
                  <a:gd name="connsiteX20" fmla="*/ 208836 w 1171176"/>
                  <a:gd name="connsiteY20" fmla="*/ 408258 h 906407"/>
                  <a:gd name="connsiteX21" fmla="*/ 42148 w 1171176"/>
                  <a:gd name="connsiteY21" fmla="*/ 478548 h 906407"/>
                  <a:gd name="connsiteX22" fmla="*/ 0 w 1171176"/>
                  <a:gd name="connsiteY22" fmla="*/ 719880 h 906407"/>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3 h 906389"/>
                  <a:gd name="connsiteX5" fmla="*/ 872198 w 1171176"/>
                  <a:gd name="connsiteY5" fmla="*/ 886724 h 906389"/>
                  <a:gd name="connsiteX6" fmla="*/ 934904 w 1171176"/>
                  <a:gd name="connsiteY6" fmla="*/ 719243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3 h 906389"/>
                  <a:gd name="connsiteX5" fmla="*/ 872198 w 1171176"/>
                  <a:gd name="connsiteY5" fmla="*/ 886724 h 906389"/>
                  <a:gd name="connsiteX6" fmla="*/ 934904 w 1171176"/>
                  <a:gd name="connsiteY6" fmla="*/ 719243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3 h 906389"/>
                  <a:gd name="connsiteX5" fmla="*/ 872198 w 1171176"/>
                  <a:gd name="connsiteY5" fmla="*/ 886724 h 906389"/>
                  <a:gd name="connsiteX6" fmla="*/ 934904 w 1171176"/>
                  <a:gd name="connsiteY6" fmla="*/ 719243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3 h 906389"/>
                  <a:gd name="connsiteX5" fmla="*/ 872198 w 1171176"/>
                  <a:gd name="connsiteY5" fmla="*/ 886724 h 906389"/>
                  <a:gd name="connsiteX6" fmla="*/ 934904 w 1171176"/>
                  <a:gd name="connsiteY6" fmla="*/ 719243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34904 w 1171176"/>
                  <a:gd name="connsiteY6" fmla="*/ 719243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5385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87414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87414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87414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87414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1176" h="906389">
                    <a:moveTo>
                      <a:pt x="0" y="719862"/>
                    </a:moveTo>
                    <a:cubicBezTo>
                      <a:pt x="81169" y="719656"/>
                      <a:pt x="-19613" y="719450"/>
                      <a:pt x="61556" y="719244"/>
                    </a:cubicBezTo>
                    <a:cubicBezTo>
                      <a:pt x="-42897" y="857155"/>
                      <a:pt x="78600" y="905215"/>
                      <a:pt x="136291" y="906361"/>
                    </a:cubicBezTo>
                    <a:cubicBezTo>
                      <a:pt x="207496" y="907775"/>
                      <a:pt x="337702" y="856892"/>
                      <a:pt x="214446" y="720039"/>
                    </a:cubicBezTo>
                    <a:lnTo>
                      <a:pt x="789343" y="722314"/>
                    </a:lnTo>
                    <a:cubicBezTo>
                      <a:pt x="714467" y="819416"/>
                      <a:pt x="779851" y="887349"/>
                      <a:pt x="872198" y="886724"/>
                    </a:cubicBezTo>
                    <a:cubicBezTo>
                      <a:pt x="975248" y="886027"/>
                      <a:pt x="1034469" y="818518"/>
                      <a:pt x="940277" y="725385"/>
                    </a:cubicBezTo>
                    <a:lnTo>
                      <a:pt x="1044141" y="724647"/>
                    </a:lnTo>
                    <a:lnTo>
                      <a:pt x="1009976" y="487342"/>
                    </a:lnTo>
                    <a:cubicBezTo>
                      <a:pt x="1093320" y="544756"/>
                      <a:pt x="1198252" y="497442"/>
                      <a:pt x="1164792" y="387414"/>
                    </a:cubicBezTo>
                    <a:cubicBezTo>
                      <a:pt x="1135792" y="301739"/>
                      <a:pt x="1070287" y="249583"/>
                      <a:pt x="978212" y="325519"/>
                    </a:cubicBezTo>
                    <a:lnTo>
                      <a:pt x="940459" y="106637"/>
                    </a:lnTo>
                    <a:lnTo>
                      <a:pt x="880188" y="109642"/>
                    </a:lnTo>
                    <a:cubicBezTo>
                      <a:pt x="966890" y="192337"/>
                      <a:pt x="889956" y="266702"/>
                      <a:pt x="832317" y="267494"/>
                    </a:cubicBezTo>
                    <a:cubicBezTo>
                      <a:pt x="763141" y="266699"/>
                      <a:pt x="660625" y="208067"/>
                      <a:pt x="747143" y="109642"/>
                    </a:cubicBezTo>
                    <a:lnTo>
                      <a:pt x="368961" y="111230"/>
                    </a:lnTo>
                    <a:cubicBezTo>
                      <a:pt x="447216" y="25881"/>
                      <a:pt x="355857" y="0"/>
                      <a:pt x="304787" y="0"/>
                    </a:cubicBezTo>
                    <a:cubicBezTo>
                      <a:pt x="268886" y="0"/>
                      <a:pt x="166555" y="18361"/>
                      <a:pt x="227674" y="111230"/>
                    </a:cubicBezTo>
                    <a:lnTo>
                      <a:pt x="116108" y="110261"/>
                    </a:lnTo>
                    <a:lnTo>
                      <a:pt x="73884" y="322223"/>
                    </a:lnTo>
                    <a:cubicBezTo>
                      <a:pt x="151142" y="243906"/>
                      <a:pt x="222573" y="315355"/>
                      <a:pt x="208836" y="408240"/>
                    </a:cubicBezTo>
                    <a:cubicBezTo>
                      <a:pt x="194427" y="512024"/>
                      <a:pt x="116625" y="567101"/>
                      <a:pt x="42148" y="478530"/>
                    </a:cubicBezTo>
                    <a:lnTo>
                      <a:pt x="0" y="719862"/>
                    </a:lnTo>
                    <a:close/>
                  </a:path>
                </a:pathLst>
              </a:custGeom>
              <a:solidFill>
                <a:schemeClr val="bg2">
                  <a:lumMod val="9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Freeform 33">
                <a:extLst>
                  <a:ext uri="{FF2B5EF4-FFF2-40B4-BE49-F238E27FC236}">
                    <a16:creationId xmlns:a16="http://schemas.microsoft.com/office/drawing/2014/main" id="{85EEEDA3-4C37-4E50-B8B2-586C4E65B196}"/>
                  </a:ext>
                </a:extLst>
              </p:cNvPr>
              <p:cNvSpPr/>
              <p:nvPr/>
            </p:nvSpPr>
            <p:spPr>
              <a:xfrm>
                <a:off x="3283073" y="3198774"/>
                <a:ext cx="1409260" cy="611226"/>
              </a:xfrm>
              <a:custGeom>
                <a:avLst/>
                <a:gdLst>
                  <a:gd name="connsiteX0" fmla="*/ 214489 w 1241778"/>
                  <a:gd name="connsiteY0" fmla="*/ 0 h 733778"/>
                  <a:gd name="connsiteX1" fmla="*/ 1185334 w 1241778"/>
                  <a:gd name="connsiteY1" fmla="*/ 11289 h 733778"/>
                  <a:gd name="connsiteX2" fmla="*/ 1207911 w 1241778"/>
                  <a:gd name="connsiteY2" fmla="*/ 191912 h 733778"/>
                  <a:gd name="connsiteX3" fmla="*/ 1038578 w 1241778"/>
                  <a:gd name="connsiteY3" fmla="*/ 237067 h 733778"/>
                  <a:gd name="connsiteX4" fmla="*/ 1219200 w 1241778"/>
                  <a:gd name="connsiteY4" fmla="*/ 361245 h 733778"/>
                  <a:gd name="connsiteX5" fmla="*/ 1241778 w 1241778"/>
                  <a:gd name="connsiteY5" fmla="*/ 530578 h 733778"/>
                  <a:gd name="connsiteX6" fmla="*/ 733778 w 1241778"/>
                  <a:gd name="connsiteY6" fmla="*/ 541867 h 733778"/>
                  <a:gd name="connsiteX7" fmla="*/ 575734 w 1241778"/>
                  <a:gd name="connsiteY7" fmla="*/ 733778 h 733778"/>
                  <a:gd name="connsiteX8" fmla="*/ 417689 w 1241778"/>
                  <a:gd name="connsiteY8" fmla="*/ 541867 h 733778"/>
                  <a:gd name="connsiteX9" fmla="*/ 0 w 1241778"/>
                  <a:gd name="connsiteY9" fmla="*/ 541867 h 733778"/>
                  <a:gd name="connsiteX10" fmla="*/ 214489 w 1241778"/>
                  <a:gd name="connsiteY10" fmla="*/ 0 h 733778"/>
                  <a:gd name="connsiteX0" fmla="*/ 220839 w 1248128"/>
                  <a:gd name="connsiteY0" fmla="*/ 0 h 733778"/>
                  <a:gd name="connsiteX1" fmla="*/ 1191684 w 1248128"/>
                  <a:gd name="connsiteY1" fmla="*/ 11289 h 733778"/>
                  <a:gd name="connsiteX2" fmla="*/ 1214261 w 1248128"/>
                  <a:gd name="connsiteY2" fmla="*/ 191912 h 733778"/>
                  <a:gd name="connsiteX3" fmla="*/ 1044928 w 1248128"/>
                  <a:gd name="connsiteY3" fmla="*/ 237067 h 733778"/>
                  <a:gd name="connsiteX4" fmla="*/ 1225550 w 1248128"/>
                  <a:gd name="connsiteY4" fmla="*/ 361245 h 733778"/>
                  <a:gd name="connsiteX5" fmla="*/ 1248128 w 1248128"/>
                  <a:gd name="connsiteY5" fmla="*/ 530578 h 733778"/>
                  <a:gd name="connsiteX6" fmla="*/ 740128 w 1248128"/>
                  <a:gd name="connsiteY6" fmla="*/ 541867 h 733778"/>
                  <a:gd name="connsiteX7" fmla="*/ 582084 w 1248128"/>
                  <a:gd name="connsiteY7" fmla="*/ 733778 h 733778"/>
                  <a:gd name="connsiteX8" fmla="*/ 424039 w 1248128"/>
                  <a:gd name="connsiteY8" fmla="*/ 541867 h 733778"/>
                  <a:gd name="connsiteX9" fmla="*/ 0 w 1248128"/>
                  <a:gd name="connsiteY9" fmla="*/ 529167 h 733778"/>
                  <a:gd name="connsiteX10" fmla="*/ 220839 w 1248128"/>
                  <a:gd name="connsiteY10" fmla="*/ 0 h 733778"/>
                  <a:gd name="connsiteX0" fmla="*/ 220839 w 1248128"/>
                  <a:gd name="connsiteY0" fmla="*/ 0 h 733778"/>
                  <a:gd name="connsiteX1" fmla="*/ 1185334 w 1248128"/>
                  <a:gd name="connsiteY1" fmla="*/ 4939 h 733778"/>
                  <a:gd name="connsiteX2" fmla="*/ 1214261 w 1248128"/>
                  <a:gd name="connsiteY2" fmla="*/ 191912 h 733778"/>
                  <a:gd name="connsiteX3" fmla="*/ 1044928 w 1248128"/>
                  <a:gd name="connsiteY3" fmla="*/ 237067 h 733778"/>
                  <a:gd name="connsiteX4" fmla="*/ 1225550 w 1248128"/>
                  <a:gd name="connsiteY4" fmla="*/ 361245 h 733778"/>
                  <a:gd name="connsiteX5" fmla="*/ 1248128 w 1248128"/>
                  <a:gd name="connsiteY5" fmla="*/ 530578 h 733778"/>
                  <a:gd name="connsiteX6" fmla="*/ 740128 w 1248128"/>
                  <a:gd name="connsiteY6" fmla="*/ 541867 h 733778"/>
                  <a:gd name="connsiteX7" fmla="*/ 582084 w 1248128"/>
                  <a:gd name="connsiteY7" fmla="*/ 733778 h 733778"/>
                  <a:gd name="connsiteX8" fmla="*/ 424039 w 1248128"/>
                  <a:gd name="connsiteY8" fmla="*/ 541867 h 733778"/>
                  <a:gd name="connsiteX9" fmla="*/ 0 w 1248128"/>
                  <a:gd name="connsiteY9" fmla="*/ 529167 h 733778"/>
                  <a:gd name="connsiteX10" fmla="*/ 220839 w 1248128"/>
                  <a:gd name="connsiteY10" fmla="*/ 0 h 733778"/>
                  <a:gd name="connsiteX0" fmla="*/ 220839 w 1248128"/>
                  <a:gd name="connsiteY0" fmla="*/ 1411 h 735189"/>
                  <a:gd name="connsiteX1" fmla="*/ 1172634 w 1248128"/>
                  <a:gd name="connsiteY1" fmla="*/ 0 h 735189"/>
                  <a:gd name="connsiteX2" fmla="*/ 1214261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4261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1086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1086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1086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1086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1086 w 1248128"/>
                  <a:gd name="connsiteY2" fmla="*/ 193323 h 735189"/>
                  <a:gd name="connsiteX3" fmla="*/ 1044928 w 1248128"/>
                  <a:gd name="connsiteY3" fmla="*/ 238478 h 735189"/>
                  <a:gd name="connsiteX4" fmla="*/ 1219200 w 1248128"/>
                  <a:gd name="connsiteY4" fmla="*/ 315031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35428"/>
                  <a:gd name="connsiteY0" fmla="*/ 1411 h 735189"/>
                  <a:gd name="connsiteX1" fmla="*/ 1191684 w 1235428"/>
                  <a:gd name="connsiteY1" fmla="*/ 0 h 735189"/>
                  <a:gd name="connsiteX2" fmla="*/ 1211086 w 1235428"/>
                  <a:gd name="connsiteY2" fmla="*/ 193323 h 735189"/>
                  <a:gd name="connsiteX3" fmla="*/ 1044928 w 1235428"/>
                  <a:gd name="connsiteY3" fmla="*/ 238478 h 735189"/>
                  <a:gd name="connsiteX4" fmla="*/ 1219200 w 1235428"/>
                  <a:gd name="connsiteY4" fmla="*/ 315031 h 735189"/>
                  <a:gd name="connsiteX5" fmla="*/ 1235428 w 1235428"/>
                  <a:gd name="connsiteY5" fmla="*/ 535164 h 735189"/>
                  <a:gd name="connsiteX6" fmla="*/ 740128 w 1235428"/>
                  <a:gd name="connsiteY6" fmla="*/ 543278 h 735189"/>
                  <a:gd name="connsiteX7" fmla="*/ 582084 w 1235428"/>
                  <a:gd name="connsiteY7" fmla="*/ 735189 h 735189"/>
                  <a:gd name="connsiteX8" fmla="*/ 424039 w 1235428"/>
                  <a:gd name="connsiteY8" fmla="*/ 543278 h 735189"/>
                  <a:gd name="connsiteX9" fmla="*/ 0 w 1235428"/>
                  <a:gd name="connsiteY9" fmla="*/ 530578 h 735189"/>
                  <a:gd name="connsiteX10" fmla="*/ 220839 w 1235428"/>
                  <a:gd name="connsiteY10" fmla="*/ 1411 h 735189"/>
                  <a:gd name="connsiteX0" fmla="*/ 220839 w 1235428"/>
                  <a:gd name="connsiteY0" fmla="*/ 1411 h 735189"/>
                  <a:gd name="connsiteX1" fmla="*/ 1191684 w 1235428"/>
                  <a:gd name="connsiteY1" fmla="*/ 0 h 735189"/>
                  <a:gd name="connsiteX2" fmla="*/ 1211086 w 1235428"/>
                  <a:gd name="connsiteY2" fmla="*/ 193323 h 735189"/>
                  <a:gd name="connsiteX3" fmla="*/ 1010003 w 1235428"/>
                  <a:gd name="connsiteY3" fmla="*/ 251178 h 735189"/>
                  <a:gd name="connsiteX4" fmla="*/ 1219200 w 1235428"/>
                  <a:gd name="connsiteY4" fmla="*/ 315031 h 735189"/>
                  <a:gd name="connsiteX5" fmla="*/ 1235428 w 1235428"/>
                  <a:gd name="connsiteY5" fmla="*/ 535164 h 735189"/>
                  <a:gd name="connsiteX6" fmla="*/ 740128 w 1235428"/>
                  <a:gd name="connsiteY6" fmla="*/ 543278 h 735189"/>
                  <a:gd name="connsiteX7" fmla="*/ 582084 w 1235428"/>
                  <a:gd name="connsiteY7" fmla="*/ 735189 h 735189"/>
                  <a:gd name="connsiteX8" fmla="*/ 424039 w 1235428"/>
                  <a:gd name="connsiteY8" fmla="*/ 543278 h 735189"/>
                  <a:gd name="connsiteX9" fmla="*/ 0 w 1235428"/>
                  <a:gd name="connsiteY9" fmla="*/ 530578 h 735189"/>
                  <a:gd name="connsiteX10" fmla="*/ 220839 w 1235428"/>
                  <a:gd name="connsiteY10" fmla="*/ 1411 h 735189"/>
                  <a:gd name="connsiteX0" fmla="*/ 220839 w 1235428"/>
                  <a:gd name="connsiteY0" fmla="*/ 1411 h 735189"/>
                  <a:gd name="connsiteX1" fmla="*/ 1191684 w 1235428"/>
                  <a:gd name="connsiteY1" fmla="*/ 0 h 735189"/>
                  <a:gd name="connsiteX2" fmla="*/ 1211086 w 1235428"/>
                  <a:gd name="connsiteY2" fmla="*/ 193323 h 735189"/>
                  <a:gd name="connsiteX3" fmla="*/ 1010003 w 1235428"/>
                  <a:gd name="connsiteY3" fmla="*/ 251178 h 735189"/>
                  <a:gd name="connsiteX4" fmla="*/ 1219200 w 1235428"/>
                  <a:gd name="connsiteY4" fmla="*/ 315031 h 735189"/>
                  <a:gd name="connsiteX5" fmla="*/ 1235428 w 1235428"/>
                  <a:gd name="connsiteY5" fmla="*/ 535164 h 735189"/>
                  <a:gd name="connsiteX6" fmla="*/ 740128 w 1235428"/>
                  <a:gd name="connsiteY6" fmla="*/ 543278 h 735189"/>
                  <a:gd name="connsiteX7" fmla="*/ 582084 w 1235428"/>
                  <a:gd name="connsiteY7" fmla="*/ 735189 h 735189"/>
                  <a:gd name="connsiteX8" fmla="*/ 424039 w 1235428"/>
                  <a:gd name="connsiteY8" fmla="*/ 543278 h 735189"/>
                  <a:gd name="connsiteX9" fmla="*/ 0 w 1235428"/>
                  <a:gd name="connsiteY9" fmla="*/ 530578 h 735189"/>
                  <a:gd name="connsiteX10" fmla="*/ 220839 w 1235428"/>
                  <a:gd name="connsiteY10" fmla="*/ 1411 h 735189"/>
                  <a:gd name="connsiteX0" fmla="*/ 220839 w 1235428"/>
                  <a:gd name="connsiteY0" fmla="*/ 1411 h 735189"/>
                  <a:gd name="connsiteX1" fmla="*/ 1191684 w 1235428"/>
                  <a:gd name="connsiteY1" fmla="*/ 0 h 735189"/>
                  <a:gd name="connsiteX2" fmla="*/ 1211086 w 1235428"/>
                  <a:gd name="connsiteY2" fmla="*/ 193323 h 735189"/>
                  <a:gd name="connsiteX3" fmla="*/ 1010003 w 1235428"/>
                  <a:gd name="connsiteY3" fmla="*/ 251178 h 735189"/>
                  <a:gd name="connsiteX4" fmla="*/ 1219200 w 1235428"/>
                  <a:gd name="connsiteY4" fmla="*/ 315031 h 735189"/>
                  <a:gd name="connsiteX5" fmla="*/ 1235428 w 1235428"/>
                  <a:gd name="connsiteY5" fmla="*/ 535164 h 735189"/>
                  <a:gd name="connsiteX6" fmla="*/ 740128 w 1235428"/>
                  <a:gd name="connsiteY6" fmla="*/ 543278 h 735189"/>
                  <a:gd name="connsiteX7" fmla="*/ 582084 w 1235428"/>
                  <a:gd name="connsiteY7" fmla="*/ 735189 h 735189"/>
                  <a:gd name="connsiteX8" fmla="*/ 424039 w 1235428"/>
                  <a:gd name="connsiteY8" fmla="*/ 543278 h 735189"/>
                  <a:gd name="connsiteX9" fmla="*/ 0 w 1235428"/>
                  <a:gd name="connsiteY9" fmla="*/ 530578 h 735189"/>
                  <a:gd name="connsiteX10" fmla="*/ 220839 w 1235428"/>
                  <a:gd name="connsiteY10" fmla="*/ 1411 h 735189"/>
                  <a:gd name="connsiteX0" fmla="*/ 220839 w 1235428"/>
                  <a:gd name="connsiteY0" fmla="*/ 1411 h 735189"/>
                  <a:gd name="connsiteX1" fmla="*/ 1191684 w 1235428"/>
                  <a:gd name="connsiteY1" fmla="*/ 0 h 735189"/>
                  <a:gd name="connsiteX2" fmla="*/ 1211086 w 1235428"/>
                  <a:gd name="connsiteY2" fmla="*/ 193323 h 735189"/>
                  <a:gd name="connsiteX3" fmla="*/ 1010003 w 1235428"/>
                  <a:gd name="connsiteY3" fmla="*/ 251178 h 735189"/>
                  <a:gd name="connsiteX4" fmla="*/ 1219200 w 1235428"/>
                  <a:gd name="connsiteY4" fmla="*/ 315031 h 735189"/>
                  <a:gd name="connsiteX5" fmla="*/ 1235428 w 1235428"/>
                  <a:gd name="connsiteY5" fmla="*/ 535164 h 735189"/>
                  <a:gd name="connsiteX6" fmla="*/ 740128 w 1235428"/>
                  <a:gd name="connsiteY6" fmla="*/ 543278 h 735189"/>
                  <a:gd name="connsiteX7" fmla="*/ 582084 w 1235428"/>
                  <a:gd name="connsiteY7" fmla="*/ 735189 h 735189"/>
                  <a:gd name="connsiteX8" fmla="*/ 424039 w 1235428"/>
                  <a:gd name="connsiteY8" fmla="*/ 543278 h 735189"/>
                  <a:gd name="connsiteX9" fmla="*/ 0 w 1235428"/>
                  <a:gd name="connsiteY9" fmla="*/ 530578 h 735189"/>
                  <a:gd name="connsiteX10" fmla="*/ 220839 w 1235428"/>
                  <a:gd name="connsiteY10" fmla="*/ 1411 h 735189"/>
                  <a:gd name="connsiteX0" fmla="*/ 220839 w 1235428"/>
                  <a:gd name="connsiteY0" fmla="*/ 1411 h 703439"/>
                  <a:gd name="connsiteX1" fmla="*/ 1191684 w 1235428"/>
                  <a:gd name="connsiteY1" fmla="*/ 0 h 703439"/>
                  <a:gd name="connsiteX2" fmla="*/ 1211086 w 1235428"/>
                  <a:gd name="connsiteY2" fmla="*/ 193323 h 703439"/>
                  <a:gd name="connsiteX3" fmla="*/ 1010003 w 1235428"/>
                  <a:gd name="connsiteY3" fmla="*/ 251178 h 703439"/>
                  <a:gd name="connsiteX4" fmla="*/ 1219200 w 1235428"/>
                  <a:gd name="connsiteY4" fmla="*/ 315031 h 703439"/>
                  <a:gd name="connsiteX5" fmla="*/ 1235428 w 1235428"/>
                  <a:gd name="connsiteY5" fmla="*/ 535164 h 703439"/>
                  <a:gd name="connsiteX6" fmla="*/ 740128 w 1235428"/>
                  <a:gd name="connsiteY6" fmla="*/ 543278 h 703439"/>
                  <a:gd name="connsiteX7" fmla="*/ 575734 w 1235428"/>
                  <a:gd name="connsiteY7" fmla="*/ 703439 h 703439"/>
                  <a:gd name="connsiteX8" fmla="*/ 424039 w 1235428"/>
                  <a:gd name="connsiteY8" fmla="*/ 543278 h 703439"/>
                  <a:gd name="connsiteX9" fmla="*/ 0 w 1235428"/>
                  <a:gd name="connsiteY9" fmla="*/ 530578 h 703439"/>
                  <a:gd name="connsiteX10" fmla="*/ 220839 w 1235428"/>
                  <a:gd name="connsiteY10" fmla="*/ 1411 h 703439"/>
                  <a:gd name="connsiteX0" fmla="*/ 220839 w 1235428"/>
                  <a:gd name="connsiteY0" fmla="*/ 1411 h 703439"/>
                  <a:gd name="connsiteX1" fmla="*/ 1191684 w 1235428"/>
                  <a:gd name="connsiteY1" fmla="*/ 0 h 703439"/>
                  <a:gd name="connsiteX2" fmla="*/ 1211086 w 1235428"/>
                  <a:gd name="connsiteY2" fmla="*/ 193323 h 703439"/>
                  <a:gd name="connsiteX3" fmla="*/ 1010003 w 1235428"/>
                  <a:gd name="connsiteY3" fmla="*/ 251178 h 703439"/>
                  <a:gd name="connsiteX4" fmla="*/ 1219200 w 1235428"/>
                  <a:gd name="connsiteY4" fmla="*/ 315031 h 703439"/>
                  <a:gd name="connsiteX5" fmla="*/ 1235428 w 1235428"/>
                  <a:gd name="connsiteY5" fmla="*/ 535164 h 703439"/>
                  <a:gd name="connsiteX6" fmla="*/ 740128 w 1235428"/>
                  <a:gd name="connsiteY6" fmla="*/ 543278 h 703439"/>
                  <a:gd name="connsiteX7" fmla="*/ 575734 w 1235428"/>
                  <a:gd name="connsiteY7" fmla="*/ 703439 h 703439"/>
                  <a:gd name="connsiteX8" fmla="*/ 363714 w 1235428"/>
                  <a:gd name="connsiteY8" fmla="*/ 536928 h 703439"/>
                  <a:gd name="connsiteX9" fmla="*/ 0 w 1235428"/>
                  <a:gd name="connsiteY9" fmla="*/ 530578 h 703439"/>
                  <a:gd name="connsiteX10" fmla="*/ 220839 w 1235428"/>
                  <a:gd name="connsiteY10" fmla="*/ 1411 h 703439"/>
                  <a:gd name="connsiteX0" fmla="*/ 220839 w 1235428"/>
                  <a:gd name="connsiteY0" fmla="*/ 1411 h 703439"/>
                  <a:gd name="connsiteX1" fmla="*/ 1191684 w 1235428"/>
                  <a:gd name="connsiteY1" fmla="*/ 0 h 703439"/>
                  <a:gd name="connsiteX2" fmla="*/ 1211086 w 1235428"/>
                  <a:gd name="connsiteY2" fmla="*/ 193323 h 703439"/>
                  <a:gd name="connsiteX3" fmla="*/ 1010003 w 1235428"/>
                  <a:gd name="connsiteY3" fmla="*/ 251178 h 703439"/>
                  <a:gd name="connsiteX4" fmla="*/ 1219200 w 1235428"/>
                  <a:gd name="connsiteY4" fmla="*/ 315031 h 703439"/>
                  <a:gd name="connsiteX5" fmla="*/ 1235428 w 1235428"/>
                  <a:gd name="connsiteY5" fmla="*/ 535164 h 703439"/>
                  <a:gd name="connsiteX6" fmla="*/ 740128 w 1235428"/>
                  <a:gd name="connsiteY6" fmla="*/ 543278 h 703439"/>
                  <a:gd name="connsiteX7" fmla="*/ 575734 w 1235428"/>
                  <a:gd name="connsiteY7" fmla="*/ 703439 h 703439"/>
                  <a:gd name="connsiteX8" fmla="*/ 360539 w 1235428"/>
                  <a:gd name="connsiteY8" fmla="*/ 533753 h 703439"/>
                  <a:gd name="connsiteX9" fmla="*/ 0 w 1235428"/>
                  <a:gd name="connsiteY9" fmla="*/ 530578 h 703439"/>
                  <a:gd name="connsiteX10" fmla="*/ 220839 w 1235428"/>
                  <a:gd name="connsiteY10" fmla="*/ 1411 h 703439"/>
                  <a:gd name="connsiteX0" fmla="*/ 220839 w 1235428"/>
                  <a:gd name="connsiteY0" fmla="*/ 1411 h 703439"/>
                  <a:gd name="connsiteX1" fmla="*/ 1191684 w 1235428"/>
                  <a:gd name="connsiteY1" fmla="*/ 0 h 703439"/>
                  <a:gd name="connsiteX2" fmla="*/ 1211086 w 1235428"/>
                  <a:gd name="connsiteY2" fmla="*/ 193323 h 703439"/>
                  <a:gd name="connsiteX3" fmla="*/ 1010003 w 1235428"/>
                  <a:gd name="connsiteY3" fmla="*/ 251178 h 703439"/>
                  <a:gd name="connsiteX4" fmla="*/ 1219200 w 1235428"/>
                  <a:gd name="connsiteY4" fmla="*/ 315031 h 703439"/>
                  <a:gd name="connsiteX5" fmla="*/ 1235428 w 1235428"/>
                  <a:gd name="connsiteY5" fmla="*/ 535164 h 703439"/>
                  <a:gd name="connsiteX6" fmla="*/ 727428 w 1235428"/>
                  <a:gd name="connsiteY6" fmla="*/ 540103 h 703439"/>
                  <a:gd name="connsiteX7" fmla="*/ 575734 w 1235428"/>
                  <a:gd name="connsiteY7" fmla="*/ 703439 h 703439"/>
                  <a:gd name="connsiteX8" fmla="*/ 360539 w 1235428"/>
                  <a:gd name="connsiteY8" fmla="*/ 533753 h 703439"/>
                  <a:gd name="connsiteX9" fmla="*/ 0 w 1235428"/>
                  <a:gd name="connsiteY9" fmla="*/ 530578 h 703439"/>
                  <a:gd name="connsiteX10" fmla="*/ 220839 w 1235428"/>
                  <a:gd name="connsiteY10" fmla="*/ 1411 h 703439"/>
                  <a:gd name="connsiteX0" fmla="*/ 220839 w 1235428"/>
                  <a:gd name="connsiteY0" fmla="*/ 1411 h 700264"/>
                  <a:gd name="connsiteX1" fmla="*/ 1191684 w 1235428"/>
                  <a:gd name="connsiteY1" fmla="*/ 0 h 700264"/>
                  <a:gd name="connsiteX2" fmla="*/ 1211086 w 1235428"/>
                  <a:gd name="connsiteY2" fmla="*/ 193323 h 700264"/>
                  <a:gd name="connsiteX3" fmla="*/ 1010003 w 1235428"/>
                  <a:gd name="connsiteY3" fmla="*/ 251178 h 700264"/>
                  <a:gd name="connsiteX4" fmla="*/ 1219200 w 1235428"/>
                  <a:gd name="connsiteY4" fmla="*/ 315031 h 700264"/>
                  <a:gd name="connsiteX5" fmla="*/ 1235428 w 1235428"/>
                  <a:gd name="connsiteY5" fmla="*/ 535164 h 700264"/>
                  <a:gd name="connsiteX6" fmla="*/ 727428 w 1235428"/>
                  <a:gd name="connsiteY6" fmla="*/ 540103 h 700264"/>
                  <a:gd name="connsiteX7" fmla="*/ 543984 w 1235428"/>
                  <a:gd name="connsiteY7" fmla="*/ 700264 h 700264"/>
                  <a:gd name="connsiteX8" fmla="*/ 360539 w 1235428"/>
                  <a:gd name="connsiteY8" fmla="*/ 533753 h 700264"/>
                  <a:gd name="connsiteX9" fmla="*/ 0 w 1235428"/>
                  <a:gd name="connsiteY9" fmla="*/ 530578 h 700264"/>
                  <a:gd name="connsiteX10" fmla="*/ 220839 w 1235428"/>
                  <a:gd name="connsiteY10" fmla="*/ 1411 h 700264"/>
                  <a:gd name="connsiteX0" fmla="*/ 220839 w 1235428"/>
                  <a:gd name="connsiteY0" fmla="*/ 1411 h 700264"/>
                  <a:gd name="connsiteX1" fmla="*/ 1191684 w 1235428"/>
                  <a:gd name="connsiteY1" fmla="*/ 0 h 700264"/>
                  <a:gd name="connsiteX2" fmla="*/ 1211086 w 1235428"/>
                  <a:gd name="connsiteY2" fmla="*/ 193323 h 700264"/>
                  <a:gd name="connsiteX3" fmla="*/ 1010003 w 1235428"/>
                  <a:gd name="connsiteY3" fmla="*/ 251178 h 700264"/>
                  <a:gd name="connsiteX4" fmla="*/ 1219200 w 1235428"/>
                  <a:gd name="connsiteY4" fmla="*/ 315031 h 700264"/>
                  <a:gd name="connsiteX5" fmla="*/ 1235428 w 1235428"/>
                  <a:gd name="connsiteY5" fmla="*/ 535164 h 700264"/>
                  <a:gd name="connsiteX6" fmla="*/ 727428 w 1235428"/>
                  <a:gd name="connsiteY6" fmla="*/ 540103 h 700264"/>
                  <a:gd name="connsiteX7" fmla="*/ 543984 w 1235428"/>
                  <a:gd name="connsiteY7" fmla="*/ 700264 h 700264"/>
                  <a:gd name="connsiteX8" fmla="*/ 360539 w 1235428"/>
                  <a:gd name="connsiteY8" fmla="*/ 533753 h 700264"/>
                  <a:gd name="connsiteX9" fmla="*/ 0 w 1235428"/>
                  <a:gd name="connsiteY9" fmla="*/ 530578 h 700264"/>
                  <a:gd name="connsiteX10" fmla="*/ 220839 w 1235428"/>
                  <a:gd name="connsiteY10" fmla="*/ 1411 h 700264"/>
                  <a:gd name="connsiteX0" fmla="*/ 220839 w 1235428"/>
                  <a:gd name="connsiteY0" fmla="*/ 1411 h 700264"/>
                  <a:gd name="connsiteX1" fmla="*/ 1191684 w 1235428"/>
                  <a:gd name="connsiteY1" fmla="*/ 0 h 700264"/>
                  <a:gd name="connsiteX2" fmla="*/ 1211086 w 1235428"/>
                  <a:gd name="connsiteY2" fmla="*/ 193323 h 700264"/>
                  <a:gd name="connsiteX3" fmla="*/ 1010003 w 1235428"/>
                  <a:gd name="connsiteY3" fmla="*/ 251178 h 700264"/>
                  <a:gd name="connsiteX4" fmla="*/ 1219200 w 1235428"/>
                  <a:gd name="connsiteY4" fmla="*/ 315031 h 700264"/>
                  <a:gd name="connsiteX5" fmla="*/ 1235428 w 1235428"/>
                  <a:gd name="connsiteY5" fmla="*/ 535164 h 700264"/>
                  <a:gd name="connsiteX6" fmla="*/ 578203 w 1235428"/>
                  <a:gd name="connsiteY6" fmla="*/ 536928 h 700264"/>
                  <a:gd name="connsiteX7" fmla="*/ 543984 w 1235428"/>
                  <a:gd name="connsiteY7" fmla="*/ 700264 h 700264"/>
                  <a:gd name="connsiteX8" fmla="*/ 360539 w 1235428"/>
                  <a:gd name="connsiteY8" fmla="*/ 533753 h 700264"/>
                  <a:gd name="connsiteX9" fmla="*/ 0 w 1235428"/>
                  <a:gd name="connsiteY9" fmla="*/ 530578 h 700264"/>
                  <a:gd name="connsiteX10" fmla="*/ 220839 w 1235428"/>
                  <a:gd name="connsiteY10" fmla="*/ 1411 h 700264"/>
                  <a:gd name="connsiteX0" fmla="*/ 220839 w 1235428"/>
                  <a:gd name="connsiteY0" fmla="*/ 1411 h 700264"/>
                  <a:gd name="connsiteX1" fmla="*/ 1191684 w 1235428"/>
                  <a:gd name="connsiteY1" fmla="*/ 0 h 700264"/>
                  <a:gd name="connsiteX2" fmla="*/ 1211086 w 1235428"/>
                  <a:gd name="connsiteY2" fmla="*/ 193323 h 700264"/>
                  <a:gd name="connsiteX3" fmla="*/ 1010003 w 1235428"/>
                  <a:gd name="connsiteY3" fmla="*/ 251178 h 700264"/>
                  <a:gd name="connsiteX4" fmla="*/ 1219200 w 1235428"/>
                  <a:gd name="connsiteY4" fmla="*/ 315031 h 700264"/>
                  <a:gd name="connsiteX5" fmla="*/ 1235428 w 1235428"/>
                  <a:gd name="connsiteY5" fmla="*/ 535164 h 700264"/>
                  <a:gd name="connsiteX6" fmla="*/ 578203 w 1235428"/>
                  <a:gd name="connsiteY6" fmla="*/ 536928 h 700264"/>
                  <a:gd name="connsiteX7" fmla="*/ 543984 w 1235428"/>
                  <a:gd name="connsiteY7" fmla="*/ 700264 h 700264"/>
                  <a:gd name="connsiteX8" fmla="*/ 360539 w 1235428"/>
                  <a:gd name="connsiteY8" fmla="*/ 533753 h 700264"/>
                  <a:gd name="connsiteX9" fmla="*/ 0 w 1235428"/>
                  <a:gd name="connsiteY9" fmla="*/ 530578 h 700264"/>
                  <a:gd name="connsiteX10" fmla="*/ 220839 w 1235428"/>
                  <a:gd name="connsiteY10" fmla="*/ 1411 h 700264"/>
                  <a:gd name="connsiteX0" fmla="*/ 220839 w 1235428"/>
                  <a:gd name="connsiteY0" fmla="*/ 1411 h 687564"/>
                  <a:gd name="connsiteX1" fmla="*/ 1191684 w 1235428"/>
                  <a:gd name="connsiteY1" fmla="*/ 0 h 687564"/>
                  <a:gd name="connsiteX2" fmla="*/ 1211086 w 1235428"/>
                  <a:gd name="connsiteY2" fmla="*/ 193323 h 687564"/>
                  <a:gd name="connsiteX3" fmla="*/ 1010003 w 1235428"/>
                  <a:gd name="connsiteY3" fmla="*/ 251178 h 687564"/>
                  <a:gd name="connsiteX4" fmla="*/ 1219200 w 1235428"/>
                  <a:gd name="connsiteY4" fmla="*/ 315031 h 687564"/>
                  <a:gd name="connsiteX5" fmla="*/ 1235428 w 1235428"/>
                  <a:gd name="connsiteY5" fmla="*/ 535164 h 687564"/>
                  <a:gd name="connsiteX6" fmla="*/ 578203 w 1235428"/>
                  <a:gd name="connsiteY6" fmla="*/ 536928 h 687564"/>
                  <a:gd name="connsiteX7" fmla="*/ 483659 w 1235428"/>
                  <a:gd name="connsiteY7" fmla="*/ 687564 h 687564"/>
                  <a:gd name="connsiteX8" fmla="*/ 360539 w 1235428"/>
                  <a:gd name="connsiteY8" fmla="*/ 533753 h 687564"/>
                  <a:gd name="connsiteX9" fmla="*/ 0 w 1235428"/>
                  <a:gd name="connsiteY9" fmla="*/ 530578 h 687564"/>
                  <a:gd name="connsiteX10" fmla="*/ 220839 w 1235428"/>
                  <a:gd name="connsiteY10" fmla="*/ 1411 h 687564"/>
                  <a:gd name="connsiteX0" fmla="*/ 220839 w 1235428"/>
                  <a:gd name="connsiteY0" fmla="*/ 1411 h 687706"/>
                  <a:gd name="connsiteX1" fmla="*/ 1191684 w 1235428"/>
                  <a:gd name="connsiteY1" fmla="*/ 0 h 687706"/>
                  <a:gd name="connsiteX2" fmla="*/ 1211086 w 1235428"/>
                  <a:gd name="connsiteY2" fmla="*/ 193323 h 687706"/>
                  <a:gd name="connsiteX3" fmla="*/ 1010003 w 1235428"/>
                  <a:gd name="connsiteY3" fmla="*/ 251178 h 687706"/>
                  <a:gd name="connsiteX4" fmla="*/ 1219200 w 1235428"/>
                  <a:gd name="connsiteY4" fmla="*/ 315031 h 687706"/>
                  <a:gd name="connsiteX5" fmla="*/ 1235428 w 1235428"/>
                  <a:gd name="connsiteY5" fmla="*/ 535164 h 687706"/>
                  <a:gd name="connsiteX6" fmla="*/ 578203 w 1235428"/>
                  <a:gd name="connsiteY6" fmla="*/ 536928 h 687706"/>
                  <a:gd name="connsiteX7" fmla="*/ 483659 w 1235428"/>
                  <a:gd name="connsiteY7" fmla="*/ 687564 h 687706"/>
                  <a:gd name="connsiteX8" fmla="*/ 360539 w 1235428"/>
                  <a:gd name="connsiteY8" fmla="*/ 533753 h 687706"/>
                  <a:gd name="connsiteX9" fmla="*/ 0 w 1235428"/>
                  <a:gd name="connsiteY9" fmla="*/ 530578 h 687706"/>
                  <a:gd name="connsiteX10" fmla="*/ 220839 w 1235428"/>
                  <a:gd name="connsiteY10" fmla="*/ 1411 h 687706"/>
                  <a:gd name="connsiteX0" fmla="*/ 220839 w 1235428"/>
                  <a:gd name="connsiteY0" fmla="*/ 1411 h 689540"/>
                  <a:gd name="connsiteX1" fmla="*/ 1191684 w 1235428"/>
                  <a:gd name="connsiteY1" fmla="*/ 0 h 689540"/>
                  <a:gd name="connsiteX2" fmla="*/ 1211086 w 1235428"/>
                  <a:gd name="connsiteY2" fmla="*/ 193323 h 689540"/>
                  <a:gd name="connsiteX3" fmla="*/ 1010003 w 1235428"/>
                  <a:gd name="connsiteY3" fmla="*/ 251178 h 689540"/>
                  <a:gd name="connsiteX4" fmla="*/ 1219200 w 1235428"/>
                  <a:gd name="connsiteY4" fmla="*/ 315031 h 689540"/>
                  <a:gd name="connsiteX5" fmla="*/ 1235428 w 1235428"/>
                  <a:gd name="connsiteY5" fmla="*/ 535164 h 689540"/>
                  <a:gd name="connsiteX6" fmla="*/ 578203 w 1235428"/>
                  <a:gd name="connsiteY6" fmla="*/ 536928 h 689540"/>
                  <a:gd name="connsiteX7" fmla="*/ 483659 w 1235428"/>
                  <a:gd name="connsiteY7" fmla="*/ 687564 h 689540"/>
                  <a:gd name="connsiteX8" fmla="*/ 360539 w 1235428"/>
                  <a:gd name="connsiteY8" fmla="*/ 533753 h 689540"/>
                  <a:gd name="connsiteX9" fmla="*/ 0 w 1235428"/>
                  <a:gd name="connsiteY9" fmla="*/ 530578 h 689540"/>
                  <a:gd name="connsiteX10" fmla="*/ 220839 w 1235428"/>
                  <a:gd name="connsiteY10" fmla="*/ 1411 h 689540"/>
                  <a:gd name="connsiteX0" fmla="*/ 220839 w 1235428"/>
                  <a:gd name="connsiteY0" fmla="*/ 1411 h 705092"/>
                  <a:gd name="connsiteX1" fmla="*/ 1191684 w 1235428"/>
                  <a:gd name="connsiteY1" fmla="*/ 0 h 705092"/>
                  <a:gd name="connsiteX2" fmla="*/ 1211086 w 1235428"/>
                  <a:gd name="connsiteY2" fmla="*/ 193323 h 705092"/>
                  <a:gd name="connsiteX3" fmla="*/ 1010003 w 1235428"/>
                  <a:gd name="connsiteY3" fmla="*/ 251178 h 705092"/>
                  <a:gd name="connsiteX4" fmla="*/ 1219200 w 1235428"/>
                  <a:gd name="connsiteY4" fmla="*/ 315031 h 705092"/>
                  <a:gd name="connsiteX5" fmla="*/ 1235428 w 1235428"/>
                  <a:gd name="connsiteY5" fmla="*/ 535164 h 705092"/>
                  <a:gd name="connsiteX6" fmla="*/ 578203 w 1235428"/>
                  <a:gd name="connsiteY6" fmla="*/ 536928 h 705092"/>
                  <a:gd name="connsiteX7" fmla="*/ 448734 w 1235428"/>
                  <a:gd name="connsiteY7" fmla="*/ 703439 h 705092"/>
                  <a:gd name="connsiteX8" fmla="*/ 360539 w 1235428"/>
                  <a:gd name="connsiteY8" fmla="*/ 533753 h 705092"/>
                  <a:gd name="connsiteX9" fmla="*/ 0 w 1235428"/>
                  <a:gd name="connsiteY9" fmla="*/ 530578 h 705092"/>
                  <a:gd name="connsiteX10" fmla="*/ 220839 w 1235428"/>
                  <a:gd name="connsiteY10" fmla="*/ 1411 h 705092"/>
                  <a:gd name="connsiteX0" fmla="*/ 220839 w 1235428"/>
                  <a:gd name="connsiteY0" fmla="*/ 1411 h 705092"/>
                  <a:gd name="connsiteX1" fmla="*/ 1191684 w 1235428"/>
                  <a:gd name="connsiteY1" fmla="*/ 0 h 705092"/>
                  <a:gd name="connsiteX2" fmla="*/ 1211086 w 1235428"/>
                  <a:gd name="connsiteY2" fmla="*/ 193323 h 705092"/>
                  <a:gd name="connsiteX3" fmla="*/ 1010003 w 1235428"/>
                  <a:gd name="connsiteY3" fmla="*/ 251178 h 705092"/>
                  <a:gd name="connsiteX4" fmla="*/ 1219200 w 1235428"/>
                  <a:gd name="connsiteY4" fmla="*/ 315031 h 705092"/>
                  <a:gd name="connsiteX5" fmla="*/ 1235428 w 1235428"/>
                  <a:gd name="connsiteY5" fmla="*/ 535164 h 705092"/>
                  <a:gd name="connsiteX6" fmla="*/ 578203 w 1235428"/>
                  <a:gd name="connsiteY6" fmla="*/ 536928 h 705092"/>
                  <a:gd name="connsiteX7" fmla="*/ 448734 w 1235428"/>
                  <a:gd name="connsiteY7" fmla="*/ 703439 h 705092"/>
                  <a:gd name="connsiteX8" fmla="*/ 360539 w 1235428"/>
                  <a:gd name="connsiteY8" fmla="*/ 533753 h 705092"/>
                  <a:gd name="connsiteX9" fmla="*/ 0 w 1235428"/>
                  <a:gd name="connsiteY9" fmla="*/ 530578 h 705092"/>
                  <a:gd name="connsiteX10" fmla="*/ 220839 w 1235428"/>
                  <a:gd name="connsiteY10" fmla="*/ 1411 h 705092"/>
                  <a:gd name="connsiteX0" fmla="*/ 220839 w 1235428"/>
                  <a:gd name="connsiteY0" fmla="*/ 1411 h 708214"/>
                  <a:gd name="connsiteX1" fmla="*/ 1191684 w 1235428"/>
                  <a:gd name="connsiteY1" fmla="*/ 0 h 708214"/>
                  <a:gd name="connsiteX2" fmla="*/ 1211086 w 1235428"/>
                  <a:gd name="connsiteY2" fmla="*/ 193323 h 708214"/>
                  <a:gd name="connsiteX3" fmla="*/ 1010003 w 1235428"/>
                  <a:gd name="connsiteY3" fmla="*/ 251178 h 708214"/>
                  <a:gd name="connsiteX4" fmla="*/ 1219200 w 1235428"/>
                  <a:gd name="connsiteY4" fmla="*/ 315031 h 708214"/>
                  <a:gd name="connsiteX5" fmla="*/ 1235428 w 1235428"/>
                  <a:gd name="connsiteY5" fmla="*/ 535164 h 708214"/>
                  <a:gd name="connsiteX6" fmla="*/ 578203 w 1235428"/>
                  <a:gd name="connsiteY6" fmla="*/ 536928 h 708214"/>
                  <a:gd name="connsiteX7" fmla="*/ 467784 w 1235428"/>
                  <a:gd name="connsiteY7" fmla="*/ 706614 h 708214"/>
                  <a:gd name="connsiteX8" fmla="*/ 360539 w 1235428"/>
                  <a:gd name="connsiteY8" fmla="*/ 533753 h 708214"/>
                  <a:gd name="connsiteX9" fmla="*/ 0 w 1235428"/>
                  <a:gd name="connsiteY9" fmla="*/ 530578 h 708214"/>
                  <a:gd name="connsiteX10" fmla="*/ 220839 w 1235428"/>
                  <a:gd name="connsiteY10" fmla="*/ 1411 h 708214"/>
                  <a:gd name="connsiteX0" fmla="*/ 220839 w 1235428"/>
                  <a:gd name="connsiteY0" fmla="*/ 1411 h 701973"/>
                  <a:gd name="connsiteX1" fmla="*/ 1191684 w 1235428"/>
                  <a:gd name="connsiteY1" fmla="*/ 0 h 701973"/>
                  <a:gd name="connsiteX2" fmla="*/ 1211086 w 1235428"/>
                  <a:gd name="connsiteY2" fmla="*/ 193323 h 701973"/>
                  <a:gd name="connsiteX3" fmla="*/ 1010003 w 1235428"/>
                  <a:gd name="connsiteY3" fmla="*/ 251178 h 701973"/>
                  <a:gd name="connsiteX4" fmla="*/ 1219200 w 1235428"/>
                  <a:gd name="connsiteY4" fmla="*/ 315031 h 701973"/>
                  <a:gd name="connsiteX5" fmla="*/ 1235428 w 1235428"/>
                  <a:gd name="connsiteY5" fmla="*/ 535164 h 701973"/>
                  <a:gd name="connsiteX6" fmla="*/ 578203 w 1235428"/>
                  <a:gd name="connsiteY6" fmla="*/ 536928 h 701973"/>
                  <a:gd name="connsiteX7" fmla="*/ 448734 w 1235428"/>
                  <a:gd name="connsiteY7" fmla="*/ 700264 h 701973"/>
                  <a:gd name="connsiteX8" fmla="*/ 360539 w 1235428"/>
                  <a:gd name="connsiteY8" fmla="*/ 533753 h 701973"/>
                  <a:gd name="connsiteX9" fmla="*/ 0 w 1235428"/>
                  <a:gd name="connsiteY9" fmla="*/ 530578 h 701973"/>
                  <a:gd name="connsiteX10" fmla="*/ 220839 w 1235428"/>
                  <a:gd name="connsiteY10" fmla="*/ 1411 h 701973"/>
                  <a:gd name="connsiteX0" fmla="*/ 220839 w 1235428"/>
                  <a:gd name="connsiteY0" fmla="*/ 1411 h 708214"/>
                  <a:gd name="connsiteX1" fmla="*/ 1191684 w 1235428"/>
                  <a:gd name="connsiteY1" fmla="*/ 0 h 708214"/>
                  <a:gd name="connsiteX2" fmla="*/ 1211086 w 1235428"/>
                  <a:gd name="connsiteY2" fmla="*/ 193323 h 708214"/>
                  <a:gd name="connsiteX3" fmla="*/ 1010003 w 1235428"/>
                  <a:gd name="connsiteY3" fmla="*/ 251178 h 708214"/>
                  <a:gd name="connsiteX4" fmla="*/ 1219200 w 1235428"/>
                  <a:gd name="connsiteY4" fmla="*/ 315031 h 708214"/>
                  <a:gd name="connsiteX5" fmla="*/ 1235428 w 1235428"/>
                  <a:gd name="connsiteY5" fmla="*/ 535164 h 708214"/>
                  <a:gd name="connsiteX6" fmla="*/ 578203 w 1235428"/>
                  <a:gd name="connsiteY6" fmla="*/ 536928 h 708214"/>
                  <a:gd name="connsiteX7" fmla="*/ 458259 w 1235428"/>
                  <a:gd name="connsiteY7" fmla="*/ 706614 h 708214"/>
                  <a:gd name="connsiteX8" fmla="*/ 360539 w 1235428"/>
                  <a:gd name="connsiteY8" fmla="*/ 533753 h 708214"/>
                  <a:gd name="connsiteX9" fmla="*/ 0 w 1235428"/>
                  <a:gd name="connsiteY9" fmla="*/ 530578 h 708214"/>
                  <a:gd name="connsiteX10" fmla="*/ 220839 w 1235428"/>
                  <a:gd name="connsiteY10" fmla="*/ 1411 h 708214"/>
                  <a:gd name="connsiteX0" fmla="*/ 220839 w 1235428"/>
                  <a:gd name="connsiteY0" fmla="*/ 1411 h 708097"/>
                  <a:gd name="connsiteX1" fmla="*/ 1191684 w 1235428"/>
                  <a:gd name="connsiteY1" fmla="*/ 0 h 708097"/>
                  <a:gd name="connsiteX2" fmla="*/ 1211086 w 1235428"/>
                  <a:gd name="connsiteY2" fmla="*/ 193323 h 708097"/>
                  <a:gd name="connsiteX3" fmla="*/ 1010003 w 1235428"/>
                  <a:gd name="connsiteY3" fmla="*/ 251178 h 708097"/>
                  <a:gd name="connsiteX4" fmla="*/ 1219200 w 1235428"/>
                  <a:gd name="connsiteY4" fmla="*/ 315031 h 708097"/>
                  <a:gd name="connsiteX5" fmla="*/ 1235428 w 1235428"/>
                  <a:gd name="connsiteY5" fmla="*/ 535164 h 708097"/>
                  <a:gd name="connsiteX6" fmla="*/ 578203 w 1235428"/>
                  <a:gd name="connsiteY6" fmla="*/ 536928 h 708097"/>
                  <a:gd name="connsiteX7" fmla="*/ 458259 w 1235428"/>
                  <a:gd name="connsiteY7" fmla="*/ 706614 h 708097"/>
                  <a:gd name="connsiteX8" fmla="*/ 360539 w 1235428"/>
                  <a:gd name="connsiteY8" fmla="*/ 533753 h 708097"/>
                  <a:gd name="connsiteX9" fmla="*/ 0 w 1235428"/>
                  <a:gd name="connsiteY9" fmla="*/ 530578 h 708097"/>
                  <a:gd name="connsiteX10" fmla="*/ 220839 w 1235428"/>
                  <a:gd name="connsiteY10" fmla="*/ 1411 h 708097"/>
                  <a:gd name="connsiteX0" fmla="*/ 220839 w 1235428"/>
                  <a:gd name="connsiteY0" fmla="*/ 1411 h 707497"/>
                  <a:gd name="connsiteX1" fmla="*/ 1191684 w 1235428"/>
                  <a:gd name="connsiteY1" fmla="*/ 0 h 707497"/>
                  <a:gd name="connsiteX2" fmla="*/ 1211086 w 1235428"/>
                  <a:gd name="connsiteY2" fmla="*/ 193323 h 707497"/>
                  <a:gd name="connsiteX3" fmla="*/ 1010003 w 1235428"/>
                  <a:gd name="connsiteY3" fmla="*/ 251178 h 707497"/>
                  <a:gd name="connsiteX4" fmla="*/ 1219200 w 1235428"/>
                  <a:gd name="connsiteY4" fmla="*/ 315031 h 707497"/>
                  <a:gd name="connsiteX5" fmla="*/ 1235428 w 1235428"/>
                  <a:gd name="connsiteY5" fmla="*/ 535164 h 707497"/>
                  <a:gd name="connsiteX6" fmla="*/ 578203 w 1235428"/>
                  <a:gd name="connsiteY6" fmla="*/ 536928 h 707497"/>
                  <a:gd name="connsiteX7" fmla="*/ 458259 w 1235428"/>
                  <a:gd name="connsiteY7" fmla="*/ 706614 h 707497"/>
                  <a:gd name="connsiteX8" fmla="*/ 360539 w 1235428"/>
                  <a:gd name="connsiteY8" fmla="*/ 533753 h 707497"/>
                  <a:gd name="connsiteX9" fmla="*/ 0 w 1235428"/>
                  <a:gd name="connsiteY9" fmla="*/ 530578 h 707497"/>
                  <a:gd name="connsiteX10" fmla="*/ 220839 w 1235428"/>
                  <a:gd name="connsiteY10" fmla="*/ 1411 h 707497"/>
                  <a:gd name="connsiteX0" fmla="*/ 220839 w 1235428"/>
                  <a:gd name="connsiteY0" fmla="*/ 1411 h 707497"/>
                  <a:gd name="connsiteX1" fmla="*/ 1191684 w 1235428"/>
                  <a:gd name="connsiteY1" fmla="*/ 0 h 707497"/>
                  <a:gd name="connsiteX2" fmla="*/ 1211086 w 1235428"/>
                  <a:gd name="connsiteY2" fmla="*/ 193323 h 707497"/>
                  <a:gd name="connsiteX3" fmla="*/ 1010003 w 1235428"/>
                  <a:gd name="connsiteY3" fmla="*/ 251178 h 707497"/>
                  <a:gd name="connsiteX4" fmla="*/ 1219200 w 1235428"/>
                  <a:gd name="connsiteY4" fmla="*/ 315031 h 707497"/>
                  <a:gd name="connsiteX5" fmla="*/ 1235428 w 1235428"/>
                  <a:gd name="connsiteY5" fmla="*/ 535164 h 707497"/>
                  <a:gd name="connsiteX6" fmla="*/ 578203 w 1235428"/>
                  <a:gd name="connsiteY6" fmla="*/ 536928 h 707497"/>
                  <a:gd name="connsiteX7" fmla="*/ 458259 w 1235428"/>
                  <a:gd name="connsiteY7" fmla="*/ 706614 h 707497"/>
                  <a:gd name="connsiteX8" fmla="*/ 385939 w 1235428"/>
                  <a:gd name="connsiteY8" fmla="*/ 533753 h 707497"/>
                  <a:gd name="connsiteX9" fmla="*/ 0 w 1235428"/>
                  <a:gd name="connsiteY9" fmla="*/ 530578 h 707497"/>
                  <a:gd name="connsiteX10" fmla="*/ 220839 w 1235428"/>
                  <a:gd name="connsiteY10" fmla="*/ 1411 h 707497"/>
                  <a:gd name="connsiteX0" fmla="*/ 227189 w 1241778"/>
                  <a:gd name="connsiteY0" fmla="*/ 1411 h 707497"/>
                  <a:gd name="connsiteX1" fmla="*/ 1198034 w 1241778"/>
                  <a:gd name="connsiteY1" fmla="*/ 0 h 707497"/>
                  <a:gd name="connsiteX2" fmla="*/ 1217436 w 1241778"/>
                  <a:gd name="connsiteY2" fmla="*/ 193323 h 707497"/>
                  <a:gd name="connsiteX3" fmla="*/ 1016353 w 1241778"/>
                  <a:gd name="connsiteY3" fmla="*/ 251178 h 707497"/>
                  <a:gd name="connsiteX4" fmla="*/ 1225550 w 1241778"/>
                  <a:gd name="connsiteY4" fmla="*/ 315031 h 707497"/>
                  <a:gd name="connsiteX5" fmla="*/ 1241778 w 1241778"/>
                  <a:gd name="connsiteY5" fmla="*/ 535164 h 707497"/>
                  <a:gd name="connsiteX6" fmla="*/ 584553 w 1241778"/>
                  <a:gd name="connsiteY6" fmla="*/ 536928 h 707497"/>
                  <a:gd name="connsiteX7" fmla="*/ 464609 w 1241778"/>
                  <a:gd name="connsiteY7" fmla="*/ 706614 h 707497"/>
                  <a:gd name="connsiteX8" fmla="*/ 392289 w 1241778"/>
                  <a:gd name="connsiteY8" fmla="*/ 533753 h 707497"/>
                  <a:gd name="connsiteX9" fmla="*/ 0 w 1241778"/>
                  <a:gd name="connsiteY9" fmla="*/ 530578 h 707497"/>
                  <a:gd name="connsiteX10" fmla="*/ 227189 w 1241778"/>
                  <a:gd name="connsiteY10"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584553 w 1244953"/>
                  <a:gd name="connsiteY6" fmla="*/ 536928 h 707497"/>
                  <a:gd name="connsiteX7" fmla="*/ 464609 w 1244953"/>
                  <a:gd name="connsiteY7" fmla="*/ 706614 h 707497"/>
                  <a:gd name="connsiteX8" fmla="*/ 392289 w 1244953"/>
                  <a:gd name="connsiteY8" fmla="*/ 533753 h 707497"/>
                  <a:gd name="connsiteX9" fmla="*/ 0 w 1244953"/>
                  <a:gd name="connsiteY9" fmla="*/ 530578 h 707497"/>
                  <a:gd name="connsiteX10" fmla="*/ 227189 w 1244953"/>
                  <a:gd name="connsiteY10"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584553 w 1244953"/>
                  <a:gd name="connsiteY6" fmla="*/ 536928 h 707497"/>
                  <a:gd name="connsiteX7" fmla="*/ 464609 w 1244953"/>
                  <a:gd name="connsiteY7" fmla="*/ 706614 h 707497"/>
                  <a:gd name="connsiteX8" fmla="*/ 392289 w 1244953"/>
                  <a:gd name="connsiteY8" fmla="*/ 533753 h 707497"/>
                  <a:gd name="connsiteX9" fmla="*/ 0 w 1244953"/>
                  <a:gd name="connsiteY9" fmla="*/ 530578 h 707497"/>
                  <a:gd name="connsiteX10" fmla="*/ 227189 w 1244953"/>
                  <a:gd name="connsiteY10"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584553 w 1244953"/>
                  <a:gd name="connsiteY6" fmla="*/ 536928 h 707497"/>
                  <a:gd name="connsiteX7" fmla="*/ 464609 w 1244953"/>
                  <a:gd name="connsiteY7" fmla="*/ 706614 h 707497"/>
                  <a:gd name="connsiteX8" fmla="*/ 392289 w 1244953"/>
                  <a:gd name="connsiteY8" fmla="*/ 533753 h 707497"/>
                  <a:gd name="connsiteX9" fmla="*/ 0 w 1244953"/>
                  <a:gd name="connsiteY9" fmla="*/ 530578 h 707497"/>
                  <a:gd name="connsiteX10" fmla="*/ 227189 w 1244953"/>
                  <a:gd name="connsiteY10"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929217 w 1244953"/>
                  <a:gd name="connsiteY6" fmla="*/ 538694 h 707497"/>
                  <a:gd name="connsiteX7" fmla="*/ 584553 w 1244953"/>
                  <a:gd name="connsiteY7" fmla="*/ 536928 h 707497"/>
                  <a:gd name="connsiteX8" fmla="*/ 464609 w 1244953"/>
                  <a:gd name="connsiteY8" fmla="*/ 706614 h 707497"/>
                  <a:gd name="connsiteX9" fmla="*/ 392289 w 1244953"/>
                  <a:gd name="connsiteY9" fmla="*/ 533753 h 707497"/>
                  <a:gd name="connsiteX10" fmla="*/ 0 w 1244953"/>
                  <a:gd name="connsiteY10" fmla="*/ 530578 h 707497"/>
                  <a:gd name="connsiteX11" fmla="*/ 227189 w 1244953"/>
                  <a:gd name="connsiteY11"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929217 w 1244953"/>
                  <a:gd name="connsiteY7" fmla="*/ 538694 h 707497"/>
                  <a:gd name="connsiteX8" fmla="*/ 584553 w 1244953"/>
                  <a:gd name="connsiteY8" fmla="*/ 536928 h 707497"/>
                  <a:gd name="connsiteX9" fmla="*/ 464609 w 1244953"/>
                  <a:gd name="connsiteY9" fmla="*/ 706614 h 707497"/>
                  <a:gd name="connsiteX10" fmla="*/ 392289 w 1244953"/>
                  <a:gd name="connsiteY10" fmla="*/ 533753 h 707497"/>
                  <a:gd name="connsiteX11" fmla="*/ 0 w 1244953"/>
                  <a:gd name="connsiteY11" fmla="*/ 530578 h 707497"/>
                  <a:gd name="connsiteX12" fmla="*/ 227189 w 1244953"/>
                  <a:gd name="connsiteY12"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21292 w 1244953"/>
                  <a:gd name="connsiteY7" fmla="*/ 5386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11767 w 1244953"/>
                  <a:gd name="connsiteY7" fmla="*/ 4243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11767 w 1244953"/>
                  <a:gd name="connsiteY7" fmla="*/ 4243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11767 w 1244953"/>
                  <a:gd name="connsiteY7" fmla="*/ 4243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11767 w 1244953"/>
                  <a:gd name="connsiteY7" fmla="*/ 4243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11767 w 1244953"/>
                  <a:gd name="connsiteY7" fmla="*/ 4243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698105"/>
                  <a:gd name="connsiteX1" fmla="*/ 1198034 w 1244953"/>
                  <a:gd name="connsiteY1" fmla="*/ 0 h 698105"/>
                  <a:gd name="connsiteX2" fmla="*/ 1217436 w 1244953"/>
                  <a:gd name="connsiteY2" fmla="*/ 193323 h 698105"/>
                  <a:gd name="connsiteX3" fmla="*/ 1016353 w 1244953"/>
                  <a:gd name="connsiteY3" fmla="*/ 251178 h 698105"/>
                  <a:gd name="connsiteX4" fmla="*/ 1225550 w 1244953"/>
                  <a:gd name="connsiteY4" fmla="*/ 315031 h 698105"/>
                  <a:gd name="connsiteX5" fmla="*/ 1244953 w 1244953"/>
                  <a:gd name="connsiteY5" fmla="*/ 544689 h 698105"/>
                  <a:gd name="connsiteX6" fmla="*/ 1107017 w 1244953"/>
                  <a:gd name="connsiteY6" fmla="*/ 541869 h 698105"/>
                  <a:gd name="connsiteX7" fmla="*/ 1011767 w 1244953"/>
                  <a:gd name="connsiteY7" fmla="*/ 424394 h 698105"/>
                  <a:gd name="connsiteX8" fmla="*/ 929217 w 1244953"/>
                  <a:gd name="connsiteY8" fmla="*/ 538694 h 698105"/>
                  <a:gd name="connsiteX9" fmla="*/ 584553 w 1244953"/>
                  <a:gd name="connsiteY9" fmla="*/ 536928 h 698105"/>
                  <a:gd name="connsiteX10" fmla="*/ 429684 w 1244953"/>
                  <a:gd name="connsiteY10" fmla="*/ 697089 h 698105"/>
                  <a:gd name="connsiteX11" fmla="*/ 392289 w 1244953"/>
                  <a:gd name="connsiteY11" fmla="*/ 533753 h 698105"/>
                  <a:gd name="connsiteX12" fmla="*/ 0 w 1244953"/>
                  <a:gd name="connsiteY12" fmla="*/ 530578 h 698105"/>
                  <a:gd name="connsiteX13" fmla="*/ 227189 w 1244953"/>
                  <a:gd name="connsiteY13" fmla="*/ 1411 h 698105"/>
                  <a:gd name="connsiteX0" fmla="*/ 227189 w 1244953"/>
                  <a:gd name="connsiteY0" fmla="*/ 1411 h 698105"/>
                  <a:gd name="connsiteX1" fmla="*/ 1198034 w 1244953"/>
                  <a:gd name="connsiteY1" fmla="*/ 0 h 698105"/>
                  <a:gd name="connsiteX2" fmla="*/ 1217436 w 1244953"/>
                  <a:gd name="connsiteY2" fmla="*/ 193323 h 698105"/>
                  <a:gd name="connsiteX3" fmla="*/ 1016353 w 1244953"/>
                  <a:gd name="connsiteY3" fmla="*/ 251178 h 698105"/>
                  <a:gd name="connsiteX4" fmla="*/ 1225550 w 1244953"/>
                  <a:gd name="connsiteY4" fmla="*/ 315031 h 698105"/>
                  <a:gd name="connsiteX5" fmla="*/ 1244953 w 1244953"/>
                  <a:gd name="connsiteY5" fmla="*/ 544689 h 698105"/>
                  <a:gd name="connsiteX6" fmla="*/ 1107017 w 1244953"/>
                  <a:gd name="connsiteY6" fmla="*/ 541869 h 698105"/>
                  <a:gd name="connsiteX7" fmla="*/ 1011767 w 1244953"/>
                  <a:gd name="connsiteY7" fmla="*/ 424394 h 698105"/>
                  <a:gd name="connsiteX8" fmla="*/ 929217 w 1244953"/>
                  <a:gd name="connsiteY8" fmla="*/ 538694 h 698105"/>
                  <a:gd name="connsiteX9" fmla="*/ 584553 w 1244953"/>
                  <a:gd name="connsiteY9" fmla="*/ 536928 h 698105"/>
                  <a:gd name="connsiteX10" fmla="*/ 429684 w 1244953"/>
                  <a:gd name="connsiteY10" fmla="*/ 697089 h 698105"/>
                  <a:gd name="connsiteX11" fmla="*/ 392289 w 1244953"/>
                  <a:gd name="connsiteY11" fmla="*/ 533753 h 698105"/>
                  <a:gd name="connsiteX12" fmla="*/ 0 w 1244953"/>
                  <a:gd name="connsiteY12" fmla="*/ 530578 h 698105"/>
                  <a:gd name="connsiteX13" fmla="*/ 227189 w 1244953"/>
                  <a:gd name="connsiteY13" fmla="*/ 1411 h 698105"/>
                  <a:gd name="connsiteX0" fmla="*/ 227189 w 1244953"/>
                  <a:gd name="connsiteY0" fmla="*/ 1411 h 698105"/>
                  <a:gd name="connsiteX1" fmla="*/ 1198034 w 1244953"/>
                  <a:gd name="connsiteY1" fmla="*/ 0 h 698105"/>
                  <a:gd name="connsiteX2" fmla="*/ 1217436 w 1244953"/>
                  <a:gd name="connsiteY2" fmla="*/ 193323 h 698105"/>
                  <a:gd name="connsiteX3" fmla="*/ 1016353 w 1244953"/>
                  <a:gd name="connsiteY3" fmla="*/ 251178 h 698105"/>
                  <a:gd name="connsiteX4" fmla="*/ 1225550 w 1244953"/>
                  <a:gd name="connsiteY4" fmla="*/ 315031 h 698105"/>
                  <a:gd name="connsiteX5" fmla="*/ 1244953 w 1244953"/>
                  <a:gd name="connsiteY5" fmla="*/ 544689 h 698105"/>
                  <a:gd name="connsiteX6" fmla="*/ 1107017 w 1244953"/>
                  <a:gd name="connsiteY6" fmla="*/ 541869 h 698105"/>
                  <a:gd name="connsiteX7" fmla="*/ 1011767 w 1244953"/>
                  <a:gd name="connsiteY7" fmla="*/ 424394 h 698105"/>
                  <a:gd name="connsiteX8" fmla="*/ 929217 w 1244953"/>
                  <a:gd name="connsiteY8" fmla="*/ 538694 h 698105"/>
                  <a:gd name="connsiteX9" fmla="*/ 549628 w 1244953"/>
                  <a:gd name="connsiteY9" fmla="*/ 536928 h 698105"/>
                  <a:gd name="connsiteX10" fmla="*/ 429684 w 1244953"/>
                  <a:gd name="connsiteY10" fmla="*/ 697089 h 698105"/>
                  <a:gd name="connsiteX11" fmla="*/ 392289 w 1244953"/>
                  <a:gd name="connsiteY11" fmla="*/ 533753 h 698105"/>
                  <a:gd name="connsiteX12" fmla="*/ 0 w 1244953"/>
                  <a:gd name="connsiteY12" fmla="*/ 530578 h 698105"/>
                  <a:gd name="connsiteX13" fmla="*/ 227189 w 1244953"/>
                  <a:gd name="connsiteY13" fmla="*/ 1411 h 698105"/>
                  <a:gd name="connsiteX0" fmla="*/ 227189 w 1251303"/>
                  <a:gd name="connsiteY0" fmla="*/ 1411 h 698105"/>
                  <a:gd name="connsiteX1" fmla="*/ 1198034 w 1251303"/>
                  <a:gd name="connsiteY1" fmla="*/ 0 h 698105"/>
                  <a:gd name="connsiteX2" fmla="*/ 1217436 w 1251303"/>
                  <a:gd name="connsiteY2" fmla="*/ 193323 h 698105"/>
                  <a:gd name="connsiteX3" fmla="*/ 1016353 w 1251303"/>
                  <a:gd name="connsiteY3" fmla="*/ 251178 h 698105"/>
                  <a:gd name="connsiteX4" fmla="*/ 1225550 w 1251303"/>
                  <a:gd name="connsiteY4" fmla="*/ 315031 h 698105"/>
                  <a:gd name="connsiteX5" fmla="*/ 1251303 w 1251303"/>
                  <a:gd name="connsiteY5" fmla="*/ 535164 h 698105"/>
                  <a:gd name="connsiteX6" fmla="*/ 1107017 w 1251303"/>
                  <a:gd name="connsiteY6" fmla="*/ 541869 h 698105"/>
                  <a:gd name="connsiteX7" fmla="*/ 1011767 w 1251303"/>
                  <a:gd name="connsiteY7" fmla="*/ 424394 h 698105"/>
                  <a:gd name="connsiteX8" fmla="*/ 929217 w 1251303"/>
                  <a:gd name="connsiteY8" fmla="*/ 538694 h 698105"/>
                  <a:gd name="connsiteX9" fmla="*/ 549628 w 1251303"/>
                  <a:gd name="connsiteY9" fmla="*/ 536928 h 698105"/>
                  <a:gd name="connsiteX10" fmla="*/ 429684 w 1251303"/>
                  <a:gd name="connsiteY10" fmla="*/ 697089 h 698105"/>
                  <a:gd name="connsiteX11" fmla="*/ 392289 w 1251303"/>
                  <a:gd name="connsiteY11" fmla="*/ 533753 h 698105"/>
                  <a:gd name="connsiteX12" fmla="*/ 0 w 1251303"/>
                  <a:gd name="connsiteY12" fmla="*/ 530578 h 698105"/>
                  <a:gd name="connsiteX13" fmla="*/ 227189 w 1251303"/>
                  <a:gd name="connsiteY13" fmla="*/ 1411 h 698105"/>
                  <a:gd name="connsiteX0" fmla="*/ 227189 w 1251303"/>
                  <a:gd name="connsiteY0" fmla="*/ 1411 h 698105"/>
                  <a:gd name="connsiteX1" fmla="*/ 1198034 w 1251303"/>
                  <a:gd name="connsiteY1" fmla="*/ 0 h 698105"/>
                  <a:gd name="connsiteX2" fmla="*/ 1217436 w 1251303"/>
                  <a:gd name="connsiteY2" fmla="*/ 193323 h 698105"/>
                  <a:gd name="connsiteX3" fmla="*/ 1016353 w 1251303"/>
                  <a:gd name="connsiteY3" fmla="*/ 251178 h 698105"/>
                  <a:gd name="connsiteX4" fmla="*/ 1225550 w 1251303"/>
                  <a:gd name="connsiteY4" fmla="*/ 315031 h 698105"/>
                  <a:gd name="connsiteX5" fmla="*/ 1251303 w 1251303"/>
                  <a:gd name="connsiteY5" fmla="*/ 535164 h 698105"/>
                  <a:gd name="connsiteX6" fmla="*/ 1107017 w 1251303"/>
                  <a:gd name="connsiteY6" fmla="*/ 532344 h 698105"/>
                  <a:gd name="connsiteX7" fmla="*/ 1011767 w 1251303"/>
                  <a:gd name="connsiteY7" fmla="*/ 424394 h 698105"/>
                  <a:gd name="connsiteX8" fmla="*/ 929217 w 1251303"/>
                  <a:gd name="connsiteY8" fmla="*/ 538694 h 698105"/>
                  <a:gd name="connsiteX9" fmla="*/ 549628 w 1251303"/>
                  <a:gd name="connsiteY9" fmla="*/ 536928 h 698105"/>
                  <a:gd name="connsiteX10" fmla="*/ 429684 w 1251303"/>
                  <a:gd name="connsiteY10" fmla="*/ 697089 h 698105"/>
                  <a:gd name="connsiteX11" fmla="*/ 392289 w 1251303"/>
                  <a:gd name="connsiteY11" fmla="*/ 533753 h 698105"/>
                  <a:gd name="connsiteX12" fmla="*/ 0 w 1251303"/>
                  <a:gd name="connsiteY12" fmla="*/ 530578 h 698105"/>
                  <a:gd name="connsiteX13" fmla="*/ 227189 w 1251303"/>
                  <a:gd name="connsiteY13" fmla="*/ 1411 h 698105"/>
                  <a:gd name="connsiteX0" fmla="*/ 227189 w 1251303"/>
                  <a:gd name="connsiteY0" fmla="*/ 1411 h 698105"/>
                  <a:gd name="connsiteX1" fmla="*/ 1198034 w 1251303"/>
                  <a:gd name="connsiteY1" fmla="*/ 0 h 698105"/>
                  <a:gd name="connsiteX2" fmla="*/ 1217436 w 1251303"/>
                  <a:gd name="connsiteY2" fmla="*/ 193323 h 698105"/>
                  <a:gd name="connsiteX3" fmla="*/ 1016353 w 1251303"/>
                  <a:gd name="connsiteY3" fmla="*/ 251178 h 698105"/>
                  <a:gd name="connsiteX4" fmla="*/ 1225550 w 1251303"/>
                  <a:gd name="connsiteY4" fmla="*/ 315031 h 698105"/>
                  <a:gd name="connsiteX5" fmla="*/ 1251303 w 1251303"/>
                  <a:gd name="connsiteY5" fmla="*/ 535164 h 698105"/>
                  <a:gd name="connsiteX6" fmla="*/ 1107017 w 1251303"/>
                  <a:gd name="connsiteY6" fmla="*/ 532344 h 698105"/>
                  <a:gd name="connsiteX7" fmla="*/ 1011767 w 1251303"/>
                  <a:gd name="connsiteY7" fmla="*/ 424394 h 698105"/>
                  <a:gd name="connsiteX8" fmla="*/ 919692 w 1251303"/>
                  <a:gd name="connsiteY8" fmla="*/ 532344 h 698105"/>
                  <a:gd name="connsiteX9" fmla="*/ 549628 w 1251303"/>
                  <a:gd name="connsiteY9" fmla="*/ 536928 h 698105"/>
                  <a:gd name="connsiteX10" fmla="*/ 429684 w 1251303"/>
                  <a:gd name="connsiteY10" fmla="*/ 697089 h 698105"/>
                  <a:gd name="connsiteX11" fmla="*/ 392289 w 1251303"/>
                  <a:gd name="connsiteY11" fmla="*/ 533753 h 698105"/>
                  <a:gd name="connsiteX12" fmla="*/ 0 w 1251303"/>
                  <a:gd name="connsiteY12" fmla="*/ 530578 h 698105"/>
                  <a:gd name="connsiteX13" fmla="*/ 227189 w 1251303"/>
                  <a:gd name="connsiteY13" fmla="*/ 1411 h 698105"/>
                  <a:gd name="connsiteX0" fmla="*/ 239096 w 1251303"/>
                  <a:gd name="connsiteY0" fmla="*/ 0 h 701457"/>
                  <a:gd name="connsiteX1" fmla="*/ 1198034 w 1251303"/>
                  <a:gd name="connsiteY1" fmla="*/ 3352 h 701457"/>
                  <a:gd name="connsiteX2" fmla="*/ 1217436 w 1251303"/>
                  <a:gd name="connsiteY2" fmla="*/ 196675 h 701457"/>
                  <a:gd name="connsiteX3" fmla="*/ 1016353 w 1251303"/>
                  <a:gd name="connsiteY3" fmla="*/ 254530 h 701457"/>
                  <a:gd name="connsiteX4" fmla="*/ 1225550 w 1251303"/>
                  <a:gd name="connsiteY4" fmla="*/ 318383 h 701457"/>
                  <a:gd name="connsiteX5" fmla="*/ 1251303 w 1251303"/>
                  <a:gd name="connsiteY5" fmla="*/ 538516 h 701457"/>
                  <a:gd name="connsiteX6" fmla="*/ 1107017 w 1251303"/>
                  <a:gd name="connsiteY6" fmla="*/ 535696 h 701457"/>
                  <a:gd name="connsiteX7" fmla="*/ 1011767 w 1251303"/>
                  <a:gd name="connsiteY7" fmla="*/ 427746 h 701457"/>
                  <a:gd name="connsiteX8" fmla="*/ 919692 w 1251303"/>
                  <a:gd name="connsiteY8" fmla="*/ 535696 h 701457"/>
                  <a:gd name="connsiteX9" fmla="*/ 549628 w 1251303"/>
                  <a:gd name="connsiteY9" fmla="*/ 540280 h 701457"/>
                  <a:gd name="connsiteX10" fmla="*/ 429684 w 1251303"/>
                  <a:gd name="connsiteY10" fmla="*/ 700441 h 701457"/>
                  <a:gd name="connsiteX11" fmla="*/ 392289 w 1251303"/>
                  <a:gd name="connsiteY11" fmla="*/ 537105 h 701457"/>
                  <a:gd name="connsiteX12" fmla="*/ 0 w 1251303"/>
                  <a:gd name="connsiteY12" fmla="*/ 533930 h 701457"/>
                  <a:gd name="connsiteX13" fmla="*/ 239096 w 1251303"/>
                  <a:gd name="connsiteY13" fmla="*/ 0 h 701457"/>
                  <a:gd name="connsiteX0" fmla="*/ 231953 w 1244160"/>
                  <a:gd name="connsiteY0" fmla="*/ 0 h 701457"/>
                  <a:gd name="connsiteX1" fmla="*/ 1190891 w 1244160"/>
                  <a:gd name="connsiteY1" fmla="*/ 3352 h 701457"/>
                  <a:gd name="connsiteX2" fmla="*/ 1210293 w 1244160"/>
                  <a:gd name="connsiteY2" fmla="*/ 196675 h 701457"/>
                  <a:gd name="connsiteX3" fmla="*/ 1009210 w 1244160"/>
                  <a:gd name="connsiteY3" fmla="*/ 254530 h 701457"/>
                  <a:gd name="connsiteX4" fmla="*/ 1218407 w 1244160"/>
                  <a:gd name="connsiteY4" fmla="*/ 318383 h 701457"/>
                  <a:gd name="connsiteX5" fmla="*/ 1244160 w 1244160"/>
                  <a:gd name="connsiteY5" fmla="*/ 538516 h 701457"/>
                  <a:gd name="connsiteX6" fmla="*/ 1099874 w 1244160"/>
                  <a:gd name="connsiteY6" fmla="*/ 535696 h 701457"/>
                  <a:gd name="connsiteX7" fmla="*/ 1004624 w 1244160"/>
                  <a:gd name="connsiteY7" fmla="*/ 427746 h 701457"/>
                  <a:gd name="connsiteX8" fmla="*/ 912549 w 1244160"/>
                  <a:gd name="connsiteY8" fmla="*/ 535696 h 701457"/>
                  <a:gd name="connsiteX9" fmla="*/ 542485 w 1244160"/>
                  <a:gd name="connsiteY9" fmla="*/ 540280 h 701457"/>
                  <a:gd name="connsiteX10" fmla="*/ 422541 w 1244160"/>
                  <a:gd name="connsiteY10" fmla="*/ 700441 h 701457"/>
                  <a:gd name="connsiteX11" fmla="*/ 385146 w 1244160"/>
                  <a:gd name="connsiteY11" fmla="*/ 537105 h 701457"/>
                  <a:gd name="connsiteX12" fmla="*/ 0 w 1244160"/>
                  <a:gd name="connsiteY12" fmla="*/ 533930 h 701457"/>
                  <a:gd name="connsiteX13" fmla="*/ 231953 w 1244160"/>
                  <a:gd name="connsiteY13" fmla="*/ 0 h 701457"/>
                  <a:gd name="connsiteX0" fmla="*/ 231953 w 1244160"/>
                  <a:gd name="connsiteY0" fmla="*/ 0 h 701354"/>
                  <a:gd name="connsiteX1" fmla="*/ 1190891 w 1244160"/>
                  <a:gd name="connsiteY1" fmla="*/ 3352 h 701354"/>
                  <a:gd name="connsiteX2" fmla="*/ 1210293 w 1244160"/>
                  <a:gd name="connsiteY2" fmla="*/ 196675 h 701354"/>
                  <a:gd name="connsiteX3" fmla="*/ 1009210 w 1244160"/>
                  <a:gd name="connsiteY3" fmla="*/ 254530 h 701354"/>
                  <a:gd name="connsiteX4" fmla="*/ 1218407 w 1244160"/>
                  <a:gd name="connsiteY4" fmla="*/ 318383 h 701354"/>
                  <a:gd name="connsiteX5" fmla="*/ 1244160 w 1244160"/>
                  <a:gd name="connsiteY5" fmla="*/ 538516 h 701354"/>
                  <a:gd name="connsiteX6" fmla="*/ 1099874 w 1244160"/>
                  <a:gd name="connsiteY6" fmla="*/ 535696 h 701354"/>
                  <a:gd name="connsiteX7" fmla="*/ 1004624 w 1244160"/>
                  <a:gd name="connsiteY7" fmla="*/ 427746 h 701354"/>
                  <a:gd name="connsiteX8" fmla="*/ 912549 w 1244160"/>
                  <a:gd name="connsiteY8" fmla="*/ 535696 h 701354"/>
                  <a:gd name="connsiteX9" fmla="*/ 540104 w 1244160"/>
                  <a:gd name="connsiteY9" fmla="*/ 533136 h 701354"/>
                  <a:gd name="connsiteX10" fmla="*/ 422541 w 1244160"/>
                  <a:gd name="connsiteY10" fmla="*/ 700441 h 701354"/>
                  <a:gd name="connsiteX11" fmla="*/ 385146 w 1244160"/>
                  <a:gd name="connsiteY11" fmla="*/ 537105 h 701354"/>
                  <a:gd name="connsiteX12" fmla="*/ 0 w 1244160"/>
                  <a:gd name="connsiteY12" fmla="*/ 533930 h 701354"/>
                  <a:gd name="connsiteX13" fmla="*/ 231953 w 1244160"/>
                  <a:gd name="connsiteY13" fmla="*/ 0 h 701354"/>
                  <a:gd name="connsiteX0" fmla="*/ 231953 w 1246541"/>
                  <a:gd name="connsiteY0" fmla="*/ 0 h 701354"/>
                  <a:gd name="connsiteX1" fmla="*/ 1190891 w 1246541"/>
                  <a:gd name="connsiteY1" fmla="*/ 3352 h 701354"/>
                  <a:gd name="connsiteX2" fmla="*/ 1210293 w 1246541"/>
                  <a:gd name="connsiteY2" fmla="*/ 196675 h 701354"/>
                  <a:gd name="connsiteX3" fmla="*/ 1009210 w 1246541"/>
                  <a:gd name="connsiteY3" fmla="*/ 254530 h 701354"/>
                  <a:gd name="connsiteX4" fmla="*/ 1218407 w 1246541"/>
                  <a:gd name="connsiteY4" fmla="*/ 318383 h 701354"/>
                  <a:gd name="connsiteX5" fmla="*/ 1246541 w 1246541"/>
                  <a:gd name="connsiteY5" fmla="*/ 536134 h 701354"/>
                  <a:gd name="connsiteX6" fmla="*/ 1099874 w 1246541"/>
                  <a:gd name="connsiteY6" fmla="*/ 535696 h 701354"/>
                  <a:gd name="connsiteX7" fmla="*/ 1004624 w 1246541"/>
                  <a:gd name="connsiteY7" fmla="*/ 427746 h 701354"/>
                  <a:gd name="connsiteX8" fmla="*/ 912549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0293 w 1246541"/>
                  <a:gd name="connsiteY2" fmla="*/ 196675 h 701354"/>
                  <a:gd name="connsiteX3" fmla="*/ 1009210 w 1246541"/>
                  <a:gd name="connsiteY3" fmla="*/ 254530 h 701354"/>
                  <a:gd name="connsiteX4" fmla="*/ 1218407 w 1246541"/>
                  <a:gd name="connsiteY4" fmla="*/ 318383 h 701354"/>
                  <a:gd name="connsiteX5" fmla="*/ 1246541 w 1246541"/>
                  <a:gd name="connsiteY5" fmla="*/ 536134 h 701354"/>
                  <a:gd name="connsiteX6" fmla="*/ 1099874 w 1246541"/>
                  <a:gd name="connsiteY6" fmla="*/ 535696 h 701354"/>
                  <a:gd name="connsiteX7" fmla="*/ 1004624 w 1246541"/>
                  <a:gd name="connsiteY7" fmla="*/ 427746 h 701354"/>
                  <a:gd name="connsiteX8" fmla="*/ 912549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0293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9874 w 1246541"/>
                  <a:gd name="connsiteY6" fmla="*/ 535696 h 701354"/>
                  <a:gd name="connsiteX7" fmla="*/ 1004624 w 1246541"/>
                  <a:gd name="connsiteY7" fmla="*/ 427746 h 701354"/>
                  <a:gd name="connsiteX8" fmla="*/ 912549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2674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9874 w 1246541"/>
                  <a:gd name="connsiteY6" fmla="*/ 535696 h 701354"/>
                  <a:gd name="connsiteX7" fmla="*/ 1004624 w 1246541"/>
                  <a:gd name="connsiteY7" fmla="*/ 427746 h 701354"/>
                  <a:gd name="connsiteX8" fmla="*/ 912549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2674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9874 w 1246541"/>
                  <a:gd name="connsiteY6" fmla="*/ 535696 h 701354"/>
                  <a:gd name="connsiteX7" fmla="*/ 1004624 w 1246541"/>
                  <a:gd name="connsiteY7" fmla="*/ 427746 h 701354"/>
                  <a:gd name="connsiteX8" fmla="*/ 917311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2674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5111 w 1246541"/>
                  <a:gd name="connsiteY6" fmla="*/ 535696 h 701354"/>
                  <a:gd name="connsiteX7" fmla="*/ 1004624 w 1246541"/>
                  <a:gd name="connsiteY7" fmla="*/ 427746 h 701354"/>
                  <a:gd name="connsiteX8" fmla="*/ 917311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2674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5111 w 1246541"/>
                  <a:gd name="connsiteY6" fmla="*/ 535696 h 701354"/>
                  <a:gd name="connsiteX7" fmla="*/ 1004624 w 1246541"/>
                  <a:gd name="connsiteY7" fmla="*/ 427746 h 701354"/>
                  <a:gd name="connsiteX8" fmla="*/ 917311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2674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7492 w 1246541"/>
                  <a:gd name="connsiteY6" fmla="*/ 533315 h 701354"/>
                  <a:gd name="connsiteX7" fmla="*/ 1004624 w 1246541"/>
                  <a:gd name="connsiteY7" fmla="*/ 427746 h 701354"/>
                  <a:gd name="connsiteX8" fmla="*/ 917311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09210 w 1244160"/>
                  <a:gd name="connsiteY3" fmla="*/ 254530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5146 w 1244160"/>
                  <a:gd name="connsiteY11" fmla="*/ 537105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09210 w 1244160"/>
                  <a:gd name="connsiteY3" fmla="*/ 254530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33022 w 1244160"/>
                  <a:gd name="connsiteY3" fmla="*/ 261674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33022 w 1244160"/>
                  <a:gd name="connsiteY3" fmla="*/ 261674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33022 w 1244160"/>
                  <a:gd name="connsiteY3" fmla="*/ 261674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33022 w 1244160"/>
                  <a:gd name="connsiteY3" fmla="*/ 261674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49691 w 1244160"/>
                  <a:gd name="connsiteY3" fmla="*/ 264055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56835 w 1244160"/>
                  <a:gd name="connsiteY3" fmla="*/ 271199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56835 w 1244160"/>
                  <a:gd name="connsiteY3" fmla="*/ 271199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23170 w 1244160"/>
                  <a:gd name="connsiteY4" fmla="*/ 308858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23170 w 1244160"/>
                  <a:gd name="connsiteY4" fmla="*/ 308858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48267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83205 w 1244160"/>
                  <a:gd name="connsiteY6" fmla="*/ 533315 h 701354"/>
                  <a:gd name="connsiteX7" fmla="*/ 1004624 w 1244160"/>
                  <a:gd name="connsiteY7" fmla="*/ 427746 h 701354"/>
                  <a:gd name="connsiteX8" fmla="*/ 948267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83205 w 1244160"/>
                  <a:gd name="connsiteY6" fmla="*/ 533315 h 701354"/>
                  <a:gd name="connsiteX7" fmla="*/ 1011768 w 1244160"/>
                  <a:gd name="connsiteY7" fmla="*/ 418221 h 701354"/>
                  <a:gd name="connsiteX8" fmla="*/ 948267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83205 w 1244160"/>
                  <a:gd name="connsiteY6" fmla="*/ 533315 h 701354"/>
                  <a:gd name="connsiteX7" fmla="*/ 1011768 w 1244160"/>
                  <a:gd name="connsiteY7" fmla="*/ 418221 h 701354"/>
                  <a:gd name="connsiteX8" fmla="*/ 948267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83205 w 1244160"/>
                  <a:gd name="connsiteY6" fmla="*/ 533315 h 701354"/>
                  <a:gd name="connsiteX7" fmla="*/ 1011768 w 1244160"/>
                  <a:gd name="connsiteY7" fmla="*/ 418221 h 701354"/>
                  <a:gd name="connsiteX8" fmla="*/ 948267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6058"/>
                  <a:gd name="connsiteX1" fmla="*/ 1190891 w 1244160"/>
                  <a:gd name="connsiteY1" fmla="*/ 970 h 706058"/>
                  <a:gd name="connsiteX2" fmla="*/ 1212674 w 1244160"/>
                  <a:gd name="connsiteY2" fmla="*/ 203819 h 706058"/>
                  <a:gd name="connsiteX3" fmla="*/ 1056835 w 1244160"/>
                  <a:gd name="connsiteY3" fmla="*/ 271199 h 706058"/>
                  <a:gd name="connsiteX4" fmla="*/ 1218407 w 1244160"/>
                  <a:gd name="connsiteY4" fmla="*/ 299333 h 706058"/>
                  <a:gd name="connsiteX5" fmla="*/ 1244160 w 1244160"/>
                  <a:gd name="connsiteY5" fmla="*/ 533752 h 706058"/>
                  <a:gd name="connsiteX6" fmla="*/ 1083205 w 1244160"/>
                  <a:gd name="connsiteY6" fmla="*/ 533315 h 706058"/>
                  <a:gd name="connsiteX7" fmla="*/ 1011768 w 1244160"/>
                  <a:gd name="connsiteY7" fmla="*/ 418221 h 706058"/>
                  <a:gd name="connsiteX8" fmla="*/ 948267 w 1244160"/>
                  <a:gd name="connsiteY8" fmla="*/ 535696 h 706058"/>
                  <a:gd name="connsiteX9" fmla="*/ 540104 w 1244160"/>
                  <a:gd name="connsiteY9" fmla="*/ 533136 h 706058"/>
                  <a:gd name="connsiteX10" fmla="*/ 429684 w 1244160"/>
                  <a:gd name="connsiteY10" fmla="*/ 705203 h 706058"/>
                  <a:gd name="connsiteX11" fmla="*/ 387528 w 1244160"/>
                  <a:gd name="connsiteY11" fmla="*/ 534723 h 706058"/>
                  <a:gd name="connsiteX12" fmla="*/ 0 w 1244160"/>
                  <a:gd name="connsiteY12" fmla="*/ 533930 h 706058"/>
                  <a:gd name="connsiteX13" fmla="*/ 231953 w 1244160"/>
                  <a:gd name="connsiteY13" fmla="*/ 0 h 706058"/>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87528 w 1244160"/>
                  <a:gd name="connsiteY11" fmla="*/ 534723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87528 w 1244160"/>
                  <a:gd name="connsiteY11" fmla="*/ 534723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89909 w 1244160"/>
                  <a:gd name="connsiteY11" fmla="*/ 532342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94672 w 1244160"/>
                  <a:gd name="connsiteY11" fmla="*/ 532342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94672 w 1244160"/>
                  <a:gd name="connsiteY11" fmla="*/ 532342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85147 w 1244160"/>
                  <a:gd name="connsiteY11" fmla="*/ 534723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85147 w 1244160"/>
                  <a:gd name="connsiteY11" fmla="*/ 534723 h 705250"/>
                  <a:gd name="connsiteX12" fmla="*/ 0 w 1244160"/>
                  <a:gd name="connsiteY12" fmla="*/ 533930 h 705250"/>
                  <a:gd name="connsiteX13" fmla="*/ 231953 w 1244160"/>
                  <a:gd name="connsiteY13" fmla="*/ 0 h 705250"/>
                  <a:gd name="connsiteX0" fmla="*/ 231953 w 1244160"/>
                  <a:gd name="connsiteY0" fmla="*/ 0 h 705287"/>
                  <a:gd name="connsiteX1" fmla="*/ 1190891 w 1244160"/>
                  <a:gd name="connsiteY1" fmla="*/ 970 h 705287"/>
                  <a:gd name="connsiteX2" fmla="*/ 1212674 w 1244160"/>
                  <a:gd name="connsiteY2" fmla="*/ 203819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5147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0891 w 1244160"/>
                  <a:gd name="connsiteY1" fmla="*/ 970 h 705287"/>
                  <a:gd name="connsiteX2" fmla="*/ 1212674 w 1244160"/>
                  <a:gd name="connsiteY2" fmla="*/ 203819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0891 w 1244160"/>
                  <a:gd name="connsiteY1" fmla="*/ 970 h 705287"/>
                  <a:gd name="connsiteX2" fmla="*/ 1212674 w 1244160"/>
                  <a:gd name="connsiteY2" fmla="*/ 203819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0891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0891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98628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98628 w 1244160"/>
                  <a:gd name="connsiteY13" fmla="*/ 0 h 705287"/>
                  <a:gd name="connsiteX0" fmla="*/ 298628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29836 h 705287"/>
                  <a:gd name="connsiteX13" fmla="*/ 298628 w 1244160"/>
                  <a:gd name="connsiteY13" fmla="*/ 0 h 705287"/>
                  <a:gd name="connsiteX0" fmla="*/ 298628 w 1285435"/>
                  <a:gd name="connsiteY0" fmla="*/ 0 h 705287"/>
                  <a:gd name="connsiteX1" fmla="*/ 1193272 w 1285435"/>
                  <a:gd name="connsiteY1" fmla="*/ 970 h 705287"/>
                  <a:gd name="connsiteX2" fmla="*/ 1212674 w 1285435"/>
                  <a:gd name="connsiteY2" fmla="*/ 206201 h 705287"/>
                  <a:gd name="connsiteX3" fmla="*/ 1056835 w 1285435"/>
                  <a:gd name="connsiteY3" fmla="*/ 271199 h 705287"/>
                  <a:gd name="connsiteX4" fmla="*/ 1218407 w 1285435"/>
                  <a:gd name="connsiteY4" fmla="*/ 299333 h 705287"/>
                  <a:gd name="connsiteX5" fmla="*/ 1285435 w 1285435"/>
                  <a:gd name="connsiteY5" fmla="*/ 533752 h 705287"/>
                  <a:gd name="connsiteX6" fmla="*/ 1083205 w 1285435"/>
                  <a:gd name="connsiteY6" fmla="*/ 533315 h 705287"/>
                  <a:gd name="connsiteX7" fmla="*/ 1011768 w 1285435"/>
                  <a:gd name="connsiteY7" fmla="*/ 420602 h 705287"/>
                  <a:gd name="connsiteX8" fmla="*/ 948267 w 1285435"/>
                  <a:gd name="connsiteY8" fmla="*/ 533315 h 705287"/>
                  <a:gd name="connsiteX9" fmla="*/ 540104 w 1285435"/>
                  <a:gd name="connsiteY9" fmla="*/ 533136 h 705287"/>
                  <a:gd name="connsiteX10" fmla="*/ 429684 w 1285435"/>
                  <a:gd name="connsiteY10" fmla="*/ 705203 h 705287"/>
                  <a:gd name="connsiteX11" fmla="*/ 382765 w 1285435"/>
                  <a:gd name="connsiteY11" fmla="*/ 534723 h 705287"/>
                  <a:gd name="connsiteX12" fmla="*/ 0 w 1285435"/>
                  <a:gd name="connsiteY12" fmla="*/ 529836 h 705287"/>
                  <a:gd name="connsiteX13" fmla="*/ 298628 w 1285435"/>
                  <a:gd name="connsiteY13" fmla="*/ 0 h 705287"/>
                  <a:gd name="connsiteX0" fmla="*/ 298628 w 1285435"/>
                  <a:gd name="connsiteY0" fmla="*/ 0 h 705287"/>
                  <a:gd name="connsiteX1" fmla="*/ 1193272 w 1285435"/>
                  <a:gd name="connsiteY1" fmla="*/ 970 h 705287"/>
                  <a:gd name="connsiteX2" fmla="*/ 1212674 w 1285435"/>
                  <a:gd name="connsiteY2" fmla="*/ 206201 h 705287"/>
                  <a:gd name="connsiteX3" fmla="*/ 1056835 w 1285435"/>
                  <a:gd name="connsiteY3" fmla="*/ 271199 h 705287"/>
                  <a:gd name="connsiteX4" fmla="*/ 1285082 w 1285435"/>
                  <a:gd name="connsiteY4" fmla="*/ 303427 h 705287"/>
                  <a:gd name="connsiteX5" fmla="*/ 1285435 w 1285435"/>
                  <a:gd name="connsiteY5" fmla="*/ 533752 h 705287"/>
                  <a:gd name="connsiteX6" fmla="*/ 1083205 w 1285435"/>
                  <a:gd name="connsiteY6" fmla="*/ 533315 h 705287"/>
                  <a:gd name="connsiteX7" fmla="*/ 1011768 w 1285435"/>
                  <a:gd name="connsiteY7" fmla="*/ 420602 h 705287"/>
                  <a:gd name="connsiteX8" fmla="*/ 948267 w 1285435"/>
                  <a:gd name="connsiteY8" fmla="*/ 533315 h 705287"/>
                  <a:gd name="connsiteX9" fmla="*/ 540104 w 1285435"/>
                  <a:gd name="connsiteY9" fmla="*/ 533136 h 705287"/>
                  <a:gd name="connsiteX10" fmla="*/ 429684 w 1285435"/>
                  <a:gd name="connsiteY10" fmla="*/ 705203 h 705287"/>
                  <a:gd name="connsiteX11" fmla="*/ 382765 w 1285435"/>
                  <a:gd name="connsiteY11" fmla="*/ 534723 h 705287"/>
                  <a:gd name="connsiteX12" fmla="*/ 0 w 1285435"/>
                  <a:gd name="connsiteY12" fmla="*/ 529836 h 705287"/>
                  <a:gd name="connsiteX13" fmla="*/ 298628 w 1285435"/>
                  <a:gd name="connsiteY13" fmla="*/ 0 h 705287"/>
                  <a:gd name="connsiteX0" fmla="*/ 298628 w 1285435"/>
                  <a:gd name="connsiteY0" fmla="*/ 0 h 705287"/>
                  <a:gd name="connsiteX1" fmla="*/ 1193272 w 1285435"/>
                  <a:gd name="connsiteY1" fmla="*/ 970 h 705287"/>
                  <a:gd name="connsiteX2" fmla="*/ 1282524 w 1285435"/>
                  <a:gd name="connsiteY2" fmla="*/ 198013 h 705287"/>
                  <a:gd name="connsiteX3" fmla="*/ 1056835 w 1285435"/>
                  <a:gd name="connsiteY3" fmla="*/ 271199 h 705287"/>
                  <a:gd name="connsiteX4" fmla="*/ 1285082 w 1285435"/>
                  <a:gd name="connsiteY4" fmla="*/ 303427 h 705287"/>
                  <a:gd name="connsiteX5" fmla="*/ 1285435 w 1285435"/>
                  <a:gd name="connsiteY5" fmla="*/ 533752 h 705287"/>
                  <a:gd name="connsiteX6" fmla="*/ 1083205 w 1285435"/>
                  <a:gd name="connsiteY6" fmla="*/ 533315 h 705287"/>
                  <a:gd name="connsiteX7" fmla="*/ 1011768 w 1285435"/>
                  <a:gd name="connsiteY7" fmla="*/ 420602 h 705287"/>
                  <a:gd name="connsiteX8" fmla="*/ 948267 w 1285435"/>
                  <a:gd name="connsiteY8" fmla="*/ 533315 h 705287"/>
                  <a:gd name="connsiteX9" fmla="*/ 540104 w 1285435"/>
                  <a:gd name="connsiteY9" fmla="*/ 533136 h 705287"/>
                  <a:gd name="connsiteX10" fmla="*/ 429684 w 1285435"/>
                  <a:gd name="connsiteY10" fmla="*/ 705203 h 705287"/>
                  <a:gd name="connsiteX11" fmla="*/ 382765 w 1285435"/>
                  <a:gd name="connsiteY11" fmla="*/ 534723 h 705287"/>
                  <a:gd name="connsiteX12" fmla="*/ 0 w 1285435"/>
                  <a:gd name="connsiteY12" fmla="*/ 529836 h 705287"/>
                  <a:gd name="connsiteX13" fmla="*/ 298628 w 1285435"/>
                  <a:gd name="connsiteY13" fmla="*/ 0 h 705287"/>
                  <a:gd name="connsiteX0" fmla="*/ 298628 w 1288522"/>
                  <a:gd name="connsiteY0" fmla="*/ 0 h 705287"/>
                  <a:gd name="connsiteX1" fmla="*/ 1288522 w 1288522"/>
                  <a:gd name="connsiteY1" fmla="*/ 970 h 705287"/>
                  <a:gd name="connsiteX2" fmla="*/ 1282524 w 1288522"/>
                  <a:gd name="connsiteY2" fmla="*/ 198013 h 705287"/>
                  <a:gd name="connsiteX3" fmla="*/ 1056835 w 1288522"/>
                  <a:gd name="connsiteY3" fmla="*/ 271199 h 705287"/>
                  <a:gd name="connsiteX4" fmla="*/ 1285082 w 1288522"/>
                  <a:gd name="connsiteY4" fmla="*/ 303427 h 705287"/>
                  <a:gd name="connsiteX5" fmla="*/ 1285435 w 1288522"/>
                  <a:gd name="connsiteY5" fmla="*/ 533752 h 705287"/>
                  <a:gd name="connsiteX6" fmla="*/ 1083205 w 1288522"/>
                  <a:gd name="connsiteY6" fmla="*/ 533315 h 705287"/>
                  <a:gd name="connsiteX7" fmla="*/ 1011768 w 1288522"/>
                  <a:gd name="connsiteY7" fmla="*/ 420602 h 705287"/>
                  <a:gd name="connsiteX8" fmla="*/ 948267 w 1288522"/>
                  <a:gd name="connsiteY8" fmla="*/ 533315 h 705287"/>
                  <a:gd name="connsiteX9" fmla="*/ 540104 w 1288522"/>
                  <a:gd name="connsiteY9" fmla="*/ 533136 h 705287"/>
                  <a:gd name="connsiteX10" fmla="*/ 429684 w 1288522"/>
                  <a:gd name="connsiteY10" fmla="*/ 705203 h 705287"/>
                  <a:gd name="connsiteX11" fmla="*/ 382765 w 1288522"/>
                  <a:gd name="connsiteY11" fmla="*/ 534723 h 705287"/>
                  <a:gd name="connsiteX12" fmla="*/ 0 w 1288522"/>
                  <a:gd name="connsiteY12" fmla="*/ 529836 h 705287"/>
                  <a:gd name="connsiteX13" fmla="*/ 298628 w 1288522"/>
                  <a:gd name="connsiteY13" fmla="*/ 0 h 705287"/>
                  <a:gd name="connsiteX0" fmla="*/ 298628 w 1288522"/>
                  <a:gd name="connsiteY0" fmla="*/ 0 h 705287"/>
                  <a:gd name="connsiteX1" fmla="*/ 1288522 w 1288522"/>
                  <a:gd name="connsiteY1" fmla="*/ 970 h 705287"/>
                  <a:gd name="connsiteX2" fmla="*/ 1282524 w 1288522"/>
                  <a:gd name="connsiteY2" fmla="*/ 198013 h 705287"/>
                  <a:gd name="connsiteX3" fmla="*/ 1161610 w 1288522"/>
                  <a:gd name="connsiteY3" fmla="*/ 263010 h 705287"/>
                  <a:gd name="connsiteX4" fmla="*/ 1285082 w 1288522"/>
                  <a:gd name="connsiteY4" fmla="*/ 303427 h 705287"/>
                  <a:gd name="connsiteX5" fmla="*/ 1285435 w 1288522"/>
                  <a:gd name="connsiteY5" fmla="*/ 533752 h 705287"/>
                  <a:gd name="connsiteX6" fmla="*/ 1083205 w 1288522"/>
                  <a:gd name="connsiteY6" fmla="*/ 533315 h 705287"/>
                  <a:gd name="connsiteX7" fmla="*/ 1011768 w 1288522"/>
                  <a:gd name="connsiteY7" fmla="*/ 420602 h 705287"/>
                  <a:gd name="connsiteX8" fmla="*/ 948267 w 1288522"/>
                  <a:gd name="connsiteY8" fmla="*/ 533315 h 705287"/>
                  <a:gd name="connsiteX9" fmla="*/ 540104 w 1288522"/>
                  <a:gd name="connsiteY9" fmla="*/ 533136 h 705287"/>
                  <a:gd name="connsiteX10" fmla="*/ 429684 w 1288522"/>
                  <a:gd name="connsiteY10" fmla="*/ 705203 h 705287"/>
                  <a:gd name="connsiteX11" fmla="*/ 382765 w 1288522"/>
                  <a:gd name="connsiteY11" fmla="*/ 534723 h 705287"/>
                  <a:gd name="connsiteX12" fmla="*/ 0 w 1288522"/>
                  <a:gd name="connsiteY12" fmla="*/ 529836 h 705287"/>
                  <a:gd name="connsiteX13" fmla="*/ 298628 w 1288522"/>
                  <a:gd name="connsiteY13" fmla="*/ 0 h 705287"/>
                  <a:gd name="connsiteX0" fmla="*/ 298628 w 1288522"/>
                  <a:gd name="connsiteY0" fmla="*/ 0 h 705287"/>
                  <a:gd name="connsiteX1" fmla="*/ 1288522 w 1288522"/>
                  <a:gd name="connsiteY1" fmla="*/ 970 h 705287"/>
                  <a:gd name="connsiteX2" fmla="*/ 1282524 w 1288522"/>
                  <a:gd name="connsiteY2" fmla="*/ 198013 h 705287"/>
                  <a:gd name="connsiteX3" fmla="*/ 1161610 w 1288522"/>
                  <a:gd name="connsiteY3" fmla="*/ 263010 h 705287"/>
                  <a:gd name="connsiteX4" fmla="*/ 1285082 w 1288522"/>
                  <a:gd name="connsiteY4" fmla="*/ 303427 h 705287"/>
                  <a:gd name="connsiteX5" fmla="*/ 1285435 w 1288522"/>
                  <a:gd name="connsiteY5" fmla="*/ 533752 h 705287"/>
                  <a:gd name="connsiteX6" fmla="*/ 1083205 w 1288522"/>
                  <a:gd name="connsiteY6" fmla="*/ 533315 h 705287"/>
                  <a:gd name="connsiteX7" fmla="*/ 1011768 w 1288522"/>
                  <a:gd name="connsiteY7" fmla="*/ 420602 h 705287"/>
                  <a:gd name="connsiteX8" fmla="*/ 948267 w 1288522"/>
                  <a:gd name="connsiteY8" fmla="*/ 533315 h 705287"/>
                  <a:gd name="connsiteX9" fmla="*/ 540104 w 1288522"/>
                  <a:gd name="connsiteY9" fmla="*/ 533136 h 705287"/>
                  <a:gd name="connsiteX10" fmla="*/ 429684 w 1288522"/>
                  <a:gd name="connsiteY10" fmla="*/ 705203 h 705287"/>
                  <a:gd name="connsiteX11" fmla="*/ 382765 w 1288522"/>
                  <a:gd name="connsiteY11" fmla="*/ 534723 h 705287"/>
                  <a:gd name="connsiteX12" fmla="*/ 0 w 1288522"/>
                  <a:gd name="connsiteY12" fmla="*/ 529836 h 705287"/>
                  <a:gd name="connsiteX13" fmla="*/ 298628 w 1288522"/>
                  <a:gd name="connsiteY13" fmla="*/ 0 h 705287"/>
                  <a:gd name="connsiteX0" fmla="*/ 298628 w 1381391"/>
                  <a:gd name="connsiteY0" fmla="*/ 0 h 705287"/>
                  <a:gd name="connsiteX1" fmla="*/ 1381391 w 1381391"/>
                  <a:gd name="connsiteY1" fmla="*/ 970 h 705287"/>
                  <a:gd name="connsiteX2" fmla="*/ 1282524 w 1381391"/>
                  <a:gd name="connsiteY2" fmla="*/ 198013 h 705287"/>
                  <a:gd name="connsiteX3" fmla="*/ 1161610 w 1381391"/>
                  <a:gd name="connsiteY3" fmla="*/ 263010 h 705287"/>
                  <a:gd name="connsiteX4" fmla="*/ 1285082 w 1381391"/>
                  <a:gd name="connsiteY4" fmla="*/ 303427 h 705287"/>
                  <a:gd name="connsiteX5" fmla="*/ 1285435 w 1381391"/>
                  <a:gd name="connsiteY5" fmla="*/ 533752 h 705287"/>
                  <a:gd name="connsiteX6" fmla="*/ 1083205 w 1381391"/>
                  <a:gd name="connsiteY6" fmla="*/ 533315 h 705287"/>
                  <a:gd name="connsiteX7" fmla="*/ 1011768 w 1381391"/>
                  <a:gd name="connsiteY7" fmla="*/ 420602 h 705287"/>
                  <a:gd name="connsiteX8" fmla="*/ 948267 w 1381391"/>
                  <a:gd name="connsiteY8" fmla="*/ 533315 h 705287"/>
                  <a:gd name="connsiteX9" fmla="*/ 540104 w 1381391"/>
                  <a:gd name="connsiteY9" fmla="*/ 533136 h 705287"/>
                  <a:gd name="connsiteX10" fmla="*/ 429684 w 1381391"/>
                  <a:gd name="connsiteY10" fmla="*/ 705203 h 705287"/>
                  <a:gd name="connsiteX11" fmla="*/ 382765 w 1381391"/>
                  <a:gd name="connsiteY11" fmla="*/ 534723 h 705287"/>
                  <a:gd name="connsiteX12" fmla="*/ 0 w 1381391"/>
                  <a:gd name="connsiteY12" fmla="*/ 529836 h 705287"/>
                  <a:gd name="connsiteX13" fmla="*/ 298628 w 1381391"/>
                  <a:gd name="connsiteY13" fmla="*/ 0 h 705287"/>
                  <a:gd name="connsiteX0" fmla="*/ 298628 w 1389680"/>
                  <a:gd name="connsiteY0" fmla="*/ 0 h 705287"/>
                  <a:gd name="connsiteX1" fmla="*/ 1381391 w 1389680"/>
                  <a:gd name="connsiteY1" fmla="*/ 970 h 705287"/>
                  <a:gd name="connsiteX2" fmla="*/ 1389680 w 1389680"/>
                  <a:gd name="connsiteY2" fmla="*/ 194943 h 705287"/>
                  <a:gd name="connsiteX3" fmla="*/ 1161610 w 1389680"/>
                  <a:gd name="connsiteY3" fmla="*/ 263010 h 705287"/>
                  <a:gd name="connsiteX4" fmla="*/ 1285082 w 1389680"/>
                  <a:gd name="connsiteY4" fmla="*/ 303427 h 705287"/>
                  <a:gd name="connsiteX5" fmla="*/ 1285435 w 1389680"/>
                  <a:gd name="connsiteY5" fmla="*/ 533752 h 705287"/>
                  <a:gd name="connsiteX6" fmla="*/ 1083205 w 1389680"/>
                  <a:gd name="connsiteY6" fmla="*/ 533315 h 705287"/>
                  <a:gd name="connsiteX7" fmla="*/ 1011768 w 1389680"/>
                  <a:gd name="connsiteY7" fmla="*/ 420602 h 705287"/>
                  <a:gd name="connsiteX8" fmla="*/ 948267 w 1389680"/>
                  <a:gd name="connsiteY8" fmla="*/ 533315 h 705287"/>
                  <a:gd name="connsiteX9" fmla="*/ 540104 w 1389680"/>
                  <a:gd name="connsiteY9" fmla="*/ 533136 h 705287"/>
                  <a:gd name="connsiteX10" fmla="*/ 429684 w 1389680"/>
                  <a:gd name="connsiteY10" fmla="*/ 705203 h 705287"/>
                  <a:gd name="connsiteX11" fmla="*/ 382765 w 1389680"/>
                  <a:gd name="connsiteY11" fmla="*/ 534723 h 705287"/>
                  <a:gd name="connsiteX12" fmla="*/ 0 w 1389680"/>
                  <a:gd name="connsiteY12" fmla="*/ 529836 h 705287"/>
                  <a:gd name="connsiteX13" fmla="*/ 298628 w 1389680"/>
                  <a:gd name="connsiteY13" fmla="*/ 0 h 705287"/>
                  <a:gd name="connsiteX0" fmla="*/ 298628 w 1394620"/>
                  <a:gd name="connsiteY0" fmla="*/ 0 h 705287"/>
                  <a:gd name="connsiteX1" fmla="*/ 1381391 w 1394620"/>
                  <a:gd name="connsiteY1" fmla="*/ 970 h 705287"/>
                  <a:gd name="connsiteX2" fmla="*/ 1389680 w 1394620"/>
                  <a:gd name="connsiteY2" fmla="*/ 194943 h 705287"/>
                  <a:gd name="connsiteX3" fmla="*/ 1161610 w 1394620"/>
                  <a:gd name="connsiteY3" fmla="*/ 263010 h 705287"/>
                  <a:gd name="connsiteX4" fmla="*/ 1394620 w 1394620"/>
                  <a:gd name="connsiteY4" fmla="*/ 306497 h 705287"/>
                  <a:gd name="connsiteX5" fmla="*/ 1285435 w 1394620"/>
                  <a:gd name="connsiteY5" fmla="*/ 533752 h 705287"/>
                  <a:gd name="connsiteX6" fmla="*/ 1083205 w 1394620"/>
                  <a:gd name="connsiteY6" fmla="*/ 533315 h 705287"/>
                  <a:gd name="connsiteX7" fmla="*/ 1011768 w 1394620"/>
                  <a:gd name="connsiteY7" fmla="*/ 420602 h 705287"/>
                  <a:gd name="connsiteX8" fmla="*/ 948267 w 1394620"/>
                  <a:gd name="connsiteY8" fmla="*/ 533315 h 705287"/>
                  <a:gd name="connsiteX9" fmla="*/ 540104 w 1394620"/>
                  <a:gd name="connsiteY9" fmla="*/ 533136 h 705287"/>
                  <a:gd name="connsiteX10" fmla="*/ 429684 w 1394620"/>
                  <a:gd name="connsiteY10" fmla="*/ 705203 h 705287"/>
                  <a:gd name="connsiteX11" fmla="*/ 382765 w 1394620"/>
                  <a:gd name="connsiteY11" fmla="*/ 534723 h 705287"/>
                  <a:gd name="connsiteX12" fmla="*/ 0 w 1394620"/>
                  <a:gd name="connsiteY12" fmla="*/ 529836 h 705287"/>
                  <a:gd name="connsiteX13" fmla="*/ 298628 w 1394620"/>
                  <a:gd name="connsiteY13" fmla="*/ 0 h 705287"/>
                  <a:gd name="connsiteX0" fmla="*/ 298628 w 1394620"/>
                  <a:gd name="connsiteY0" fmla="*/ 0 h 705287"/>
                  <a:gd name="connsiteX1" fmla="*/ 1381391 w 1394620"/>
                  <a:gd name="connsiteY1" fmla="*/ 970 h 705287"/>
                  <a:gd name="connsiteX2" fmla="*/ 1389680 w 1394620"/>
                  <a:gd name="connsiteY2" fmla="*/ 194943 h 705287"/>
                  <a:gd name="connsiteX3" fmla="*/ 1242573 w 1394620"/>
                  <a:gd name="connsiteY3" fmla="*/ 266081 h 705287"/>
                  <a:gd name="connsiteX4" fmla="*/ 1394620 w 1394620"/>
                  <a:gd name="connsiteY4" fmla="*/ 306497 h 705287"/>
                  <a:gd name="connsiteX5" fmla="*/ 1285435 w 1394620"/>
                  <a:gd name="connsiteY5" fmla="*/ 533752 h 705287"/>
                  <a:gd name="connsiteX6" fmla="*/ 1083205 w 1394620"/>
                  <a:gd name="connsiteY6" fmla="*/ 533315 h 705287"/>
                  <a:gd name="connsiteX7" fmla="*/ 1011768 w 1394620"/>
                  <a:gd name="connsiteY7" fmla="*/ 420602 h 705287"/>
                  <a:gd name="connsiteX8" fmla="*/ 948267 w 1394620"/>
                  <a:gd name="connsiteY8" fmla="*/ 533315 h 705287"/>
                  <a:gd name="connsiteX9" fmla="*/ 540104 w 1394620"/>
                  <a:gd name="connsiteY9" fmla="*/ 533136 h 705287"/>
                  <a:gd name="connsiteX10" fmla="*/ 429684 w 1394620"/>
                  <a:gd name="connsiteY10" fmla="*/ 705203 h 705287"/>
                  <a:gd name="connsiteX11" fmla="*/ 382765 w 1394620"/>
                  <a:gd name="connsiteY11" fmla="*/ 534723 h 705287"/>
                  <a:gd name="connsiteX12" fmla="*/ 0 w 1394620"/>
                  <a:gd name="connsiteY12" fmla="*/ 529836 h 705287"/>
                  <a:gd name="connsiteX13" fmla="*/ 298628 w 1394620"/>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083205 w 1406879"/>
                  <a:gd name="connsiteY6" fmla="*/ 533315 h 705287"/>
                  <a:gd name="connsiteX7" fmla="*/ 1011768 w 1406879"/>
                  <a:gd name="connsiteY7" fmla="*/ 420602 h 705287"/>
                  <a:gd name="connsiteX8" fmla="*/ 948267 w 1406879"/>
                  <a:gd name="connsiteY8" fmla="*/ 533315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083205 w 1406879"/>
                  <a:gd name="connsiteY6" fmla="*/ 533315 h 705287"/>
                  <a:gd name="connsiteX7" fmla="*/ 1011768 w 1406879"/>
                  <a:gd name="connsiteY7" fmla="*/ 420602 h 705287"/>
                  <a:gd name="connsiteX8" fmla="*/ 948267 w 1406879"/>
                  <a:gd name="connsiteY8" fmla="*/ 533315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083205 w 1406879"/>
                  <a:gd name="connsiteY6" fmla="*/ 533315 h 705287"/>
                  <a:gd name="connsiteX7" fmla="*/ 1011768 w 1406879"/>
                  <a:gd name="connsiteY7" fmla="*/ 420602 h 705287"/>
                  <a:gd name="connsiteX8" fmla="*/ 948267 w 1406879"/>
                  <a:gd name="connsiteY8" fmla="*/ 533315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083205 w 1406879"/>
                  <a:gd name="connsiteY6" fmla="*/ 533315 h 705287"/>
                  <a:gd name="connsiteX7" fmla="*/ 1011768 w 1406879"/>
                  <a:gd name="connsiteY7" fmla="*/ 420602 h 705287"/>
                  <a:gd name="connsiteX8" fmla="*/ 948267 w 1406879"/>
                  <a:gd name="connsiteY8" fmla="*/ 533315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1305 w 1406879"/>
                  <a:gd name="connsiteY6" fmla="*/ 533315 h 705287"/>
                  <a:gd name="connsiteX7" fmla="*/ 1011768 w 1406879"/>
                  <a:gd name="connsiteY7" fmla="*/ 420602 h 705287"/>
                  <a:gd name="connsiteX8" fmla="*/ 948267 w 1406879"/>
                  <a:gd name="connsiteY8" fmla="*/ 533315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1305 w 1406879"/>
                  <a:gd name="connsiteY6" fmla="*/ 533315 h 705287"/>
                  <a:gd name="connsiteX7" fmla="*/ 1011768 w 1406879"/>
                  <a:gd name="connsiteY7" fmla="*/ 420602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1305 w 1406879"/>
                  <a:gd name="connsiteY6" fmla="*/ 533315 h 705287"/>
                  <a:gd name="connsiteX7" fmla="*/ 1052249 w 1406879"/>
                  <a:gd name="connsiteY7" fmla="*/ 420602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1305 w 1406879"/>
                  <a:gd name="connsiteY6" fmla="*/ 533315 h 705287"/>
                  <a:gd name="connsiteX7" fmla="*/ 1049868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64167 w 1406879"/>
                  <a:gd name="connsiteY6" fmla="*/ 536386 h 705287"/>
                  <a:gd name="connsiteX7" fmla="*/ 1049868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49868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54479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54479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54479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54479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03"/>
                  <a:gd name="connsiteX1" fmla="*/ 1381391 w 1406879"/>
                  <a:gd name="connsiteY1" fmla="*/ 970 h 705203"/>
                  <a:gd name="connsiteX2" fmla="*/ 1389680 w 1406879"/>
                  <a:gd name="connsiteY2" fmla="*/ 194943 h 705203"/>
                  <a:gd name="connsiteX3" fmla="*/ 1254479 w 1406879"/>
                  <a:gd name="connsiteY3" fmla="*/ 266081 h 705203"/>
                  <a:gd name="connsiteX4" fmla="*/ 1394620 w 1406879"/>
                  <a:gd name="connsiteY4" fmla="*/ 306497 h 705203"/>
                  <a:gd name="connsiteX5" fmla="*/ 1406879 w 1406879"/>
                  <a:gd name="connsiteY5" fmla="*/ 536823 h 705203"/>
                  <a:gd name="connsiteX6" fmla="*/ 1123686 w 1406879"/>
                  <a:gd name="connsiteY6" fmla="*/ 536386 h 705203"/>
                  <a:gd name="connsiteX7" fmla="*/ 1064156 w 1406879"/>
                  <a:gd name="connsiteY7" fmla="*/ 417531 h 705203"/>
                  <a:gd name="connsiteX8" fmla="*/ 998273 w 1406879"/>
                  <a:gd name="connsiteY8" fmla="*/ 536386 h 705203"/>
                  <a:gd name="connsiteX9" fmla="*/ 540104 w 1406879"/>
                  <a:gd name="connsiteY9" fmla="*/ 533136 h 705203"/>
                  <a:gd name="connsiteX10" fmla="*/ 429684 w 1406879"/>
                  <a:gd name="connsiteY10" fmla="*/ 705203 h 705203"/>
                  <a:gd name="connsiteX11" fmla="*/ 301803 w 1406879"/>
                  <a:gd name="connsiteY11" fmla="*/ 534723 h 705203"/>
                  <a:gd name="connsiteX12" fmla="*/ 0 w 1406879"/>
                  <a:gd name="connsiteY12" fmla="*/ 529836 h 705203"/>
                  <a:gd name="connsiteX13" fmla="*/ 298628 w 1406879"/>
                  <a:gd name="connsiteY13" fmla="*/ 0 h 705203"/>
                  <a:gd name="connsiteX0" fmla="*/ 298628 w 1406879"/>
                  <a:gd name="connsiteY0" fmla="*/ 0 h 705204"/>
                  <a:gd name="connsiteX1" fmla="*/ 1381391 w 1406879"/>
                  <a:gd name="connsiteY1" fmla="*/ 970 h 705204"/>
                  <a:gd name="connsiteX2" fmla="*/ 1389680 w 1406879"/>
                  <a:gd name="connsiteY2" fmla="*/ 194943 h 705204"/>
                  <a:gd name="connsiteX3" fmla="*/ 1254479 w 1406879"/>
                  <a:gd name="connsiteY3" fmla="*/ 266081 h 705204"/>
                  <a:gd name="connsiteX4" fmla="*/ 1394620 w 1406879"/>
                  <a:gd name="connsiteY4" fmla="*/ 306497 h 705204"/>
                  <a:gd name="connsiteX5" fmla="*/ 1406879 w 1406879"/>
                  <a:gd name="connsiteY5" fmla="*/ 536823 h 705204"/>
                  <a:gd name="connsiteX6" fmla="*/ 1123686 w 1406879"/>
                  <a:gd name="connsiteY6" fmla="*/ 536386 h 705204"/>
                  <a:gd name="connsiteX7" fmla="*/ 1064156 w 1406879"/>
                  <a:gd name="connsiteY7" fmla="*/ 417531 h 705204"/>
                  <a:gd name="connsiteX8" fmla="*/ 998273 w 1406879"/>
                  <a:gd name="connsiteY8" fmla="*/ 536386 h 705204"/>
                  <a:gd name="connsiteX9" fmla="*/ 540104 w 1406879"/>
                  <a:gd name="connsiteY9" fmla="*/ 533136 h 705204"/>
                  <a:gd name="connsiteX10" fmla="*/ 429684 w 1406879"/>
                  <a:gd name="connsiteY10" fmla="*/ 705203 h 705204"/>
                  <a:gd name="connsiteX11" fmla="*/ 301803 w 1406879"/>
                  <a:gd name="connsiteY11" fmla="*/ 531653 h 705204"/>
                  <a:gd name="connsiteX12" fmla="*/ 0 w 1406879"/>
                  <a:gd name="connsiteY12" fmla="*/ 529836 h 705204"/>
                  <a:gd name="connsiteX13" fmla="*/ 298628 w 1406879"/>
                  <a:gd name="connsiteY13" fmla="*/ 0 h 705204"/>
                  <a:gd name="connsiteX0" fmla="*/ 298628 w 1406879"/>
                  <a:gd name="connsiteY0" fmla="*/ 0 h 705219"/>
                  <a:gd name="connsiteX1" fmla="*/ 1381391 w 1406879"/>
                  <a:gd name="connsiteY1" fmla="*/ 970 h 705219"/>
                  <a:gd name="connsiteX2" fmla="*/ 1389680 w 1406879"/>
                  <a:gd name="connsiteY2" fmla="*/ 194943 h 705219"/>
                  <a:gd name="connsiteX3" fmla="*/ 1254479 w 1406879"/>
                  <a:gd name="connsiteY3" fmla="*/ 266081 h 705219"/>
                  <a:gd name="connsiteX4" fmla="*/ 1394620 w 1406879"/>
                  <a:gd name="connsiteY4" fmla="*/ 306497 h 705219"/>
                  <a:gd name="connsiteX5" fmla="*/ 1406879 w 1406879"/>
                  <a:gd name="connsiteY5" fmla="*/ 536823 h 705219"/>
                  <a:gd name="connsiteX6" fmla="*/ 1123686 w 1406879"/>
                  <a:gd name="connsiteY6" fmla="*/ 536386 h 705219"/>
                  <a:gd name="connsiteX7" fmla="*/ 1064156 w 1406879"/>
                  <a:gd name="connsiteY7" fmla="*/ 417531 h 705219"/>
                  <a:gd name="connsiteX8" fmla="*/ 998273 w 1406879"/>
                  <a:gd name="connsiteY8" fmla="*/ 536386 h 705219"/>
                  <a:gd name="connsiteX9" fmla="*/ 461523 w 1406879"/>
                  <a:gd name="connsiteY9" fmla="*/ 536206 h 705219"/>
                  <a:gd name="connsiteX10" fmla="*/ 429684 w 1406879"/>
                  <a:gd name="connsiteY10" fmla="*/ 705203 h 705219"/>
                  <a:gd name="connsiteX11" fmla="*/ 301803 w 1406879"/>
                  <a:gd name="connsiteY11" fmla="*/ 531653 h 705219"/>
                  <a:gd name="connsiteX12" fmla="*/ 0 w 1406879"/>
                  <a:gd name="connsiteY12" fmla="*/ 529836 h 705219"/>
                  <a:gd name="connsiteX13" fmla="*/ 298628 w 1406879"/>
                  <a:gd name="connsiteY13" fmla="*/ 0 h 705219"/>
                  <a:gd name="connsiteX0" fmla="*/ 298628 w 1406879"/>
                  <a:gd name="connsiteY0" fmla="*/ 0 h 708289"/>
                  <a:gd name="connsiteX1" fmla="*/ 1381391 w 1406879"/>
                  <a:gd name="connsiteY1" fmla="*/ 970 h 708289"/>
                  <a:gd name="connsiteX2" fmla="*/ 1389680 w 1406879"/>
                  <a:gd name="connsiteY2" fmla="*/ 194943 h 708289"/>
                  <a:gd name="connsiteX3" fmla="*/ 1254479 w 1406879"/>
                  <a:gd name="connsiteY3" fmla="*/ 266081 h 708289"/>
                  <a:gd name="connsiteX4" fmla="*/ 1394620 w 1406879"/>
                  <a:gd name="connsiteY4" fmla="*/ 306497 h 708289"/>
                  <a:gd name="connsiteX5" fmla="*/ 1406879 w 1406879"/>
                  <a:gd name="connsiteY5" fmla="*/ 536823 h 708289"/>
                  <a:gd name="connsiteX6" fmla="*/ 1123686 w 1406879"/>
                  <a:gd name="connsiteY6" fmla="*/ 536386 h 708289"/>
                  <a:gd name="connsiteX7" fmla="*/ 1064156 w 1406879"/>
                  <a:gd name="connsiteY7" fmla="*/ 417531 h 708289"/>
                  <a:gd name="connsiteX8" fmla="*/ 998273 w 1406879"/>
                  <a:gd name="connsiteY8" fmla="*/ 536386 h 708289"/>
                  <a:gd name="connsiteX9" fmla="*/ 461523 w 1406879"/>
                  <a:gd name="connsiteY9" fmla="*/ 536206 h 708289"/>
                  <a:gd name="connsiteX10" fmla="*/ 351103 w 1406879"/>
                  <a:gd name="connsiteY10" fmla="*/ 708275 h 708289"/>
                  <a:gd name="connsiteX11" fmla="*/ 301803 w 1406879"/>
                  <a:gd name="connsiteY11" fmla="*/ 531653 h 708289"/>
                  <a:gd name="connsiteX12" fmla="*/ 0 w 1406879"/>
                  <a:gd name="connsiteY12" fmla="*/ 529836 h 708289"/>
                  <a:gd name="connsiteX13" fmla="*/ 298628 w 1406879"/>
                  <a:gd name="connsiteY13" fmla="*/ 0 h 708289"/>
                  <a:gd name="connsiteX0" fmla="*/ 298628 w 1406879"/>
                  <a:gd name="connsiteY0" fmla="*/ 0 h 708277"/>
                  <a:gd name="connsiteX1" fmla="*/ 1381391 w 1406879"/>
                  <a:gd name="connsiteY1" fmla="*/ 970 h 708277"/>
                  <a:gd name="connsiteX2" fmla="*/ 1389680 w 1406879"/>
                  <a:gd name="connsiteY2" fmla="*/ 194943 h 708277"/>
                  <a:gd name="connsiteX3" fmla="*/ 1254479 w 1406879"/>
                  <a:gd name="connsiteY3" fmla="*/ 266081 h 708277"/>
                  <a:gd name="connsiteX4" fmla="*/ 1394620 w 1406879"/>
                  <a:gd name="connsiteY4" fmla="*/ 306497 h 708277"/>
                  <a:gd name="connsiteX5" fmla="*/ 1406879 w 1406879"/>
                  <a:gd name="connsiteY5" fmla="*/ 536823 h 708277"/>
                  <a:gd name="connsiteX6" fmla="*/ 1123686 w 1406879"/>
                  <a:gd name="connsiteY6" fmla="*/ 536386 h 708277"/>
                  <a:gd name="connsiteX7" fmla="*/ 1064156 w 1406879"/>
                  <a:gd name="connsiteY7" fmla="*/ 417531 h 708277"/>
                  <a:gd name="connsiteX8" fmla="*/ 998273 w 1406879"/>
                  <a:gd name="connsiteY8" fmla="*/ 536386 h 708277"/>
                  <a:gd name="connsiteX9" fmla="*/ 461523 w 1406879"/>
                  <a:gd name="connsiteY9" fmla="*/ 536206 h 708277"/>
                  <a:gd name="connsiteX10" fmla="*/ 351103 w 1406879"/>
                  <a:gd name="connsiteY10" fmla="*/ 708275 h 708277"/>
                  <a:gd name="connsiteX11" fmla="*/ 301803 w 1406879"/>
                  <a:gd name="connsiteY11" fmla="*/ 531653 h 708277"/>
                  <a:gd name="connsiteX12" fmla="*/ 0 w 1406879"/>
                  <a:gd name="connsiteY12" fmla="*/ 529836 h 708277"/>
                  <a:gd name="connsiteX13" fmla="*/ 298628 w 1406879"/>
                  <a:gd name="connsiteY13" fmla="*/ 0 h 708277"/>
                  <a:gd name="connsiteX0" fmla="*/ 298628 w 1406879"/>
                  <a:gd name="connsiteY0" fmla="*/ 0 h 708519"/>
                  <a:gd name="connsiteX1" fmla="*/ 1381391 w 1406879"/>
                  <a:gd name="connsiteY1" fmla="*/ 970 h 708519"/>
                  <a:gd name="connsiteX2" fmla="*/ 1389680 w 1406879"/>
                  <a:gd name="connsiteY2" fmla="*/ 194943 h 708519"/>
                  <a:gd name="connsiteX3" fmla="*/ 1254479 w 1406879"/>
                  <a:gd name="connsiteY3" fmla="*/ 266081 h 708519"/>
                  <a:gd name="connsiteX4" fmla="*/ 1394620 w 1406879"/>
                  <a:gd name="connsiteY4" fmla="*/ 306497 h 708519"/>
                  <a:gd name="connsiteX5" fmla="*/ 1406879 w 1406879"/>
                  <a:gd name="connsiteY5" fmla="*/ 536823 h 708519"/>
                  <a:gd name="connsiteX6" fmla="*/ 1123686 w 1406879"/>
                  <a:gd name="connsiteY6" fmla="*/ 536386 h 708519"/>
                  <a:gd name="connsiteX7" fmla="*/ 1064156 w 1406879"/>
                  <a:gd name="connsiteY7" fmla="*/ 417531 h 708519"/>
                  <a:gd name="connsiteX8" fmla="*/ 998273 w 1406879"/>
                  <a:gd name="connsiteY8" fmla="*/ 536386 h 708519"/>
                  <a:gd name="connsiteX9" fmla="*/ 461523 w 1406879"/>
                  <a:gd name="connsiteY9" fmla="*/ 536206 h 708519"/>
                  <a:gd name="connsiteX10" fmla="*/ 351103 w 1406879"/>
                  <a:gd name="connsiteY10" fmla="*/ 708275 h 708519"/>
                  <a:gd name="connsiteX11" fmla="*/ 301803 w 1406879"/>
                  <a:gd name="connsiteY11" fmla="*/ 531653 h 708519"/>
                  <a:gd name="connsiteX12" fmla="*/ 0 w 1406879"/>
                  <a:gd name="connsiteY12" fmla="*/ 529836 h 708519"/>
                  <a:gd name="connsiteX13" fmla="*/ 298628 w 1406879"/>
                  <a:gd name="connsiteY13" fmla="*/ 0 h 708519"/>
                  <a:gd name="connsiteX0" fmla="*/ 298628 w 1406879"/>
                  <a:gd name="connsiteY0" fmla="*/ 0 h 708396"/>
                  <a:gd name="connsiteX1" fmla="*/ 1381391 w 1406879"/>
                  <a:gd name="connsiteY1" fmla="*/ 970 h 708396"/>
                  <a:gd name="connsiteX2" fmla="*/ 1389680 w 1406879"/>
                  <a:gd name="connsiteY2" fmla="*/ 194943 h 708396"/>
                  <a:gd name="connsiteX3" fmla="*/ 1254479 w 1406879"/>
                  <a:gd name="connsiteY3" fmla="*/ 266081 h 708396"/>
                  <a:gd name="connsiteX4" fmla="*/ 1394620 w 1406879"/>
                  <a:gd name="connsiteY4" fmla="*/ 306497 h 708396"/>
                  <a:gd name="connsiteX5" fmla="*/ 1406879 w 1406879"/>
                  <a:gd name="connsiteY5" fmla="*/ 536823 h 708396"/>
                  <a:gd name="connsiteX6" fmla="*/ 1123686 w 1406879"/>
                  <a:gd name="connsiteY6" fmla="*/ 536386 h 708396"/>
                  <a:gd name="connsiteX7" fmla="*/ 1064156 w 1406879"/>
                  <a:gd name="connsiteY7" fmla="*/ 417531 h 708396"/>
                  <a:gd name="connsiteX8" fmla="*/ 998273 w 1406879"/>
                  <a:gd name="connsiteY8" fmla="*/ 536386 h 708396"/>
                  <a:gd name="connsiteX9" fmla="*/ 461523 w 1406879"/>
                  <a:gd name="connsiteY9" fmla="*/ 536206 h 708396"/>
                  <a:gd name="connsiteX10" fmla="*/ 351103 w 1406879"/>
                  <a:gd name="connsiteY10" fmla="*/ 708275 h 708396"/>
                  <a:gd name="connsiteX11" fmla="*/ 301803 w 1406879"/>
                  <a:gd name="connsiteY11" fmla="*/ 531653 h 708396"/>
                  <a:gd name="connsiteX12" fmla="*/ 0 w 1406879"/>
                  <a:gd name="connsiteY12" fmla="*/ 529836 h 708396"/>
                  <a:gd name="connsiteX13" fmla="*/ 298628 w 1406879"/>
                  <a:gd name="connsiteY13" fmla="*/ 0 h 708396"/>
                  <a:gd name="connsiteX0" fmla="*/ 298628 w 1406879"/>
                  <a:gd name="connsiteY0" fmla="*/ 0 h 708379"/>
                  <a:gd name="connsiteX1" fmla="*/ 1381391 w 1406879"/>
                  <a:gd name="connsiteY1" fmla="*/ 970 h 708379"/>
                  <a:gd name="connsiteX2" fmla="*/ 1389680 w 1406879"/>
                  <a:gd name="connsiteY2" fmla="*/ 194943 h 708379"/>
                  <a:gd name="connsiteX3" fmla="*/ 1254479 w 1406879"/>
                  <a:gd name="connsiteY3" fmla="*/ 266081 h 708379"/>
                  <a:gd name="connsiteX4" fmla="*/ 1394620 w 1406879"/>
                  <a:gd name="connsiteY4" fmla="*/ 306497 h 708379"/>
                  <a:gd name="connsiteX5" fmla="*/ 1406879 w 1406879"/>
                  <a:gd name="connsiteY5" fmla="*/ 536823 h 708379"/>
                  <a:gd name="connsiteX6" fmla="*/ 1123686 w 1406879"/>
                  <a:gd name="connsiteY6" fmla="*/ 536386 h 708379"/>
                  <a:gd name="connsiteX7" fmla="*/ 1064156 w 1406879"/>
                  <a:gd name="connsiteY7" fmla="*/ 417531 h 708379"/>
                  <a:gd name="connsiteX8" fmla="*/ 998273 w 1406879"/>
                  <a:gd name="connsiteY8" fmla="*/ 536386 h 708379"/>
                  <a:gd name="connsiteX9" fmla="*/ 461523 w 1406879"/>
                  <a:gd name="connsiteY9" fmla="*/ 536206 h 708379"/>
                  <a:gd name="connsiteX10" fmla="*/ 351103 w 1406879"/>
                  <a:gd name="connsiteY10" fmla="*/ 708275 h 708379"/>
                  <a:gd name="connsiteX11" fmla="*/ 301803 w 1406879"/>
                  <a:gd name="connsiteY11" fmla="*/ 531653 h 708379"/>
                  <a:gd name="connsiteX12" fmla="*/ 0 w 1406879"/>
                  <a:gd name="connsiteY12" fmla="*/ 529836 h 708379"/>
                  <a:gd name="connsiteX13" fmla="*/ 298628 w 1406879"/>
                  <a:gd name="connsiteY13" fmla="*/ 0 h 708379"/>
                  <a:gd name="connsiteX0" fmla="*/ 298628 w 1406879"/>
                  <a:gd name="connsiteY0" fmla="*/ 0 h 708287"/>
                  <a:gd name="connsiteX1" fmla="*/ 1381391 w 1406879"/>
                  <a:gd name="connsiteY1" fmla="*/ 970 h 708287"/>
                  <a:gd name="connsiteX2" fmla="*/ 1389680 w 1406879"/>
                  <a:gd name="connsiteY2" fmla="*/ 194943 h 708287"/>
                  <a:gd name="connsiteX3" fmla="*/ 1254479 w 1406879"/>
                  <a:gd name="connsiteY3" fmla="*/ 266081 h 708287"/>
                  <a:gd name="connsiteX4" fmla="*/ 1394620 w 1406879"/>
                  <a:gd name="connsiteY4" fmla="*/ 306497 h 708287"/>
                  <a:gd name="connsiteX5" fmla="*/ 1406879 w 1406879"/>
                  <a:gd name="connsiteY5" fmla="*/ 536823 h 708287"/>
                  <a:gd name="connsiteX6" fmla="*/ 1123686 w 1406879"/>
                  <a:gd name="connsiteY6" fmla="*/ 536386 h 708287"/>
                  <a:gd name="connsiteX7" fmla="*/ 1064156 w 1406879"/>
                  <a:gd name="connsiteY7" fmla="*/ 417531 h 708287"/>
                  <a:gd name="connsiteX8" fmla="*/ 998273 w 1406879"/>
                  <a:gd name="connsiteY8" fmla="*/ 536386 h 708287"/>
                  <a:gd name="connsiteX9" fmla="*/ 461523 w 1406879"/>
                  <a:gd name="connsiteY9" fmla="*/ 536206 h 708287"/>
                  <a:gd name="connsiteX10" fmla="*/ 351103 w 1406879"/>
                  <a:gd name="connsiteY10" fmla="*/ 708275 h 708287"/>
                  <a:gd name="connsiteX11" fmla="*/ 301803 w 1406879"/>
                  <a:gd name="connsiteY11" fmla="*/ 531653 h 708287"/>
                  <a:gd name="connsiteX12" fmla="*/ 0 w 1406879"/>
                  <a:gd name="connsiteY12" fmla="*/ 529836 h 708287"/>
                  <a:gd name="connsiteX13" fmla="*/ 298628 w 1406879"/>
                  <a:gd name="connsiteY13" fmla="*/ 0 h 708287"/>
                  <a:gd name="connsiteX0" fmla="*/ 301009 w 1409260"/>
                  <a:gd name="connsiteY0" fmla="*/ 0 h 708287"/>
                  <a:gd name="connsiteX1" fmla="*/ 1383772 w 1409260"/>
                  <a:gd name="connsiteY1" fmla="*/ 970 h 708287"/>
                  <a:gd name="connsiteX2" fmla="*/ 1392061 w 1409260"/>
                  <a:gd name="connsiteY2" fmla="*/ 194943 h 708287"/>
                  <a:gd name="connsiteX3" fmla="*/ 1256860 w 1409260"/>
                  <a:gd name="connsiteY3" fmla="*/ 266081 h 708287"/>
                  <a:gd name="connsiteX4" fmla="*/ 1397001 w 1409260"/>
                  <a:gd name="connsiteY4" fmla="*/ 306497 h 708287"/>
                  <a:gd name="connsiteX5" fmla="*/ 1409260 w 1409260"/>
                  <a:gd name="connsiteY5" fmla="*/ 536823 h 708287"/>
                  <a:gd name="connsiteX6" fmla="*/ 1126067 w 1409260"/>
                  <a:gd name="connsiteY6" fmla="*/ 536386 h 708287"/>
                  <a:gd name="connsiteX7" fmla="*/ 1066537 w 1409260"/>
                  <a:gd name="connsiteY7" fmla="*/ 417531 h 708287"/>
                  <a:gd name="connsiteX8" fmla="*/ 1000654 w 1409260"/>
                  <a:gd name="connsiteY8" fmla="*/ 536386 h 708287"/>
                  <a:gd name="connsiteX9" fmla="*/ 463904 w 1409260"/>
                  <a:gd name="connsiteY9" fmla="*/ 536206 h 708287"/>
                  <a:gd name="connsiteX10" fmla="*/ 353484 w 1409260"/>
                  <a:gd name="connsiteY10" fmla="*/ 708275 h 708287"/>
                  <a:gd name="connsiteX11" fmla="*/ 304184 w 1409260"/>
                  <a:gd name="connsiteY11" fmla="*/ 531653 h 708287"/>
                  <a:gd name="connsiteX12" fmla="*/ 0 w 1409260"/>
                  <a:gd name="connsiteY12" fmla="*/ 532907 h 708287"/>
                  <a:gd name="connsiteX13" fmla="*/ 301009 w 1409260"/>
                  <a:gd name="connsiteY13" fmla="*/ 0 h 708287"/>
                  <a:gd name="connsiteX0" fmla="*/ 301009 w 1409260"/>
                  <a:gd name="connsiteY0" fmla="*/ 0 h 708275"/>
                  <a:gd name="connsiteX1" fmla="*/ 1383772 w 1409260"/>
                  <a:gd name="connsiteY1" fmla="*/ 970 h 708275"/>
                  <a:gd name="connsiteX2" fmla="*/ 1392061 w 1409260"/>
                  <a:gd name="connsiteY2" fmla="*/ 194943 h 708275"/>
                  <a:gd name="connsiteX3" fmla="*/ 1256860 w 1409260"/>
                  <a:gd name="connsiteY3" fmla="*/ 266081 h 708275"/>
                  <a:gd name="connsiteX4" fmla="*/ 1397001 w 1409260"/>
                  <a:gd name="connsiteY4" fmla="*/ 306497 h 708275"/>
                  <a:gd name="connsiteX5" fmla="*/ 1409260 w 1409260"/>
                  <a:gd name="connsiteY5" fmla="*/ 536823 h 708275"/>
                  <a:gd name="connsiteX6" fmla="*/ 1126067 w 1409260"/>
                  <a:gd name="connsiteY6" fmla="*/ 536386 h 708275"/>
                  <a:gd name="connsiteX7" fmla="*/ 1066537 w 1409260"/>
                  <a:gd name="connsiteY7" fmla="*/ 417531 h 708275"/>
                  <a:gd name="connsiteX8" fmla="*/ 1000654 w 1409260"/>
                  <a:gd name="connsiteY8" fmla="*/ 536386 h 708275"/>
                  <a:gd name="connsiteX9" fmla="*/ 463904 w 1409260"/>
                  <a:gd name="connsiteY9" fmla="*/ 536206 h 708275"/>
                  <a:gd name="connsiteX10" fmla="*/ 353484 w 1409260"/>
                  <a:gd name="connsiteY10" fmla="*/ 708275 h 708275"/>
                  <a:gd name="connsiteX11" fmla="*/ 304184 w 1409260"/>
                  <a:gd name="connsiteY11" fmla="*/ 537794 h 708275"/>
                  <a:gd name="connsiteX12" fmla="*/ 0 w 1409260"/>
                  <a:gd name="connsiteY12" fmla="*/ 532907 h 708275"/>
                  <a:gd name="connsiteX13" fmla="*/ 301009 w 1409260"/>
                  <a:gd name="connsiteY13" fmla="*/ 0 h 708275"/>
                  <a:gd name="connsiteX0" fmla="*/ 301009 w 1409260"/>
                  <a:gd name="connsiteY0" fmla="*/ 0 h 708395"/>
                  <a:gd name="connsiteX1" fmla="*/ 1383772 w 1409260"/>
                  <a:gd name="connsiteY1" fmla="*/ 970 h 708395"/>
                  <a:gd name="connsiteX2" fmla="*/ 1392061 w 1409260"/>
                  <a:gd name="connsiteY2" fmla="*/ 194943 h 708395"/>
                  <a:gd name="connsiteX3" fmla="*/ 1256860 w 1409260"/>
                  <a:gd name="connsiteY3" fmla="*/ 266081 h 708395"/>
                  <a:gd name="connsiteX4" fmla="*/ 1397001 w 1409260"/>
                  <a:gd name="connsiteY4" fmla="*/ 306497 h 708395"/>
                  <a:gd name="connsiteX5" fmla="*/ 1409260 w 1409260"/>
                  <a:gd name="connsiteY5" fmla="*/ 536823 h 708395"/>
                  <a:gd name="connsiteX6" fmla="*/ 1126067 w 1409260"/>
                  <a:gd name="connsiteY6" fmla="*/ 536386 h 708395"/>
                  <a:gd name="connsiteX7" fmla="*/ 1066537 w 1409260"/>
                  <a:gd name="connsiteY7" fmla="*/ 417531 h 708395"/>
                  <a:gd name="connsiteX8" fmla="*/ 1000654 w 1409260"/>
                  <a:gd name="connsiteY8" fmla="*/ 536386 h 708395"/>
                  <a:gd name="connsiteX9" fmla="*/ 463904 w 1409260"/>
                  <a:gd name="connsiteY9" fmla="*/ 536206 h 708395"/>
                  <a:gd name="connsiteX10" fmla="*/ 353484 w 1409260"/>
                  <a:gd name="connsiteY10" fmla="*/ 708275 h 708395"/>
                  <a:gd name="connsiteX11" fmla="*/ 304184 w 1409260"/>
                  <a:gd name="connsiteY11" fmla="*/ 537794 h 708395"/>
                  <a:gd name="connsiteX12" fmla="*/ 0 w 1409260"/>
                  <a:gd name="connsiteY12" fmla="*/ 532907 h 708395"/>
                  <a:gd name="connsiteX13" fmla="*/ 301009 w 1409260"/>
                  <a:gd name="connsiteY13" fmla="*/ 0 h 708395"/>
                  <a:gd name="connsiteX0" fmla="*/ 301009 w 1409260"/>
                  <a:gd name="connsiteY0" fmla="*/ 0 h 708395"/>
                  <a:gd name="connsiteX1" fmla="*/ 1383772 w 1409260"/>
                  <a:gd name="connsiteY1" fmla="*/ 970 h 708395"/>
                  <a:gd name="connsiteX2" fmla="*/ 1392061 w 1409260"/>
                  <a:gd name="connsiteY2" fmla="*/ 194943 h 708395"/>
                  <a:gd name="connsiteX3" fmla="*/ 1256860 w 1409260"/>
                  <a:gd name="connsiteY3" fmla="*/ 266081 h 708395"/>
                  <a:gd name="connsiteX4" fmla="*/ 1397001 w 1409260"/>
                  <a:gd name="connsiteY4" fmla="*/ 306497 h 708395"/>
                  <a:gd name="connsiteX5" fmla="*/ 1409260 w 1409260"/>
                  <a:gd name="connsiteY5" fmla="*/ 536823 h 708395"/>
                  <a:gd name="connsiteX6" fmla="*/ 1126067 w 1409260"/>
                  <a:gd name="connsiteY6" fmla="*/ 536386 h 708395"/>
                  <a:gd name="connsiteX7" fmla="*/ 1066537 w 1409260"/>
                  <a:gd name="connsiteY7" fmla="*/ 417531 h 708395"/>
                  <a:gd name="connsiteX8" fmla="*/ 1000654 w 1409260"/>
                  <a:gd name="connsiteY8" fmla="*/ 536386 h 708395"/>
                  <a:gd name="connsiteX9" fmla="*/ 463904 w 1409260"/>
                  <a:gd name="connsiteY9" fmla="*/ 536206 h 708395"/>
                  <a:gd name="connsiteX10" fmla="*/ 353484 w 1409260"/>
                  <a:gd name="connsiteY10" fmla="*/ 708275 h 708395"/>
                  <a:gd name="connsiteX11" fmla="*/ 304184 w 1409260"/>
                  <a:gd name="connsiteY11" fmla="*/ 537794 h 708395"/>
                  <a:gd name="connsiteX12" fmla="*/ 0 w 1409260"/>
                  <a:gd name="connsiteY12" fmla="*/ 532907 h 708395"/>
                  <a:gd name="connsiteX13" fmla="*/ 301009 w 1409260"/>
                  <a:gd name="connsiteY13" fmla="*/ 0 h 708395"/>
                  <a:gd name="connsiteX0" fmla="*/ 301009 w 1409260"/>
                  <a:gd name="connsiteY0" fmla="*/ 0 h 708395"/>
                  <a:gd name="connsiteX1" fmla="*/ 1383772 w 1409260"/>
                  <a:gd name="connsiteY1" fmla="*/ 970 h 708395"/>
                  <a:gd name="connsiteX2" fmla="*/ 1392061 w 1409260"/>
                  <a:gd name="connsiteY2" fmla="*/ 194943 h 708395"/>
                  <a:gd name="connsiteX3" fmla="*/ 1256860 w 1409260"/>
                  <a:gd name="connsiteY3" fmla="*/ 266081 h 708395"/>
                  <a:gd name="connsiteX4" fmla="*/ 1397001 w 1409260"/>
                  <a:gd name="connsiteY4" fmla="*/ 306497 h 708395"/>
                  <a:gd name="connsiteX5" fmla="*/ 1409260 w 1409260"/>
                  <a:gd name="connsiteY5" fmla="*/ 536823 h 708395"/>
                  <a:gd name="connsiteX6" fmla="*/ 1126067 w 1409260"/>
                  <a:gd name="connsiteY6" fmla="*/ 536386 h 708395"/>
                  <a:gd name="connsiteX7" fmla="*/ 1066537 w 1409260"/>
                  <a:gd name="connsiteY7" fmla="*/ 417531 h 708395"/>
                  <a:gd name="connsiteX8" fmla="*/ 1000654 w 1409260"/>
                  <a:gd name="connsiteY8" fmla="*/ 536386 h 708395"/>
                  <a:gd name="connsiteX9" fmla="*/ 463904 w 1409260"/>
                  <a:gd name="connsiteY9" fmla="*/ 536206 h 708395"/>
                  <a:gd name="connsiteX10" fmla="*/ 353484 w 1409260"/>
                  <a:gd name="connsiteY10" fmla="*/ 708275 h 708395"/>
                  <a:gd name="connsiteX11" fmla="*/ 304184 w 1409260"/>
                  <a:gd name="connsiteY11" fmla="*/ 537794 h 708395"/>
                  <a:gd name="connsiteX12" fmla="*/ 0 w 1409260"/>
                  <a:gd name="connsiteY12" fmla="*/ 532907 h 708395"/>
                  <a:gd name="connsiteX13" fmla="*/ 301009 w 1409260"/>
                  <a:gd name="connsiteY13" fmla="*/ 0 h 708395"/>
                  <a:gd name="connsiteX0" fmla="*/ 301009 w 1409260"/>
                  <a:gd name="connsiteY0" fmla="*/ 0 h 708420"/>
                  <a:gd name="connsiteX1" fmla="*/ 1383772 w 1409260"/>
                  <a:gd name="connsiteY1" fmla="*/ 970 h 708420"/>
                  <a:gd name="connsiteX2" fmla="*/ 1392061 w 1409260"/>
                  <a:gd name="connsiteY2" fmla="*/ 194943 h 708420"/>
                  <a:gd name="connsiteX3" fmla="*/ 1256860 w 1409260"/>
                  <a:gd name="connsiteY3" fmla="*/ 266081 h 708420"/>
                  <a:gd name="connsiteX4" fmla="*/ 1397001 w 1409260"/>
                  <a:gd name="connsiteY4" fmla="*/ 306497 h 708420"/>
                  <a:gd name="connsiteX5" fmla="*/ 1409260 w 1409260"/>
                  <a:gd name="connsiteY5" fmla="*/ 536823 h 708420"/>
                  <a:gd name="connsiteX6" fmla="*/ 1126067 w 1409260"/>
                  <a:gd name="connsiteY6" fmla="*/ 536386 h 708420"/>
                  <a:gd name="connsiteX7" fmla="*/ 1066537 w 1409260"/>
                  <a:gd name="connsiteY7" fmla="*/ 417531 h 708420"/>
                  <a:gd name="connsiteX8" fmla="*/ 1000654 w 1409260"/>
                  <a:gd name="connsiteY8" fmla="*/ 536386 h 708420"/>
                  <a:gd name="connsiteX9" fmla="*/ 463904 w 1409260"/>
                  <a:gd name="connsiteY9" fmla="*/ 536206 h 708420"/>
                  <a:gd name="connsiteX10" fmla="*/ 353484 w 1409260"/>
                  <a:gd name="connsiteY10" fmla="*/ 708275 h 708420"/>
                  <a:gd name="connsiteX11" fmla="*/ 304184 w 1409260"/>
                  <a:gd name="connsiteY11" fmla="*/ 537794 h 708420"/>
                  <a:gd name="connsiteX12" fmla="*/ 0 w 1409260"/>
                  <a:gd name="connsiteY12" fmla="*/ 532907 h 708420"/>
                  <a:gd name="connsiteX13" fmla="*/ 301009 w 1409260"/>
                  <a:gd name="connsiteY13" fmla="*/ 0 h 7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260" h="708420">
                    <a:moveTo>
                      <a:pt x="301009" y="0"/>
                    </a:moveTo>
                    <a:lnTo>
                      <a:pt x="1383772" y="970"/>
                    </a:lnTo>
                    <a:lnTo>
                      <a:pt x="1392061" y="194943"/>
                    </a:lnTo>
                    <a:cubicBezTo>
                      <a:pt x="1321594" y="148082"/>
                      <a:pt x="1256682" y="165199"/>
                      <a:pt x="1256860" y="266081"/>
                    </a:cubicBezTo>
                    <a:cubicBezTo>
                      <a:pt x="1259123" y="369512"/>
                      <a:pt x="1352670" y="377816"/>
                      <a:pt x="1397001" y="306497"/>
                    </a:cubicBezTo>
                    <a:cubicBezTo>
                      <a:pt x="1399501" y="358708"/>
                      <a:pt x="1409142" y="460048"/>
                      <a:pt x="1409260" y="536823"/>
                    </a:cubicBezTo>
                    <a:lnTo>
                      <a:pt x="1126067" y="536386"/>
                    </a:lnTo>
                    <a:cubicBezTo>
                      <a:pt x="1198299" y="435316"/>
                      <a:pt x="1099489" y="417714"/>
                      <a:pt x="1066537" y="417531"/>
                    </a:cubicBezTo>
                    <a:cubicBezTo>
                      <a:pt x="1029120" y="417323"/>
                      <a:pt x="941652" y="464155"/>
                      <a:pt x="1000654" y="536386"/>
                    </a:cubicBezTo>
                    <a:lnTo>
                      <a:pt x="463904" y="536206"/>
                    </a:lnTo>
                    <a:cubicBezTo>
                      <a:pt x="554098" y="686486"/>
                      <a:pt x="413341" y="710597"/>
                      <a:pt x="353484" y="708275"/>
                    </a:cubicBezTo>
                    <a:cubicBezTo>
                      <a:pt x="286176" y="705664"/>
                      <a:pt x="202613" y="644745"/>
                      <a:pt x="304184" y="537794"/>
                    </a:cubicBezTo>
                    <a:lnTo>
                      <a:pt x="0" y="532907"/>
                    </a:lnTo>
                    <a:lnTo>
                      <a:pt x="301009" y="0"/>
                    </a:lnTo>
                    <a:close/>
                  </a:path>
                </a:pathLst>
              </a:custGeom>
              <a:solidFill>
                <a:schemeClr val="accent4">
                  <a:lumMod val="60000"/>
                  <a:lumOff val="4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Freeform 34">
                <a:extLst>
                  <a:ext uri="{FF2B5EF4-FFF2-40B4-BE49-F238E27FC236}">
                    <a16:creationId xmlns:a16="http://schemas.microsoft.com/office/drawing/2014/main" id="{BA2365B4-53FD-403A-9F52-04D75A63547D}"/>
                  </a:ext>
                </a:extLst>
              </p:cNvPr>
              <p:cNvSpPr/>
              <p:nvPr/>
            </p:nvSpPr>
            <p:spPr>
              <a:xfrm>
                <a:off x="2464960" y="4186956"/>
                <a:ext cx="1937500" cy="723884"/>
              </a:xfrm>
              <a:custGeom>
                <a:avLst/>
                <a:gdLst>
                  <a:gd name="connsiteX0" fmla="*/ 0 w 1975556"/>
                  <a:gd name="connsiteY0" fmla="*/ 835378 h 846667"/>
                  <a:gd name="connsiteX1" fmla="*/ 1975556 w 1975556"/>
                  <a:gd name="connsiteY1" fmla="*/ 846667 h 846667"/>
                  <a:gd name="connsiteX2" fmla="*/ 1930400 w 1975556"/>
                  <a:gd name="connsiteY2" fmla="*/ 11289 h 846667"/>
                  <a:gd name="connsiteX3" fmla="*/ 349956 w 1975556"/>
                  <a:gd name="connsiteY3" fmla="*/ 0 h 846667"/>
                  <a:gd name="connsiteX4" fmla="*/ 0 w 1975556"/>
                  <a:gd name="connsiteY4" fmla="*/ 835378 h 846667"/>
                  <a:gd name="connsiteX0" fmla="*/ 0 w 1988256"/>
                  <a:gd name="connsiteY0" fmla="*/ 829028 h 846667"/>
                  <a:gd name="connsiteX1" fmla="*/ 1988256 w 1988256"/>
                  <a:gd name="connsiteY1" fmla="*/ 846667 h 846667"/>
                  <a:gd name="connsiteX2" fmla="*/ 1943100 w 1988256"/>
                  <a:gd name="connsiteY2" fmla="*/ 11289 h 846667"/>
                  <a:gd name="connsiteX3" fmla="*/ 362656 w 1988256"/>
                  <a:gd name="connsiteY3" fmla="*/ 0 h 846667"/>
                  <a:gd name="connsiteX4" fmla="*/ 0 w 1988256"/>
                  <a:gd name="connsiteY4" fmla="*/ 829028 h 846667"/>
                  <a:gd name="connsiteX0" fmla="*/ 0 w 1988256"/>
                  <a:gd name="connsiteY0" fmla="*/ 829028 h 846667"/>
                  <a:gd name="connsiteX1" fmla="*/ 1988256 w 1988256"/>
                  <a:gd name="connsiteY1" fmla="*/ 846667 h 846667"/>
                  <a:gd name="connsiteX2" fmla="*/ 1943100 w 1988256"/>
                  <a:gd name="connsiteY2" fmla="*/ 11289 h 846667"/>
                  <a:gd name="connsiteX3" fmla="*/ 362656 w 1988256"/>
                  <a:gd name="connsiteY3" fmla="*/ 0 h 846667"/>
                  <a:gd name="connsiteX4" fmla="*/ 0 w 1988256"/>
                  <a:gd name="connsiteY4" fmla="*/ 829028 h 846667"/>
                  <a:gd name="connsiteX0" fmla="*/ 0 w 1981906"/>
                  <a:gd name="connsiteY0" fmla="*/ 829028 h 840317"/>
                  <a:gd name="connsiteX1" fmla="*/ 1981906 w 1981906"/>
                  <a:gd name="connsiteY1" fmla="*/ 840317 h 840317"/>
                  <a:gd name="connsiteX2" fmla="*/ 1943100 w 1981906"/>
                  <a:gd name="connsiteY2" fmla="*/ 11289 h 840317"/>
                  <a:gd name="connsiteX3" fmla="*/ 362656 w 1981906"/>
                  <a:gd name="connsiteY3" fmla="*/ 0 h 840317"/>
                  <a:gd name="connsiteX4" fmla="*/ 0 w 1981906"/>
                  <a:gd name="connsiteY4" fmla="*/ 829028 h 840317"/>
                  <a:gd name="connsiteX0" fmla="*/ 0 w 1988256"/>
                  <a:gd name="connsiteY0" fmla="*/ 829028 h 840317"/>
                  <a:gd name="connsiteX1" fmla="*/ 1988256 w 1988256"/>
                  <a:gd name="connsiteY1" fmla="*/ 840317 h 840317"/>
                  <a:gd name="connsiteX2" fmla="*/ 1943100 w 1988256"/>
                  <a:gd name="connsiteY2" fmla="*/ 11289 h 840317"/>
                  <a:gd name="connsiteX3" fmla="*/ 362656 w 1988256"/>
                  <a:gd name="connsiteY3" fmla="*/ 0 h 840317"/>
                  <a:gd name="connsiteX4" fmla="*/ 0 w 1988256"/>
                  <a:gd name="connsiteY4" fmla="*/ 829028 h 840317"/>
                  <a:gd name="connsiteX0" fmla="*/ 0 w 1994606"/>
                  <a:gd name="connsiteY0" fmla="*/ 829028 h 833967"/>
                  <a:gd name="connsiteX1" fmla="*/ 1994606 w 1994606"/>
                  <a:gd name="connsiteY1" fmla="*/ 833967 h 833967"/>
                  <a:gd name="connsiteX2" fmla="*/ 1943100 w 1994606"/>
                  <a:gd name="connsiteY2" fmla="*/ 11289 h 833967"/>
                  <a:gd name="connsiteX3" fmla="*/ 362656 w 1994606"/>
                  <a:gd name="connsiteY3" fmla="*/ 0 h 833967"/>
                  <a:gd name="connsiteX4" fmla="*/ 0 w 1994606"/>
                  <a:gd name="connsiteY4" fmla="*/ 829028 h 833967"/>
                  <a:gd name="connsiteX0" fmla="*/ 0 w 1994606"/>
                  <a:gd name="connsiteY0" fmla="*/ 829028 h 833967"/>
                  <a:gd name="connsiteX1" fmla="*/ 1994606 w 1994606"/>
                  <a:gd name="connsiteY1" fmla="*/ 833967 h 833967"/>
                  <a:gd name="connsiteX2" fmla="*/ 1930400 w 1994606"/>
                  <a:gd name="connsiteY2" fmla="*/ 4939 h 833967"/>
                  <a:gd name="connsiteX3" fmla="*/ 362656 w 1994606"/>
                  <a:gd name="connsiteY3" fmla="*/ 0 h 833967"/>
                  <a:gd name="connsiteX4" fmla="*/ 0 w 1994606"/>
                  <a:gd name="connsiteY4" fmla="*/ 829028 h 833967"/>
                  <a:gd name="connsiteX0" fmla="*/ 0 w 1994606"/>
                  <a:gd name="connsiteY0" fmla="*/ 832203 h 837142"/>
                  <a:gd name="connsiteX1" fmla="*/ 1994606 w 1994606"/>
                  <a:gd name="connsiteY1" fmla="*/ 837142 h 837142"/>
                  <a:gd name="connsiteX2" fmla="*/ 1930400 w 1994606"/>
                  <a:gd name="connsiteY2" fmla="*/ 8114 h 837142"/>
                  <a:gd name="connsiteX3" fmla="*/ 356306 w 1994606"/>
                  <a:gd name="connsiteY3" fmla="*/ 0 h 837142"/>
                  <a:gd name="connsiteX4" fmla="*/ 0 w 1994606"/>
                  <a:gd name="connsiteY4" fmla="*/ 832203 h 837142"/>
                  <a:gd name="connsiteX0" fmla="*/ 0 w 1997781"/>
                  <a:gd name="connsiteY0" fmla="*/ 841728 h 841728"/>
                  <a:gd name="connsiteX1" fmla="*/ 1997781 w 1997781"/>
                  <a:gd name="connsiteY1" fmla="*/ 837142 h 841728"/>
                  <a:gd name="connsiteX2" fmla="*/ 1933575 w 1997781"/>
                  <a:gd name="connsiteY2" fmla="*/ 8114 h 841728"/>
                  <a:gd name="connsiteX3" fmla="*/ 359481 w 1997781"/>
                  <a:gd name="connsiteY3" fmla="*/ 0 h 841728"/>
                  <a:gd name="connsiteX4" fmla="*/ 0 w 1997781"/>
                  <a:gd name="connsiteY4"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359481 w 1988256"/>
                  <a:gd name="connsiteY3" fmla="*/ 0 h 841728"/>
                  <a:gd name="connsiteX4" fmla="*/ 0 w 1988256"/>
                  <a:gd name="connsiteY4"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359481 w 1988256"/>
                  <a:gd name="connsiteY4" fmla="*/ 0 h 841728"/>
                  <a:gd name="connsiteX5" fmla="*/ 0 w 1988256"/>
                  <a:gd name="connsiteY5"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757768 w 1988256"/>
                  <a:gd name="connsiteY4" fmla="*/ 353 h 841728"/>
                  <a:gd name="connsiteX5" fmla="*/ 359481 w 1988256"/>
                  <a:gd name="connsiteY5" fmla="*/ 0 h 841728"/>
                  <a:gd name="connsiteX6" fmla="*/ 0 w 1988256"/>
                  <a:gd name="connsiteY6"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757768 w 1988256"/>
                  <a:gd name="connsiteY5" fmla="*/ 353 h 841728"/>
                  <a:gd name="connsiteX6" fmla="*/ 359481 w 1988256"/>
                  <a:gd name="connsiteY6" fmla="*/ 0 h 841728"/>
                  <a:gd name="connsiteX7" fmla="*/ 0 w 1988256"/>
                  <a:gd name="connsiteY7" fmla="*/ 841728 h 841728"/>
                  <a:gd name="connsiteX0" fmla="*/ 0 w 1988256"/>
                  <a:gd name="connsiteY0" fmla="*/ 844550 h 844550"/>
                  <a:gd name="connsiteX1" fmla="*/ 1988256 w 1988256"/>
                  <a:gd name="connsiteY1" fmla="*/ 843139 h 844550"/>
                  <a:gd name="connsiteX2" fmla="*/ 1933575 w 1988256"/>
                  <a:gd name="connsiteY2" fmla="*/ 10936 h 844550"/>
                  <a:gd name="connsiteX3" fmla="*/ 1456268 w 1988256"/>
                  <a:gd name="connsiteY3" fmla="*/ 9525 h 844550"/>
                  <a:gd name="connsiteX4" fmla="*/ 967318 w 1988256"/>
                  <a:gd name="connsiteY4" fmla="*/ 3175 h 844550"/>
                  <a:gd name="connsiteX5" fmla="*/ 865718 w 1988256"/>
                  <a:gd name="connsiteY5" fmla="*/ 0 h 844550"/>
                  <a:gd name="connsiteX6" fmla="*/ 757768 w 1988256"/>
                  <a:gd name="connsiteY6" fmla="*/ 3175 h 844550"/>
                  <a:gd name="connsiteX7" fmla="*/ 359481 w 1988256"/>
                  <a:gd name="connsiteY7" fmla="*/ 2822 h 844550"/>
                  <a:gd name="connsiteX8" fmla="*/ 0 w 1988256"/>
                  <a:gd name="connsiteY8" fmla="*/ 844550 h 844550"/>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824443 w 1988256"/>
                  <a:gd name="connsiteY5" fmla="*/ 203553 h 841728"/>
                  <a:gd name="connsiteX6" fmla="*/ 757768 w 1988256"/>
                  <a:gd name="connsiteY6" fmla="*/ 353 h 841728"/>
                  <a:gd name="connsiteX7" fmla="*/ 359481 w 1988256"/>
                  <a:gd name="connsiteY7" fmla="*/ 0 h 841728"/>
                  <a:gd name="connsiteX8" fmla="*/ 0 w 1988256"/>
                  <a:gd name="connsiteY8"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824443 w 1988256"/>
                  <a:gd name="connsiteY5" fmla="*/ 203553 h 841728"/>
                  <a:gd name="connsiteX6" fmla="*/ 757768 w 1988256"/>
                  <a:gd name="connsiteY6" fmla="*/ 353 h 841728"/>
                  <a:gd name="connsiteX7" fmla="*/ 359481 w 1988256"/>
                  <a:gd name="connsiteY7" fmla="*/ 0 h 841728"/>
                  <a:gd name="connsiteX8" fmla="*/ 0 w 1988256"/>
                  <a:gd name="connsiteY8"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824443 w 1988256"/>
                  <a:gd name="connsiteY5" fmla="*/ 203553 h 841728"/>
                  <a:gd name="connsiteX6" fmla="*/ 757768 w 1988256"/>
                  <a:gd name="connsiteY6" fmla="*/ 353 h 841728"/>
                  <a:gd name="connsiteX7" fmla="*/ 359481 w 1988256"/>
                  <a:gd name="connsiteY7" fmla="*/ 0 h 841728"/>
                  <a:gd name="connsiteX8" fmla="*/ 0 w 1988256"/>
                  <a:gd name="connsiteY8"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824443 w 1988256"/>
                  <a:gd name="connsiteY5" fmla="*/ 203553 h 841728"/>
                  <a:gd name="connsiteX6" fmla="*/ 757768 w 1988256"/>
                  <a:gd name="connsiteY6" fmla="*/ 353 h 841728"/>
                  <a:gd name="connsiteX7" fmla="*/ 359481 w 1988256"/>
                  <a:gd name="connsiteY7" fmla="*/ 0 h 841728"/>
                  <a:gd name="connsiteX8" fmla="*/ 0 w 1988256"/>
                  <a:gd name="connsiteY8"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824443 w 1988256"/>
                  <a:gd name="connsiteY5" fmla="*/ 203553 h 841728"/>
                  <a:gd name="connsiteX6" fmla="*/ 757768 w 1988256"/>
                  <a:gd name="connsiteY6" fmla="*/ 353 h 841728"/>
                  <a:gd name="connsiteX7" fmla="*/ 359481 w 1988256"/>
                  <a:gd name="connsiteY7" fmla="*/ 0 h 841728"/>
                  <a:gd name="connsiteX8" fmla="*/ 0 w 1988256"/>
                  <a:gd name="connsiteY8"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456268 w 1988256"/>
                  <a:gd name="connsiteY4" fmla="*/ 6703 h 841728"/>
                  <a:gd name="connsiteX5" fmla="*/ 967318 w 1988256"/>
                  <a:gd name="connsiteY5" fmla="*/ 353 h 841728"/>
                  <a:gd name="connsiteX6" fmla="*/ 824443 w 1988256"/>
                  <a:gd name="connsiteY6" fmla="*/ 203553 h 841728"/>
                  <a:gd name="connsiteX7" fmla="*/ 757768 w 1988256"/>
                  <a:gd name="connsiteY7" fmla="*/ 353 h 841728"/>
                  <a:gd name="connsiteX8" fmla="*/ 359481 w 1988256"/>
                  <a:gd name="connsiteY8" fmla="*/ 0 h 841728"/>
                  <a:gd name="connsiteX9" fmla="*/ 0 w 1988256"/>
                  <a:gd name="connsiteY9"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554693 w 1988256"/>
                  <a:gd name="connsiteY4" fmla="*/ 6703 h 841728"/>
                  <a:gd name="connsiteX5" fmla="*/ 967318 w 1988256"/>
                  <a:gd name="connsiteY5" fmla="*/ 353 h 841728"/>
                  <a:gd name="connsiteX6" fmla="*/ 824443 w 1988256"/>
                  <a:gd name="connsiteY6" fmla="*/ 203553 h 841728"/>
                  <a:gd name="connsiteX7" fmla="*/ 757768 w 1988256"/>
                  <a:gd name="connsiteY7" fmla="*/ 353 h 841728"/>
                  <a:gd name="connsiteX8" fmla="*/ 359481 w 1988256"/>
                  <a:gd name="connsiteY8" fmla="*/ 0 h 841728"/>
                  <a:gd name="connsiteX9" fmla="*/ 0 w 1988256"/>
                  <a:gd name="connsiteY9"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34068 w 1988256"/>
                  <a:gd name="connsiteY4" fmla="*/ 35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21368 w 1988256"/>
                  <a:gd name="connsiteY4" fmla="*/ 1813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21368 w 1988256"/>
                  <a:gd name="connsiteY4" fmla="*/ 1813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21368 w 1988256"/>
                  <a:gd name="connsiteY4" fmla="*/ 1813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21368 w 1988256"/>
                  <a:gd name="connsiteY4" fmla="*/ 1813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21368 w 1988256"/>
                  <a:gd name="connsiteY4" fmla="*/ 1813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54743 w 1988256"/>
                  <a:gd name="connsiteY2" fmla="*/ 321028 h 841728"/>
                  <a:gd name="connsiteX3" fmla="*/ 1933575 w 1988256"/>
                  <a:gd name="connsiteY3" fmla="*/ 8114 h 841728"/>
                  <a:gd name="connsiteX4" fmla="*/ 1716618 w 1988256"/>
                  <a:gd name="connsiteY4" fmla="*/ 6703 h 841728"/>
                  <a:gd name="connsiteX5" fmla="*/ 1621368 w 1988256"/>
                  <a:gd name="connsiteY5" fmla="*/ 181328 h 841728"/>
                  <a:gd name="connsiteX6" fmla="*/ 1554693 w 1988256"/>
                  <a:gd name="connsiteY6" fmla="*/ 6703 h 841728"/>
                  <a:gd name="connsiteX7" fmla="*/ 967318 w 1988256"/>
                  <a:gd name="connsiteY7" fmla="*/ 353 h 841728"/>
                  <a:gd name="connsiteX8" fmla="*/ 824443 w 1988256"/>
                  <a:gd name="connsiteY8" fmla="*/ 203553 h 841728"/>
                  <a:gd name="connsiteX9" fmla="*/ 757768 w 1988256"/>
                  <a:gd name="connsiteY9" fmla="*/ 353 h 841728"/>
                  <a:gd name="connsiteX10" fmla="*/ 359481 w 1988256"/>
                  <a:gd name="connsiteY10" fmla="*/ 0 h 841728"/>
                  <a:gd name="connsiteX11" fmla="*/ 0 w 1988256"/>
                  <a:gd name="connsiteY11"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954743 w 1988256"/>
                  <a:gd name="connsiteY3" fmla="*/ 321028 h 841728"/>
                  <a:gd name="connsiteX4" fmla="*/ 1933575 w 1988256"/>
                  <a:gd name="connsiteY4" fmla="*/ 8114 h 841728"/>
                  <a:gd name="connsiteX5" fmla="*/ 1716618 w 1988256"/>
                  <a:gd name="connsiteY5" fmla="*/ 6703 h 841728"/>
                  <a:gd name="connsiteX6" fmla="*/ 1621368 w 1988256"/>
                  <a:gd name="connsiteY6" fmla="*/ 181328 h 841728"/>
                  <a:gd name="connsiteX7" fmla="*/ 1554693 w 1988256"/>
                  <a:gd name="connsiteY7" fmla="*/ 6703 h 841728"/>
                  <a:gd name="connsiteX8" fmla="*/ 967318 w 1988256"/>
                  <a:gd name="connsiteY8" fmla="*/ 353 h 841728"/>
                  <a:gd name="connsiteX9" fmla="*/ 824443 w 1988256"/>
                  <a:gd name="connsiteY9" fmla="*/ 203553 h 841728"/>
                  <a:gd name="connsiteX10" fmla="*/ 757768 w 1988256"/>
                  <a:gd name="connsiteY10" fmla="*/ 353 h 841728"/>
                  <a:gd name="connsiteX11" fmla="*/ 359481 w 1988256"/>
                  <a:gd name="connsiteY11" fmla="*/ 0 h 841728"/>
                  <a:gd name="connsiteX12" fmla="*/ 0 w 1988256"/>
                  <a:gd name="connsiteY12"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957918 w 1988256"/>
                  <a:gd name="connsiteY3" fmla="*/ 4067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770593 w 1988256"/>
                  <a:gd name="connsiteY3" fmla="*/ 4194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770593 w 1988256"/>
                  <a:gd name="connsiteY3" fmla="*/ 4194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770593 w 1988256"/>
                  <a:gd name="connsiteY3" fmla="*/ 4194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770593 w 1988256"/>
                  <a:gd name="connsiteY3" fmla="*/ 4194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770593 w 1988256"/>
                  <a:gd name="connsiteY3" fmla="*/ 4194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375 h 841375"/>
                  <a:gd name="connsiteX1" fmla="*/ 1988256 w 1988256"/>
                  <a:gd name="connsiteY1" fmla="*/ 839964 h 841375"/>
                  <a:gd name="connsiteX2" fmla="*/ 1964268 w 1988256"/>
                  <a:gd name="connsiteY2" fmla="*/ 501650 h 841375"/>
                  <a:gd name="connsiteX3" fmla="*/ 1770593 w 1988256"/>
                  <a:gd name="connsiteY3" fmla="*/ 419100 h 841375"/>
                  <a:gd name="connsiteX4" fmla="*/ 1954743 w 1988256"/>
                  <a:gd name="connsiteY4" fmla="*/ 320675 h 841375"/>
                  <a:gd name="connsiteX5" fmla="*/ 1933575 w 1988256"/>
                  <a:gd name="connsiteY5" fmla="*/ 7761 h 841375"/>
                  <a:gd name="connsiteX6" fmla="*/ 1716618 w 1988256"/>
                  <a:gd name="connsiteY6" fmla="*/ 6350 h 841375"/>
                  <a:gd name="connsiteX7" fmla="*/ 1621368 w 1988256"/>
                  <a:gd name="connsiteY7" fmla="*/ 180975 h 841375"/>
                  <a:gd name="connsiteX8" fmla="*/ 1554693 w 1988256"/>
                  <a:gd name="connsiteY8" fmla="*/ 6350 h 841375"/>
                  <a:gd name="connsiteX9" fmla="*/ 967318 w 1988256"/>
                  <a:gd name="connsiteY9" fmla="*/ 0 h 841375"/>
                  <a:gd name="connsiteX10" fmla="*/ 824443 w 1988256"/>
                  <a:gd name="connsiteY10" fmla="*/ 203200 h 841375"/>
                  <a:gd name="connsiteX11" fmla="*/ 757768 w 1988256"/>
                  <a:gd name="connsiteY11" fmla="*/ 0 h 841375"/>
                  <a:gd name="connsiteX12" fmla="*/ 354718 w 1988256"/>
                  <a:gd name="connsiteY12" fmla="*/ 2028 h 841375"/>
                  <a:gd name="connsiteX13" fmla="*/ 0 w 1988256"/>
                  <a:gd name="connsiteY13" fmla="*/ 841375 h 841375"/>
                  <a:gd name="connsiteX0" fmla="*/ 0 w 2000162"/>
                  <a:gd name="connsiteY0" fmla="*/ 841375 h 841375"/>
                  <a:gd name="connsiteX1" fmla="*/ 2000162 w 2000162"/>
                  <a:gd name="connsiteY1" fmla="*/ 839964 h 841375"/>
                  <a:gd name="connsiteX2" fmla="*/ 1976174 w 2000162"/>
                  <a:gd name="connsiteY2" fmla="*/ 501650 h 841375"/>
                  <a:gd name="connsiteX3" fmla="*/ 1782499 w 2000162"/>
                  <a:gd name="connsiteY3" fmla="*/ 419100 h 841375"/>
                  <a:gd name="connsiteX4" fmla="*/ 1966649 w 2000162"/>
                  <a:gd name="connsiteY4" fmla="*/ 320675 h 841375"/>
                  <a:gd name="connsiteX5" fmla="*/ 1945481 w 2000162"/>
                  <a:gd name="connsiteY5" fmla="*/ 7761 h 841375"/>
                  <a:gd name="connsiteX6" fmla="*/ 1728524 w 2000162"/>
                  <a:gd name="connsiteY6" fmla="*/ 6350 h 841375"/>
                  <a:gd name="connsiteX7" fmla="*/ 1633274 w 2000162"/>
                  <a:gd name="connsiteY7" fmla="*/ 180975 h 841375"/>
                  <a:gd name="connsiteX8" fmla="*/ 1566599 w 2000162"/>
                  <a:gd name="connsiteY8" fmla="*/ 6350 h 841375"/>
                  <a:gd name="connsiteX9" fmla="*/ 979224 w 2000162"/>
                  <a:gd name="connsiteY9" fmla="*/ 0 h 841375"/>
                  <a:gd name="connsiteX10" fmla="*/ 836349 w 2000162"/>
                  <a:gd name="connsiteY10" fmla="*/ 203200 h 841375"/>
                  <a:gd name="connsiteX11" fmla="*/ 769674 w 2000162"/>
                  <a:gd name="connsiteY11" fmla="*/ 0 h 841375"/>
                  <a:gd name="connsiteX12" fmla="*/ 366624 w 2000162"/>
                  <a:gd name="connsiteY12" fmla="*/ 2028 h 841375"/>
                  <a:gd name="connsiteX13" fmla="*/ 0 w 2000162"/>
                  <a:gd name="connsiteY13" fmla="*/ 841375 h 841375"/>
                  <a:gd name="connsiteX0" fmla="*/ 0 w 2019212"/>
                  <a:gd name="connsiteY0" fmla="*/ 841375 h 841375"/>
                  <a:gd name="connsiteX1" fmla="*/ 2019212 w 2019212"/>
                  <a:gd name="connsiteY1" fmla="*/ 839964 h 841375"/>
                  <a:gd name="connsiteX2" fmla="*/ 1976174 w 2019212"/>
                  <a:gd name="connsiteY2" fmla="*/ 501650 h 841375"/>
                  <a:gd name="connsiteX3" fmla="*/ 1782499 w 2019212"/>
                  <a:gd name="connsiteY3" fmla="*/ 419100 h 841375"/>
                  <a:gd name="connsiteX4" fmla="*/ 1966649 w 2019212"/>
                  <a:gd name="connsiteY4" fmla="*/ 320675 h 841375"/>
                  <a:gd name="connsiteX5" fmla="*/ 1945481 w 2019212"/>
                  <a:gd name="connsiteY5" fmla="*/ 7761 h 841375"/>
                  <a:gd name="connsiteX6" fmla="*/ 1728524 w 2019212"/>
                  <a:gd name="connsiteY6" fmla="*/ 6350 h 841375"/>
                  <a:gd name="connsiteX7" fmla="*/ 1633274 w 2019212"/>
                  <a:gd name="connsiteY7" fmla="*/ 180975 h 841375"/>
                  <a:gd name="connsiteX8" fmla="*/ 1566599 w 2019212"/>
                  <a:gd name="connsiteY8" fmla="*/ 6350 h 841375"/>
                  <a:gd name="connsiteX9" fmla="*/ 979224 w 2019212"/>
                  <a:gd name="connsiteY9" fmla="*/ 0 h 841375"/>
                  <a:gd name="connsiteX10" fmla="*/ 836349 w 2019212"/>
                  <a:gd name="connsiteY10" fmla="*/ 203200 h 841375"/>
                  <a:gd name="connsiteX11" fmla="*/ 769674 w 2019212"/>
                  <a:gd name="connsiteY11" fmla="*/ 0 h 841375"/>
                  <a:gd name="connsiteX12" fmla="*/ 366624 w 2019212"/>
                  <a:gd name="connsiteY12" fmla="*/ 2028 h 841375"/>
                  <a:gd name="connsiteX13" fmla="*/ 0 w 2019212"/>
                  <a:gd name="connsiteY13" fmla="*/ 841375 h 841375"/>
                  <a:gd name="connsiteX0" fmla="*/ 0 w 2019212"/>
                  <a:gd name="connsiteY0" fmla="*/ 841375 h 841375"/>
                  <a:gd name="connsiteX1" fmla="*/ 2019212 w 2019212"/>
                  <a:gd name="connsiteY1" fmla="*/ 839964 h 841375"/>
                  <a:gd name="connsiteX2" fmla="*/ 1983317 w 2019212"/>
                  <a:gd name="connsiteY2" fmla="*/ 501650 h 841375"/>
                  <a:gd name="connsiteX3" fmla="*/ 1782499 w 2019212"/>
                  <a:gd name="connsiteY3" fmla="*/ 419100 h 841375"/>
                  <a:gd name="connsiteX4" fmla="*/ 1966649 w 2019212"/>
                  <a:gd name="connsiteY4" fmla="*/ 320675 h 841375"/>
                  <a:gd name="connsiteX5" fmla="*/ 1945481 w 2019212"/>
                  <a:gd name="connsiteY5" fmla="*/ 7761 h 841375"/>
                  <a:gd name="connsiteX6" fmla="*/ 1728524 w 2019212"/>
                  <a:gd name="connsiteY6" fmla="*/ 6350 h 841375"/>
                  <a:gd name="connsiteX7" fmla="*/ 1633274 w 2019212"/>
                  <a:gd name="connsiteY7" fmla="*/ 180975 h 841375"/>
                  <a:gd name="connsiteX8" fmla="*/ 1566599 w 2019212"/>
                  <a:gd name="connsiteY8" fmla="*/ 6350 h 841375"/>
                  <a:gd name="connsiteX9" fmla="*/ 979224 w 2019212"/>
                  <a:gd name="connsiteY9" fmla="*/ 0 h 841375"/>
                  <a:gd name="connsiteX10" fmla="*/ 836349 w 2019212"/>
                  <a:gd name="connsiteY10" fmla="*/ 203200 h 841375"/>
                  <a:gd name="connsiteX11" fmla="*/ 769674 w 2019212"/>
                  <a:gd name="connsiteY11" fmla="*/ 0 h 841375"/>
                  <a:gd name="connsiteX12" fmla="*/ 366624 w 2019212"/>
                  <a:gd name="connsiteY12" fmla="*/ 2028 h 841375"/>
                  <a:gd name="connsiteX13" fmla="*/ 0 w 2019212"/>
                  <a:gd name="connsiteY13" fmla="*/ 841375 h 841375"/>
                  <a:gd name="connsiteX0" fmla="*/ 0 w 2019212"/>
                  <a:gd name="connsiteY0" fmla="*/ 841375 h 841375"/>
                  <a:gd name="connsiteX1" fmla="*/ 2019212 w 2019212"/>
                  <a:gd name="connsiteY1" fmla="*/ 839964 h 841375"/>
                  <a:gd name="connsiteX2" fmla="*/ 1983317 w 2019212"/>
                  <a:gd name="connsiteY2" fmla="*/ 501650 h 841375"/>
                  <a:gd name="connsiteX3" fmla="*/ 1782499 w 2019212"/>
                  <a:gd name="connsiteY3" fmla="*/ 419100 h 841375"/>
                  <a:gd name="connsiteX4" fmla="*/ 1966649 w 2019212"/>
                  <a:gd name="connsiteY4" fmla="*/ 320675 h 841375"/>
                  <a:gd name="connsiteX5" fmla="*/ 1933575 w 2019212"/>
                  <a:gd name="connsiteY5" fmla="*/ 617 h 841375"/>
                  <a:gd name="connsiteX6" fmla="*/ 1728524 w 2019212"/>
                  <a:gd name="connsiteY6" fmla="*/ 6350 h 841375"/>
                  <a:gd name="connsiteX7" fmla="*/ 1633274 w 2019212"/>
                  <a:gd name="connsiteY7" fmla="*/ 180975 h 841375"/>
                  <a:gd name="connsiteX8" fmla="*/ 1566599 w 2019212"/>
                  <a:gd name="connsiteY8" fmla="*/ 6350 h 841375"/>
                  <a:gd name="connsiteX9" fmla="*/ 979224 w 2019212"/>
                  <a:gd name="connsiteY9" fmla="*/ 0 h 841375"/>
                  <a:gd name="connsiteX10" fmla="*/ 836349 w 2019212"/>
                  <a:gd name="connsiteY10" fmla="*/ 203200 h 841375"/>
                  <a:gd name="connsiteX11" fmla="*/ 769674 w 2019212"/>
                  <a:gd name="connsiteY11" fmla="*/ 0 h 841375"/>
                  <a:gd name="connsiteX12" fmla="*/ 366624 w 2019212"/>
                  <a:gd name="connsiteY12" fmla="*/ 2028 h 841375"/>
                  <a:gd name="connsiteX13" fmla="*/ 0 w 2019212"/>
                  <a:gd name="connsiteY13" fmla="*/ 841375 h 841375"/>
                  <a:gd name="connsiteX0" fmla="*/ 0 w 2019212"/>
                  <a:gd name="connsiteY0" fmla="*/ 841375 h 841375"/>
                  <a:gd name="connsiteX1" fmla="*/ 2019212 w 2019212"/>
                  <a:gd name="connsiteY1" fmla="*/ 839964 h 841375"/>
                  <a:gd name="connsiteX2" fmla="*/ 1983317 w 2019212"/>
                  <a:gd name="connsiteY2" fmla="*/ 501650 h 841375"/>
                  <a:gd name="connsiteX3" fmla="*/ 1782499 w 2019212"/>
                  <a:gd name="connsiteY3" fmla="*/ 419100 h 841375"/>
                  <a:gd name="connsiteX4" fmla="*/ 1966649 w 2019212"/>
                  <a:gd name="connsiteY4" fmla="*/ 320675 h 841375"/>
                  <a:gd name="connsiteX5" fmla="*/ 1933575 w 2019212"/>
                  <a:gd name="connsiteY5" fmla="*/ 617 h 841375"/>
                  <a:gd name="connsiteX6" fmla="*/ 1728524 w 2019212"/>
                  <a:gd name="connsiteY6" fmla="*/ 1587 h 841375"/>
                  <a:gd name="connsiteX7" fmla="*/ 1633274 w 2019212"/>
                  <a:gd name="connsiteY7" fmla="*/ 180975 h 841375"/>
                  <a:gd name="connsiteX8" fmla="*/ 1566599 w 2019212"/>
                  <a:gd name="connsiteY8" fmla="*/ 6350 h 841375"/>
                  <a:gd name="connsiteX9" fmla="*/ 979224 w 2019212"/>
                  <a:gd name="connsiteY9" fmla="*/ 0 h 841375"/>
                  <a:gd name="connsiteX10" fmla="*/ 836349 w 2019212"/>
                  <a:gd name="connsiteY10" fmla="*/ 203200 h 841375"/>
                  <a:gd name="connsiteX11" fmla="*/ 769674 w 2019212"/>
                  <a:gd name="connsiteY11" fmla="*/ 0 h 841375"/>
                  <a:gd name="connsiteX12" fmla="*/ 366624 w 2019212"/>
                  <a:gd name="connsiteY12" fmla="*/ 2028 h 841375"/>
                  <a:gd name="connsiteX13" fmla="*/ 0 w 2019212"/>
                  <a:gd name="connsiteY13" fmla="*/ 841375 h 841375"/>
                  <a:gd name="connsiteX0" fmla="*/ 0 w 2019212"/>
                  <a:gd name="connsiteY0" fmla="*/ 841375 h 841375"/>
                  <a:gd name="connsiteX1" fmla="*/ 2019212 w 2019212"/>
                  <a:gd name="connsiteY1" fmla="*/ 839964 h 841375"/>
                  <a:gd name="connsiteX2" fmla="*/ 1983317 w 2019212"/>
                  <a:gd name="connsiteY2" fmla="*/ 501650 h 841375"/>
                  <a:gd name="connsiteX3" fmla="*/ 1782499 w 2019212"/>
                  <a:gd name="connsiteY3" fmla="*/ 419100 h 841375"/>
                  <a:gd name="connsiteX4" fmla="*/ 1966649 w 2019212"/>
                  <a:gd name="connsiteY4" fmla="*/ 320675 h 841375"/>
                  <a:gd name="connsiteX5" fmla="*/ 1933575 w 2019212"/>
                  <a:gd name="connsiteY5" fmla="*/ 617 h 841375"/>
                  <a:gd name="connsiteX6" fmla="*/ 1728524 w 2019212"/>
                  <a:gd name="connsiteY6" fmla="*/ 1587 h 841375"/>
                  <a:gd name="connsiteX7" fmla="*/ 1633274 w 2019212"/>
                  <a:gd name="connsiteY7" fmla="*/ 180975 h 841375"/>
                  <a:gd name="connsiteX8" fmla="*/ 1566599 w 2019212"/>
                  <a:gd name="connsiteY8" fmla="*/ 1588 h 841375"/>
                  <a:gd name="connsiteX9" fmla="*/ 979224 w 2019212"/>
                  <a:gd name="connsiteY9" fmla="*/ 0 h 841375"/>
                  <a:gd name="connsiteX10" fmla="*/ 836349 w 2019212"/>
                  <a:gd name="connsiteY10" fmla="*/ 203200 h 841375"/>
                  <a:gd name="connsiteX11" fmla="*/ 769674 w 2019212"/>
                  <a:gd name="connsiteY11" fmla="*/ 0 h 841375"/>
                  <a:gd name="connsiteX12" fmla="*/ 366624 w 2019212"/>
                  <a:gd name="connsiteY12" fmla="*/ 2028 h 841375"/>
                  <a:gd name="connsiteX13" fmla="*/ 0 w 2019212"/>
                  <a:gd name="connsiteY13" fmla="*/ 841375 h 841375"/>
                  <a:gd name="connsiteX0" fmla="*/ 0 w 2016831"/>
                  <a:gd name="connsiteY0" fmla="*/ 838994 h 839964"/>
                  <a:gd name="connsiteX1" fmla="*/ 2016831 w 2016831"/>
                  <a:gd name="connsiteY1" fmla="*/ 839964 h 839964"/>
                  <a:gd name="connsiteX2" fmla="*/ 1980936 w 2016831"/>
                  <a:gd name="connsiteY2" fmla="*/ 501650 h 839964"/>
                  <a:gd name="connsiteX3" fmla="*/ 1780118 w 2016831"/>
                  <a:gd name="connsiteY3" fmla="*/ 419100 h 839964"/>
                  <a:gd name="connsiteX4" fmla="*/ 1964268 w 2016831"/>
                  <a:gd name="connsiteY4" fmla="*/ 320675 h 839964"/>
                  <a:gd name="connsiteX5" fmla="*/ 1931194 w 2016831"/>
                  <a:gd name="connsiteY5" fmla="*/ 617 h 839964"/>
                  <a:gd name="connsiteX6" fmla="*/ 1726143 w 2016831"/>
                  <a:gd name="connsiteY6" fmla="*/ 1587 h 839964"/>
                  <a:gd name="connsiteX7" fmla="*/ 1630893 w 2016831"/>
                  <a:gd name="connsiteY7" fmla="*/ 180975 h 839964"/>
                  <a:gd name="connsiteX8" fmla="*/ 1564218 w 2016831"/>
                  <a:gd name="connsiteY8" fmla="*/ 1588 h 839964"/>
                  <a:gd name="connsiteX9" fmla="*/ 976843 w 2016831"/>
                  <a:gd name="connsiteY9" fmla="*/ 0 h 839964"/>
                  <a:gd name="connsiteX10" fmla="*/ 833968 w 2016831"/>
                  <a:gd name="connsiteY10" fmla="*/ 203200 h 839964"/>
                  <a:gd name="connsiteX11" fmla="*/ 767293 w 2016831"/>
                  <a:gd name="connsiteY11" fmla="*/ 0 h 839964"/>
                  <a:gd name="connsiteX12" fmla="*/ 364243 w 2016831"/>
                  <a:gd name="connsiteY12" fmla="*/ 2028 h 839964"/>
                  <a:gd name="connsiteX13" fmla="*/ 0 w 2016831"/>
                  <a:gd name="connsiteY13" fmla="*/ 838994 h 839964"/>
                  <a:gd name="connsiteX0" fmla="*/ 0 w 2016831"/>
                  <a:gd name="connsiteY0" fmla="*/ 839788 h 840758"/>
                  <a:gd name="connsiteX1" fmla="*/ 2016831 w 2016831"/>
                  <a:gd name="connsiteY1" fmla="*/ 840758 h 840758"/>
                  <a:gd name="connsiteX2" fmla="*/ 1980936 w 2016831"/>
                  <a:gd name="connsiteY2" fmla="*/ 502444 h 840758"/>
                  <a:gd name="connsiteX3" fmla="*/ 1780118 w 2016831"/>
                  <a:gd name="connsiteY3" fmla="*/ 419894 h 840758"/>
                  <a:gd name="connsiteX4" fmla="*/ 1964268 w 2016831"/>
                  <a:gd name="connsiteY4" fmla="*/ 321469 h 840758"/>
                  <a:gd name="connsiteX5" fmla="*/ 1931194 w 2016831"/>
                  <a:gd name="connsiteY5" fmla="*/ 1411 h 840758"/>
                  <a:gd name="connsiteX6" fmla="*/ 1723762 w 2016831"/>
                  <a:gd name="connsiteY6" fmla="*/ 0 h 840758"/>
                  <a:gd name="connsiteX7" fmla="*/ 1630893 w 2016831"/>
                  <a:gd name="connsiteY7" fmla="*/ 181769 h 840758"/>
                  <a:gd name="connsiteX8" fmla="*/ 1564218 w 2016831"/>
                  <a:gd name="connsiteY8" fmla="*/ 2382 h 840758"/>
                  <a:gd name="connsiteX9" fmla="*/ 976843 w 2016831"/>
                  <a:gd name="connsiteY9" fmla="*/ 794 h 840758"/>
                  <a:gd name="connsiteX10" fmla="*/ 833968 w 2016831"/>
                  <a:gd name="connsiteY10" fmla="*/ 203994 h 840758"/>
                  <a:gd name="connsiteX11" fmla="*/ 767293 w 2016831"/>
                  <a:gd name="connsiteY11" fmla="*/ 794 h 840758"/>
                  <a:gd name="connsiteX12" fmla="*/ 364243 w 2016831"/>
                  <a:gd name="connsiteY12" fmla="*/ 2822 h 840758"/>
                  <a:gd name="connsiteX13" fmla="*/ 0 w 2016831"/>
                  <a:gd name="connsiteY13" fmla="*/ 839788 h 840758"/>
                  <a:gd name="connsiteX0" fmla="*/ 0 w 2016831"/>
                  <a:gd name="connsiteY0" fmla="*/ 838994 h 839964"/>
                  <a:gd name="connsiteX1" fmla="*/ 2016831 w 2016831"/>
                  <a:gd name="connsiteY1" fmla="*/ 839964 h 839964"/>
                  <a:gd name="connsiteX2" fmla="*/ 1980936 w 2016831"/>
                  <a:gd name="connsiteY2" fmla="*/ 501650 h 839964"/>
                  <a:gd name="connsiteX3" fmla="*/ 1780118 w 2016831"/>
                  <a:gd name="connsiteY3" fmla="*/ 419100 h 839964"/>
                  <a:gd name="connsiteX4" fmla="*/ 1964268 w 2016831"/>
                  <a:gd name="connsiteY4" fmla="*/ 320675 h 839964"/>
                  <a:gd name="connsiteX5" fmla="*/ 1931194 w 2016831"/>
                  <a:gd name="connsiteY5" fmla="*/ 617 h 839964"/>
                  <a:gd name="connsiteX6" fmla="*/ 1723762 w 2016831"/>
                  <a:gd name="connsiteY6" fmla="*/ 1587 h 839964"/>
                  <a:gd name="connsiteX7" fmla="*/ 1630893 w 2016831"/>
                  <a:gd name="connsiteY7" fmla="*/ 180975 h 839964"/>
                  <a:gd name="connsiteX8" fmla="*/ 1564218 w 2016831"/>
                  <a:gd name="connsiteY8" fmla="*/ 1588 h 839964"/>
                  <a:gd name="connsiteX9" fmla="*/ 976843 w 2016831"/>
                  <a:gd name="connsiteY9" fmla="*/ 0 h 839964"/>
                  <a:gd name="connsiteX10" fmla="*/ 833968 w 2016831"/>
                  <a:gd name="connsiteY10" fmla="*/ 203200 h 839964"/>
                  <a:gd name="connsiteX11" fmla="*/ 767293 w 2016831"/>
                  <a:gd name="connsiteY11" fmla="*/ 0 h 839964"/>
                  <a:gd name="connsiteX12" fmla="*/ 364243 w 2016831"/>
                  <a:gd name="connsiteY12" fmla="*/ 2028 h 839964"/>
                  <a:gd name="connsiteX13" fmla="*/ 0 w 2016831"/>
                  <a:gd name="connsiteY13" fmla="*/ 838994 h 839964"/>
                  <a:gd name="connsiteX0" fmla="*/ 0 w 2016831"/>
                  <a:gd name="connsiteY0" fmla="*/ 838994 h 839964"/>
                  <a:gd name="connsiteX1" fmla="*/ 2016831 w 2016831"/>
                  <a:gd name="connsiteY1" fmla="*/ 839964 h 839964"/>
                  <a:gd name="connsiteX2" fmla="*/ 1980936 w 2016831"/>
                  <a:gd name="connsiteY2" fmla="*/ 501650 h 839964"/>
                  <a:gd name="connsiteX3" fmla="*/ 1780118 w 2016831"/>
                  <a:gd name="connsiteY3" fmla="*/ 419100 h 839964"/>
                  <a:gd name="connsiteX4" fmla="*/ 1964268 w 2016831"/>
                  <a:gd name="connsiteY4" fmla="*/ 320675 h 839964"/>
                  <a:gd name="connsiteX5" fmla="*/ 1931194 w 2016831"/>
                  <a:gd name="connsiteY5" fmla="*/ 617 h 839964"/>
                  <a:gd name="connsiteX6" fmla="*/ 1723762 w 2016831"/>
                  <a:gd name="connsiteY6" fmla="*/ 1587 h 839964"/>
                  <a:gd name="connsiteX7" fmla="*/ 1630893 w 2016831"/>
                  <a:gd name="connsiteY7" fmla="*/ 180975 h 839964"/>
                  <a:gd name="connsiteX8" fmla="*/ 1564218 w 2016831"/>
                  <a:gd name="connsiteY8" fmla="*/ 1588 h 839964"/>
                  <a:gd name="connsiteX9" fmla="*/ 976843 w 2016831"/>
                  <a:gd name="connsiteY9" fmla="*/ 0 h 839964"/>
                  <a:gd name="connsiteX10" fmla="*/ 833968 w 2016831"/>
                  <a:gd name="connsiteY10" fmla="*/ 203200 h 839964"/>
                  <a:gd name="connsiteX11" fmla="*/ 767293 w 2016831"/>
                  <a:gd name="connsiteY11" fmla="*/ 0 h 839964"/>
                  <a:gd name="connsiteX12" fmla="*/ 430448 w 2016831"/>
                  <a:gd name="connsiteY12" fmla="*/ 2028 h 839964"/>
                  <a:gd name="connsiteX13" fmla="*/ 0 w 2016831"/>
                  <a:gd name="connsiteY13" fmla="*/ 838994 h 839964"/>
                  <a:gd name="connsiteX0" fmla="*/ 0 w 2034887"/>
                  <a:gd name="connsiteY0" fmla="*/ 838994 h 839964"/>
                  <a:gd name="connsiteX1" fmla="*/ 2034887 w 2034887"/>
                  <a:gd name="connsiteY1" fmla="*/ 839964 h 839964"/>
                  <a:gd name="connsiteX2" fmla="*/ 1998992 w 2034887"/>
                  <a:gd name="connsiteY2" fmla="*/ 501650 h 839964"/>
                  <a:gd name="connsiteX3" fmla="*/ 1798174 w 2034887"/>
                  <a:gd name="connsiteY3" fmla="*/ 419100 h 839964"/>
                  <a:gd name="connsiteX4" fmla="*/ 1982324 w 2034887"/>
                  <a:gd name="connsiteY4" fmla="*/ 320675 h 839964"/>
                  <a:gd name="connsiteX5" fmla="*/ 1949250 w 2034887"/>
                  <a:gd name="connsiteY5" fmla="*/ 617 h 839964"/>
                  <a:gd name="connsiteX6" fmla="*/ 1741818 w 2034887"/>
                  <a:gd name="connsiteY6" fmla="*/ 1587 h 839964"/>
                  <a:gd name="connsiteX7" fmla="*/ 1648949 w 2034887"/>
                  <a:gd name="connsiteY7" fmla="*/ 180975 h 839964"/>
                  <a:gd name="connsiteX8" fmla="*/ 1582274 w 2034887"/>
                  <a:gd name="connsiteY8" fmla="*/ 1588 h 839964"/>
                  <a:gd name="connsiteX9" fmla="*/ 994899 w 2034887"/>
                  <a:gd name="connsiteY9" fmla="*/ 0 h 839964"/>
                  <a:gd name="connsiteX10" fmla="*/ 852024 w 2034887"/>
                  <a:gd name="connsiteY10" fmla="*/ 203200 h 839964"/>
                  <a:gd name="connsiteX11" fmla="*/ 785349 w 2034887"/>
                  <a:gd name="connsiteY11" fmla="*/ 0 h 839964"/>
                  <a:gd name="connsiteX12" fmla="*/ 448504 w 2034887"/>
                  <a:gd name="connsiteY12" fmla="*/ 2028 h 839964"/>
                  <a:gd name="connsiteX13" fmla="*/ 0 w 2034887"/>
                  <a:gd name="connsiteY13" fmla="*/ 838994 h 839964"/>
                  <a:gd name="connsiteX0" fmla="*/ 0 w 2034887"/>
                  <a:gd name="connsiteY0" fmla="*/ 838994 h 839964"/>
                  <a:gd name="connsiteX1" fmla="*/ 2034887 w 2034887"/>
                  <a:gd name="connsiteY1" fmla="*/ 839964 h 839964"/>
                  <a:gd name="connsiteX2" fmla="*/ 1998992 w 2034887"/>
                  <a:gd name="connsiteY2" fmla="*/ 501650 h 839964"/>
                  <a:gd name="connsiteX3" fmla="*/ 1798174 w 2034887"/>
                  <a:gd name="connsiteY3" fmla="*/ 419100 h 839964"/>
                  <a:gd name="connsiteX4" fmla="*/ 1982324 w 2034887"/>
                  <a:gd name="connsiteY4" fmla="*/ 320675 h 839964"/>
                  <a:gd name="connsiteX5" fmla="*/ 1949250 w 2034887"/>
                  <a:gd name="connsiteY5" fmla="*/ 617 h 839964"/>
                  <a:gd name="connsiteX6" fmla="*/ 1741818 w 2034887"/>
                  <a:gd name="connsiteY6" fmla="*/ 1587 h 839964"/>
                  <a:gd name="connsiteX7" fmla="*/ 1648949 w 2034887"/>
                  <a:gd name="connsiteY7" fmla="*/ 180975 h 839964"/>
                  <a:gd name="connsiteX8" fmla="*/ 1582274 w 2034887"/>
                  <a:gd name="connsiteY8" fmla="*/ 1588 h 839964"/>
                  <a:gd name="connsiteX9" fmla="*/ 1240999 w 2034887"/>
                  <a:gd name="connsiteY9" fmla="*/ 4054 h 839964"/>
                  <a:gd name="connsiteX10" fmla="*/ 994899 w 2034887"/>
                  <a:gd name="connsiteY10" fmla="*/ 0 h 839964"/>
                  <a:gd name="connsiteX11" fmla="*/ 852024 w 2034887"/>
                  <a:gd name="connsiteY11" fmla="*/ 203200 h 839964"/>
                  <a:gd name="connsiteX12" fmla="*/ 785349 w 2034887"/>
                  <a:gd name="connsiteY12" fmla="*/ 0 h 839964"/>
                  <a:gd name="connsiteX13" fmla="*/ 448504 w 2034887"/>
                  <a:gd name="connsiteY13" fmla="*/ 2028 h 839964"/>
                  <a:gd name="connsiteX14" fmla="*/ 0 w 2034887"/>
                  <a:gd name="connsiteY14" fmla="*/ 838994 h 839964"/>
                  <a:gd name="connsiteX0" fmla="*/ 0 w 2034887"/>
                  <a:gd name="connsiteY0" fmla="*/ 838994 h 839964"/>
                  <a:gd name="connsiteX1" fmla="*/ 2034887 w 2034887"/>
                  <a:gd name="connsiteY1" fmla="*/ 839964 h 839964"/>
                  <a:gd name="connsiteX2" fmla="*/ 1998992 w 2034887"/>
                  <a:gd name="connsiteY2" fmla="*/ 501650 h 839964"/>
                  <a:gd name="connsiteX3" fmla="*/ 1798174 w 2034887"/>
                  <a:gd name="connsiteY3" fmla="*/ 419100 h 839964"/>
                  <a:gd name="connsiteX4" fmla="*/ 1982324 w 2034887"/>
                  <a:gd name="connsiteY4" fmla="*/ 320675 h 839964"/>
                  <a:gd name="connsiteX5" fmla="*/ 1836399 w 2034887"/>
                  <a:gd name="connsiteY5" fmla="*/ 616 h 839964"/>
                  <a:gd name="connsiteX6" fmla="*/ 1741818 w 2034887"/>
                  <a:gd name="connsiteY6" fmla="*/ 1587 h 839964"/>
                  <a:gd name="connsiteX7" fmla="*/ 1648949 w 2034887"/>
                  <a:gd name="connsiteY7" fmla="*/ 180975 h 839964"/>
                  <a:gd name="connsiteX8" fmla="*/ 1582274 w 2034887"/>
                  <a:gd name="connsiteY8" fmla="*/ 1588 h 839964"/>
                  <a:gd name="connsiteX9" fmla="*/ 1240999 w 2034887"/>
                  <a:gd name="connsiteY9" fmla="*/ 4054 h 839964"/>
                  <a:gd name="connsiteX10" fmla="*/ 994899 w 2034887"/>
                  <a:gd name="connsiteY10" fmla="*/ 0 h 839964"/>
                  <a:gd name="connsiteX11" fmla="*/ 852024 w 2034887"/>
                  <a:gd name="connsiteY11" fmla="*/ 203200 h 839964"/>
                  <a:gd name="connsiteX12" fmla="*/ 785349 w 2034887"/>
                  <a:gd name="connsiteY12" fmla="*/ 0 h 839964"/>
                  <a:gd name="connsiteX13" fmla="*/ 448504 w 2034887"/>
                  <a:gd name="connsiteY13" fmla="*/ 2028 h 839964"/>
                  <a:gd name="connsiteX14" fmla="*/ 0 w 2034887"/>
                  <a:gd name="connsiteY14" fmla="*/ 838994 h 839964"/>
                  <a:gd name="connsiteX0" fmla="*/ 0 w 2034887"/>
                  <a:gd name="connsiteY0" fmla="*/ 838994 h 839964"/>
                  <a:gd name="connsiteX1" fmla="*/ 2034887 w 2034887"/>
                  <a:gd name="connsiteY1" fmla="*/ 839964 h 839964"/>
                  <a:gd name="connsiteX2" fmla="*/ 1998992 w 2034887"/>
                  <a:gd name="connsiteY2" fmla="*/ 501650 h 839964"/>
                  <a:gd name="connsiteX3" fmla="*/ 1633414 w 2034887"/>
                  <a:gd name="connsiteY3" fmla="*/ 428313 h 839964"/>
                  <a:gd name="connsiteX4" fmla="*/ 1982324 w 2034887"/>
                  <a:gd name="connsiteY4" fmla="*/ 320675 h 839964"/>
                  <a:gd name="connsiteX5" fmla="*/ 1836399 w 2034887"/>
                  <a:gd name="connsiteY5" fmla="*/ 616 h 839964"/>
                  <a:gd name="connsiteX6" fmla="*/ 1741818 w 2034887"/>
                  <a:gd name="connsiteY6" fmla="*/ 1587 h 839964"/>
                  <a:gd name="connsiteX7" fmla="*/ 1648949 w 2034887"/>
                  <a:gd name="connsiteY7" fmla="*/ 180975 h 839964"/>
                  <a:gd name="connsiteX8" fmla="*/ 1582274 w 2034887"/>
                  <a:gd name="connsiteY8" fmla="*/ 1588 h 839964"/>
                  <a:gd name="connsiteX9" fmla="*/ 1240999 w 2034887"/>
                  <a:gd name="connsiteY9" fmla="*/ 4054 h 839964"/>
                  <a:gd name="connsiteX10" fmla="*/ 994899 w 2034887"/>
                  <a:gd name="connsiteY10" fmla="*/ 0 h 839964"/>
                  <a:gd name="connsiteX11" fmla="*/ 852024 w 2034887"/>
                  <a:gd name="connsiteY11" fmla="*/ 203200 h 839964"/>
                  <a:gd name="connsiteX12" fmla="*/ 785349 w 2034887"/>
                  <a:gd name="connsiteY12" fmla="*/ 0 h 839964"/>
                  <a:gd name="connsiteX13" fmla="*/ 448504 w 2034887"/>
                  <a:gd name="connsiteY13" fmla="*/ 2028 h 839964"/>
                  <a:gd name="connsiteX14" fmla="*/ 0 w 2034887"/>
                  <a:gd name="connsiteY14" fmla="*/ 838994 h 839964"/>
                  <a:gd name="connsiteX0" fmla="*/ 0 w 2034887"/>
                  <a:gd name="connsiteY0" fmla="*/ 838994 h 839964"/>
                  <a:gd name="connsiteX1" fmla="*/ 2034887 w 2034887"/>
                  <a:gd name="connsiteY1" fmla="*/ 839964 h 839964"/>
                  <a:gd name="connsiteX2" fmla="*/ 1998992 w 2034887"/>
                  <a:gd name="connsiteY2" fmla="*/ 501650 h 839964"/>
                  <a:gd name="connsiteX3" fmla="*/ 1633414 w 2034887"/>
                  <a:gd name="connsiteY3" fmla="*/ 428313 h 839964"/>
                  <a:gd name="connsiteX4" fmla="*/ 1822077 w 2034887"/>
                  <a:gd name="connsiteY4" fmla="*/ 320675 h 839964"/>
                  <a:gd name="connsiteX5" fmla="*/ 1836399 w 2034887"/>
                  <a:gd name="connsiteY5" fmla="*/ 616 h 839964"/>
                  <a:gd name="connsiteX6" fmla="*/ 1741818 w 2034887"/>
                  <a:gd name="connsiteY6" fmla="*/ 1587 h 839964"/>
                  <a:gd name="connsiteX7" fmla="*/ 1648949 w 2034887"/>
                  <a:gd name="connsiteY7" fmla="*/ 180975 h 839964"/>
                  <a:gd name="connsiteX8" fmla="*/ 1582274 w 2034887"/>
                  <a:gd name="connsiteY8" fmla="*/ 1588 h 839964"/>
                  <a:gd name="connsiteX9" fmla="*/ 1240999 w 2034887"/>
                  <a:gd name="connsiteY9" fmla="*/ 4054 h 839964"/>
                  <a:gd name="connsiteX10" fmla="*/ 994899 w 2034887"/>
                  <a:gd name="connsiteY10" fmla="*/ 0 h 839964"/>
                  <a:gd name="connsiteX11" fmla="*/ 852024 w 2034887"/>
                  <a:gd name="connsiteY11" fmla="*/ 203200 h 839964"/>
                  <a:gd name="connsiteX12" fmla="*/ 785349 w 2034887"/>
                  <a:gd name="connsiteY12" fmla="*/ 0 h 839964"/>
                  <a:gd name="connsiteX13" fmla="*/ 448504 w 2034887"/>
                  <a:gd name="connsiteY13" fmla="*/ 2028 h 839964"/>
                  <a:gd name="connsiteX14" fmla="*/ 0 w 2034887"/>
                  <a:gd name="connsiteY14" fmla="*/ 838994 h 839964"/>
                  <a:gd name="connsiteX0" fmla="*/ 0 w 2034887"/>
                  <a:gd name="connsiteY0" fmla="*/ 838994 h 839964"/>
                  <a:gd name="connsiteX1" fmla="*/ 2034887 w 2034887"/>
                  <a:gd name="connsiteY1" fmla="*/ 839964 h 839964"/>
                  <a:gd name="connsiteX2" fmla="*/ 1809405 w 2034887"/>
                  <a:gd name="connsiteY2" fmla="*/ 520073 h 839964"/>
                  <a:gd name="connsiteX3" fmla="*/ 1633414 w 2034887"/>
                  <a:gd name="connsiteY3" fmla="*/ 428313 h 839964"/>
                  <a:gd name="connsiteX4" fmla="*/ 1822077 w 2034887"/>
                  <a:gd name="connsiteY4" fmla="*/ 320675 h 839964"/>
                  <a:gd name="connsiteX5" fmla="*/ 1836399 w 2034887"/>
                  <a:gd name="connsiteY5" fmla="*/ 616 h 839964"/>
                  <a:gd name="connsiteX6" fmla="*/ 1741818 w 2034887"/>
                  <a:gd name="connsiteY6" fmla="*/ 1587 h 839964"/>
                  <a:gd name="connsiteX7" fmla="*/ 1648949 w 2034887"/>
                  <a:gd name="connsiteY7" fmla="*/ 180975 h 839964"/>
                  <a:gd name="connsiteX8" fmla="*/ 1582274 w 2034887"/>
                  <a:gd name="connsiteY8" fmla="*/ 1588 h 839964"/>
                  <a:gd name="connsiteX9" fmla="*/ 1240999 w 2034887"/>
                  <a:gd name="connsiteY9" fmla="*/ 4054 h 839964"/>
                  <a:gd name="connsiteX10" fmla="*/ 994899 w 2034887"/>
                  <a:gd name="connsiteY10" fmla="*/ 0 h 839964"/>
                  <a:gd name="connsiteX11" fmla="*/ 852024 w 2034887"/>
                  <a:gd name="connsiteY11" fmla="*/ 203200 h 839964"/>
                  <a:gd name="connsiteX12" fmla="*/ 785349 w 2034887"/>
                  <a:gd name="connsiteY12" fmla="*/ 0 h 839964"/>
                  <a:gd name="connsiteX13" fmla="*/ 448504 w 2034887"/>
                  <a:gd name="connsiteY13" fmla="*/ 2028 h 839964"/>
                  <a:gd name="connsiteX14" fmla="*/ 0 w 2034887"/>
                  <a:gd name="connsiteY14" fmla="*/ 838994 h 839964"/>
                  <a:gd name="connsiteX0" fmla="*/ 0 w 1836399"/>
                  <a:gd name="connsiteY0" fmla="*/ 838994 h 839964"/>
                  <a:gd name="connsiteX1" fmla="*/ 1793388 w 1836399"/>
                  <a:gd name="connsiteY1" fmla="*/ 839964 h 839964"/>
                  <a:gd name="connsiteX2" fmla="*/ 1809405 w 1836399"/>
                  <a:gd name="connsiteY2" fmla="*/ 520073 h 839964"/>
                  <a:gd name="connsiteX3" fmla="*/ 1633414 w 1836399"/>
                  <a:gd name="connsiteY3" fmla="*/ 428313 h 839964"/>
                  <a:gd name="connsiteX4" fmla="*/ 1822077 w 1836399"/>
                  <a:gd name="connsiteY4" fmla="*/ 320675 h 839964"/>
                  <a:gd name="connsiteX5" fmla="*/ 1836399 w 1836399"/>
                  <a:gd name="connsiteY5" fmla="*/ 616 h 839964"/>
                  <a:gd name="connsiteX6" fmla="*/ 1741818 w 1836399"/>
                  <a:gd name="connsiteY6" fmla="*/ 1587 h 839964"/>
                  <a:gd name="connsiteX7" fmla="*/ 1648949 w 1836399"/>
                  <a:gd name="connsiteY7" fmla="*/ 180975 h 839964"/>
                  <a:gd name="connsiteX8" fmla="*/ 1582274 w 1836399"/>
                  <a:gd name="connsiteY8" fmla="*/ 1588 h 839964"/>
                  <a:gd name="connsiteX9" fmla="*/ 1240999 w 1836399"/>
                  <a:gd name="connsiteY9" fmla="*/ 4054 h 839964"/>
                  <a:gd name="connsiteX10" fmla="*/ 994899 w 1836399"/>
                  <a:gd name="connsiteY10" fmla="*/ 0 h 839964"/>
                  <a:gd name="connsiteX11" fmla="*/ 852024 w 1836399"/>
                  <a:gd name="connsiteY11" fmla="*/ 203200 h 839964"/>
                  <a:gd name="connsiteX12" fmla="*/ 785349 w 1836399"/>
                  <a:gd name="connsiteY12" fmla="*/ 0 h 839964"/>
                  <a:gd name="connsiteX13" fmla="*/ 448504 w 1836399"/>
                  <a:gd name="connsiteY13" fmla="*/ 2028 h 839964"/>
                  <a:gd name="connsiteX14" fmla="*/ 0 w 1836399"/>
                  <a:gd name="connsiteY14" fmla="*/ 838994 h 83996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41818 w 1836399"/>
                  <a:gd name="connsiteY6" fmla="*/ 1587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21504 w 1836399"/>
                  <a:gd name="connsiteY6" fmla="*/ 465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21504 w 1836399"/>
                  <a:gd name="connsiteY6" fmla="*/ 465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21504 w 1836399"/>
                  <a:gd name="connsiteY6" fmla="*/ 465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16991 w 1836399"/>
                  <a:gd name="connsiteY6" fmla="*/ 158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16991 w 1836399"/>
                  <a:gd name="connsiteY6" fmla="*/ 158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16991 w 1836399"/>
                  <a:gd name="connsiteY6" fmla="*/ 158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7929 w 1836399"/>
                  <a:gd name="connsiteY3" fmla="*/ 428313 h 838994"/>
                  <a:gd name="connsiteX4" fmla="*/ 1822077 w 1836399"/>
                  <a:gd name="connsiteY4" fmla="*/ 320675 h 838994"/>
                  <a:gd name="connsiteX5" fmla="*/ 1836399 w 1836399"/>
                  <a:gd name="connsiteY5" fmla="*/ 616 h 838994"/>
                  <a:gd name="connsiteX6" fmla="*/ 1716991 w 1836399"/>
                  <a:gd name="connsiteY6" fmla="*/ 158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6399" h="838994">
                    <a:moveTo>
                      <a:pt x="0" y="838994"/>
                    </a:moveTo>
                    <a:lnTo>
                      <a:pt x="1793388" y="836894"/>
                    </a:lnTo>
                    <a:lnTo>
                      <a:pt x="1809405" y="520073"/>
                    </a:lnTo>
                    <a:cubicBezTo>
                      <a:pt x="1706747" y="594156"/>
                      <a:pt x="1627701" y="516050"/>
                      <a:pt x="1637929" y="428313"/>
                    </a:cubicBezTo>
                    <a:cubicBezTo>
                      <a:pt x="1653868" y="320141"/>
                      <a:pt x="1694019" y="248708"/>
                      <a:pt x="1822077" y="320675"/>
                    </a:cubicBezTo>
                    <a:lnTo>
                      <a:pt x="1836399" y="616"/>
                    </a:lnTo>
                    <a:lnTo>
                      <a:pt x="1716991" y="1589"/>
                    </a:lnTo>
                    <a:cubicBezTo>
                      <a:pt x="1799272" y="129544"/>
                      <a:pt x="1721974" y="179917"/>
                      <a:pt x="1648949" y="180975"/>
                    </a:cubicBezTo>
                    <a:cubicBezTo>
                      <a:pt x="1575924" y="176742"/>
                      <a:pt x="1504507" y="132404"/>
                      <a:pt x="1582274" y="1588"/>
                    </a:cubicBezTo>
                    <a:lnTo>
                      <a:pt x="1240999" y="4054"/>
                    </a:lnTo>
                    <a:lnTo>
                      <a:pt x="994899" y="0"/>
                    </a:lnTo>
                    <a:cubicBezTo>
                      <a:pt x="1067924" y="153458"/>
                      <a:pt x="937749" y="205317"/>
                      <a:pt x="852024" y="203200"/>
                    </a:cubicBezTo>
                    <a:cubicBezTo>
                      <a:pt x="772649" y="198967"/>
                      <a:pt x="693274" y="112183"/>
                      <a:pt x="785349" y="0"/>
                    </a:cubicBezTo>
                    <a:lnTo>
                      <a:pt x="448504" y="2028"/>
                    </a:lnTo>
                    <a:lnTo>
                      <a:pt x="0" y="838994"/>
                    </a:lnTo>
                    <a:close/>
                  </a:path>
                </a:pathLst>
              </a:custGeom>
              <a:solidFill>
                <a:schemeClr val="accent2">
                  <a:lumMod val="60000"/>
                  <a:lumOff val="4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Freeform 35">
                <a:extLst>
                  <a:ext uri="{FF2B5EF4-FFF2-40B4-BE49-F238E27FC236}">
                    <a16:creationId xmlns:a16="http://schemas.microsoft.com/office/drawing/2014/main" id="{882F5A42-5356-4872-91D7-27553F285286}"/>
                  </a:ext>
                </a:extLst>
              </p:cNvPr>
              <p:cNvSpPr/>
              <p:nvPr/>
            </p:nvSpPr>
            <p:spPr>
              <a:xfrm>
                <a:off x="4540420" y="3200400"/>
                <a:ext cx="1311927" cy="593008"/>
              </a:xfrm>
              <a:custGeom>
                <a:avLst/>
                <a:gdLst>
                  <a:gd name="connsiteX0" fmla="*/ 0 w 1264355"/>
                  <a:gd name="connsiteY0" fmla="*/ 0 h 541867"/>
                  <a:gd name="connsiteX1" fmla="*/ 948266 w 1264355"/>
                  <a:gd name="connsiteY1" fmla="*/ 11289 h 541867"/>
                  <a:gd name="connsiteX2" fmla="*/ 1264355 w 1264355"/>
                  <a:gd name="connsiteY2" fmla="*/ 530578 h 541867"/>
                  <a:gd name="connsiteX3" fmla="*/ 45155 w 1264355"/>
                  <a:gd name="connsiteY3" fmla="*/ 541867 h 541867"/>
                  <a:gd name="connsiteX4" fmla="*/ 0 w 1264355"/>
                  <a:gd name="connsiteY4" fmla="*/ 0 h 541867"/>
                  <a:gd name="connsiteX0" fmla="*/ 0 w 1264355"/>
                  <a:gd name="connsiteY0" fmla="*/ 1411 h 543278"/>
                  <a:gd name="connsiteX1" fmla="*/ 941916 w 1264355"/>
                  <a:gd name="connsiteY1" fmla="*/ 0 h 543278"/>
                  <a:gd name="connsiteX2" fmla="*/ 1264355 w 1264355"/>
                  <a:gd name="connsiteY2" fmla="*/ 531989 h 543278"/>
                  <a:gd name="connsiteX3" fmla="*/ 45155 w 1264355"/>
                  <a:gd name="connsiteY3" fmla="*/ 543278 h 543278"/>
                  <a:gd name="connsiteX4" fmla="*/ 0 w 1264355"/>
                  <a:gd name="connsiteY4" fmla="*/ 1411 h 543278"/>
                  <a:gd name="connsiteX0" fmla="*/ 0 w 1264355"/>
                  <a:gd name="connsiteY0" fmla="*/ 1411 h 543278"/>
                  <a:gd name="connsiteX1" fmla="*/ 941916 w 1264355"/>
                  <a:gd name="connsiteY1" fmla="*/ 0 h 543278"/>
                  <a:gd name="connsiteX2" fmla="*/ 1264355 w 1264355"/>
                  <a:gd name="connsiteY2" fmla="*/ 531989 h 543278"/>
                  <a:gd name="connsiteX3" fmla="*/ 45155 w 1264355"/>
                  <a:gd name="connsiteY3" fmla="*/ 543278 h 543278"/>
                  <a:gd name="connsiteX4" fmla="*/ 20108 w 1264355"/>
                  <a:gd name="connsiteY4" fmla="*/ 249767 h 543278"/>
                  <a:gd name="connsiteX5" fmla="*/ 0 w 1264355"/>
                  <a:gd name="connsiteY5" fmla="*/ 1411 h 543278"/>
                  <a:gd name="connsiteX0" fmla="*/ 0 w 1264355"/>
                  <a:gd name="connsiteY0" fmla="*/ 1411 h 543278"/>
                  <a:gd name="connsiteX1" fmla="*/ 941916 w 1264355"/>
                  <a:gd name="connsiteY1" fmla="*/ 0 h 543278"/>
                  <a:gd name="connsiteX2" fmla="*/ 1264355 w 1264355"/>
                  <a:gd name="connsiteY2" fmla="*/ 531989 h 543278"/>
                  <a:gd name="connsiteX3" fmla="*/ 45155 w 1264355"/>
                  <a:gd name="connsiteY3" fmla="*/ 543278 h 543278"/>
                  <a:gd name="connsiteX4" fmla="*/ 16933 w 1264355"/>
                  <a:gd name="connsiteY4" fmla="*/ 198967 h 543278"/>
                  <a:gd name="connsiteX5" fmla="*/ 0 w 1264355"/>
                  <a:gd name="connsiteY5" fmla="*/ 1411 h 543278"/>
                  <a:gd name="connsiteX0" fmla="*/ 18049 w 1282404"/>
                  <a:gd name="connsiteY0" fmla="*/ 1411 h 543278"/>
                  <a:gd name="connsiteX1" fmla="*/ 959965 w 1282404"/>
                  <a:gd name="connsiteY1" fmla="*/ 0 h 543278"/>
                  <a:gd name="connsiteX2" fmla="*/ 1282404 w 1282404"/>
                  <a:gd name="connsiteY2" fmla="*/ 531989 h 543278"/>
                  <a:gd name="connsiteX3" fmla="*/ 63204 w 1282404"/>
                  <a:gd name="connsiteY3" fmla="*/ 543278 h 543278"/>
                  <a:gd name="connsiteX4" fmla="*/ 34982 w 1282404"/>
                  <a:gd name="connsiteY4" fmla="*/ 198967 h 543278"/>
                  <a:gd name="connsiteX5" fmla="*/ 18049 w 1282404"/>
                  <a:gd name="connsiteY5" fmla="*/ 1411 h 543278"/>
                  <a:gd name="connsiteX0" fmla="*/ 61396 w 1325751"/>
                  <a:gd name="connsiteY0" fmla="*/ 1411 h 543278"/>
                  <a:gd name="connsiteX1" fmla="*/ 1003312 w 1325751"/>
                  <a:gd name="connsiteY1" fmla="*/ 0 h 543278"/>
                  <a:gd name="connsiteX2" fmla="*/ 1325751 w 1325751"/>
                  <a:gd name="connsiteY2" fmla="*/ 531989 h 543278"/>
                  <a:gd name="connsiteX3" fmla="*/ 106551 w 1325751"/>
                  <a:gd name="connsiteY3" fmla="*/ 543278 h 543278"/>
                  <a:gd name="connsiteX4" fmla="*/ 59279 w 1325751"/>
                  <a:gd name="connsiteY4" fmla="*/ 332317 h 543278"/>
                  <a:gd name="connsiteX5" fmla="*/ 78329 w 1325751"/>
                  <a:gd name="connsiteY5" fmla="*/ 198967 h 543278"/>
                  <a:gd name="connsiteX6" fmla="*/ 61396 w 1325751"/>
                  <a:gd name="connsiteY6" fmla="*/ 1411 h 543278"/>
                  <a:gd name="connsiteX0" fmla="*/ 52630 w 1316985"/>
                  <a:gd name="connsiteY0" fmla="*/ 1411 h 543278"/>
                  <a:gd name="connsiteX1" fmla="*/ 994546 w 1316985"/>
                  <a:gd name="connsiteY1" fmla="*/ 0 h 543278"/>
                  <a:gd name="connsiteX2" fmla="*/ 1316985 w 1316985"/>
                  <a:gd name="connsiteY2" fmla="*/ 531989 h 543278"/>
                  <a:gd name="connsiteX3" fmla="*/ 97785 w 1316985"/>
                  <a:gd name="connsiteY3" fmla="*/ 543278 h 543278"/>
                  <a:gd name="connsiteX4" fmla="*/ 79088 w 1316985"/>
                  <a:gd name="connsiteY4" fmla="*/ 313267 h 543278"/>
                  <a:gd name="connsiteX5" fmla="*/ 69563 w 1316985"/>
                  <a:gd name="connsiteY5" fmla="*/ 198967 h 543278"/>
                  <a:gd name="connsiteX6" fmla="*/ 52630 w 1316985"/>
                  <a:gd name="connsiteY6" fmla="*/ 1411 h 543278"/>
                  <a:gd name="connsiteX0" fmla="*/ 0 w 1264355"/>
                  <a:gd name="connsiteY0" fmla="*/ 1411 h 543289"/>
                  <a:gd name="connsiteX1" fmla="*/ 941916 w 1264355"/>
                  <a:gd name="connsiteY1" fmla="*/ 0 h 543289"/>
                  <a:gd name="connsiteX2" fmla="*/ 1264355 w 1264355"/>
                  <a:gd name="connsiteY2" fmla="*/ 531989 h 543289"/>
                  <a:gd name="connsiteX3" fmla="*/ 45155 w 1264355"/>
                  <a:gd name="connsiteY3" fmla="*/ 543278 h 543289"/>
                  <a:gd name="connsiteX4" fmla="*/ 26458 w 1264355"/>
                  <a:gd name="connsiteY4" fmla="*/ 313267 h 543289"/>
                  <a:gd name="connsiteX5" fmla="*/ 16933 w 1264355"/>
                  <a:gd name="connsiteY5" fmla="*/ 198967 h 543289"/>
                  <a:gd name="connsiteX6" fmla="*/ 0 w 1264355"/>
                  <a:gd name="connsiteY6" fmla="*/ 1411 h 543289"/>
                  <a:gd name="connsiteX0" fmla="*/ 0 w 1264355"/>
                  <a:gd name="connsiteY0" fmla="*/ 1411 h 543289"/>
                  <a:gd name="connsiteX1" fmla="*/ 941916 w 1264355"/>
                  <a:gd name="connsiteY1" fmla="*/ 0 h 543289"/>
                  <a:gd name="connsiteX2" fmla="*/ 1264355 w 1264355"/>
                  <a:gd name="connsiteY2" fmla="*/ 531989 h 543289"/>
                  <a:gd name="connsiteX3" fmla="*/ 45155 w 1264355"/>
                  <a:gd name="connsiteY3" fmla="*/ 543278 h 543289"/>
                  <a:gd name="connsiteX4" fmla="*/ 26458 w 1264355"/>
                  <a:gd name="connsiteY4" fmla="*/ 313267 h 543289"/>
                  <a:gd name="connsiteX5" fmla="*/ 20109 w 1264355"/>
                  <a:gd name="connsiteY5" fmla="*/ 249767 h 543289"/>
                  <a:gd name="connsiteX6" fmla="*/ 16933 w 1264355"/>
                  <a:gd name="connsiteY6" fmla="*/ 198967 h 543289"/>
                  <a:gd name="connsiteX7" fmla="*/ 0 w 1264355"/>
                  <a:gd name="connsiteY7" fmla="*/ 1411 h 543289"/>
                  <a:gd name="connsiteX0" fmla="*/ 173575 w 1437930"/>
                  <a:gd name="connsiteY0" fmla="*/ 1411 h 543289"/>
                  <a:gd name="connsiteX1" fmla="*/ 1115491 w 1437930"/>
                  <a:gd name="connsiteY1" fmla="*/ 0 h 543289"/>
                  <a:gd name="connsiteX2" fmla="*/ 1437930 w 1437930"/>
                  <a:gd name="connsiteY2" fmla="*/ 531989 h 543289"/>
                  <a:gd name="connsiteX3" fmla="*/ 218730 w 1437930"/>
                  <a:gd name="connsiteY3" fmla="*/ 543278 h 543289"/>
                  <a:gd name="connsiteX4" fmla="*/ 200033 w 1437930"/>
                  <a:gd name="connsiteY4" fmla="*/ 313267 h 543289"/>
                  <a:gd name="connsiteX5" fmla="*/ 9 w 1437930"/>
                  <a:gd name="connsiteY5" fmla="*/ 262467 h 543289"/>
                  <a:gd name="connsiteX6" fmla="*/ 190508 w 1437930"/>
                  <a:gd name="connsiteY6" fmla="*/ 198967 h 543289"/>
                  <a:gd name="connsiteX7" fmla="*/ 173575 w 1437930"/>
                  <a:gd name="connsiteY7" fmla="*/ 1411 h 543289"/>
                  <a:gd name="connsiteX0" fmla="*/ 173600 w 1437955"/>
                  <a:gd name="connsiteY0" fmla="*/ 1411 h 543289"/>
                  <a:gd name="connsiteX1" fmla="*/ 1115516 w 1437955"/>
                  <a:gd name="connsiteY1" fmla="*/ 0 h 543289"/>
                  <a:gd name="connsiteX2" fmla="*/ 1437955 w 1437955"/>
                  <a:gd name="connsiteY2" fmla="*/ 531989 h 543289"/>
                  <a:gd name="connsiteX3" fmla="*/ 218755 w 1437955"/>
                  <a:gd name="connsiteY3" fmla="*/ 543278 h 543289"/>
                  <a:gd name="connsiteX4" fmla="*/ 200058 w 1437955"/>
                  <a:gd name="connsiteY4" fmla="*/ 313267 h 543289"/>
                  <a:gd name="connsiteX5" fmla="*/ 34 w 1437955"/>
                  <a:gd name="connsiteY5" fmla="*/ 262467 h 543289"/>
                  <a:gd name="connsiteX6" fmla="*/ 190533 w 1437955"/>
                  <a:gd name="connsiteY6" fmla="*/ 198967 h 543289"/>
                  <a:gd name="connsiteX7" fmla="*/ 173600 w 1437955"/>
                  <a:gd name="connsiteY7" fmla="*/ 1411 h 543289"/>
                  <a:gd name="connsiteX0" fmla="*/ 173600 w 1437955"/>
                  <a:gd name="connsiteY0" fmla="*/ 1411 h 543289"/>
                  <a:gd name="connsiteX1" fmla="*/ 1115516 w 1437955"/>
                  <a:gd name="connsiteY1" fmla="*/ 0 h 543289"/>
                  <a:gd name="connsiteX2" fmla="*/ 1437955 w 1437955"/>
                  <a:gd name="connsiteY2" fmla="*/ 531989 h 543289"/>
                  <a:gd name="connsiteX3" fmla="*/ 218755 w 1437955"/>
                  <a:gd name="connsiteY3" fmla="*/ 543278 h 543289"/>
                  <a:gd name="connsiteX4" fmla="*/ 200058 w 1437955"/>
                  <a:gd name="connsiteY4" fmla="*/ 313267 h 543289"/>
                  <a:gd name="connsiteX5" fmla="*/ 34 w 1437955"/>
                  <a:gd name="connsiteY5" fmla="*/ 262467 h 543289"/>
                  <a:gd name="connsiteX6" fmla="*/ 190533 w 1437955"/>
                  <a:gd name="connsiteY6" fmla="*/ 198967 h 543289"/>
                  <a:gd name="connsiteX7" fmla="*/ 173600 w 1437955"/>
                  <a:gd name="connsiteY7" fmla="*/ 1411 h 543289"/>
                  <a:gd name="connsiteX0" fmla="*/ 177063 w 1441418"/>
                  <a:gd name="connsiteY0" fmla="*/ 1411 h 543289"/>
                  <a:gd name="connsiteX1" fmla="*/ 1118979 w 1441418"/>
                  <a:gd name="connsiteY1" fmla="*/ 0 h 543289"/>
                  <a:gd name="connsiteX2" fmla="*/ 1441418 w 1441418"/>
                  <a:gd name="connsiteY2" fmla="*/ 531989 h 543289"/>
                  <a:gd name="connsiteX3" fmla="*/ 222218 w 1441418"/>
                  <a:gd name="connsiteY3" fmla="*/ 543278 h 543289"/>
                  <a:gd name="connsiteX4" fmla="*/ 203521 w 1441418"/>
                  <a:gd name="connsiteY4" fmla="*/ 313267 h 543289"/>
                  <a:gd name="connsiteX5" fmla="*/ 3497 w 1441418"/>
                  <a:gd name="connsiteY5" fmla="*/ 262467 h 543289"/>
                  <a:gd name="connsiteX6" fmla="*/ 193996 w 1441418"/>
                  <a:gd name="connsiteY6" fmla="*/ 198967 h 543289"/>
                  <a:gd name="connsiteX7" fmla="*/ 177063 w 1441418"/>
                  <a:gd name="connsiteY7" fmla="*/ 1411 h 543289"/>
                  <a:gd name="connsiteX0" fmla="*/ 177063 w 1441418"/>
                  <a:gd name="connsiteY0" fmla="*/ 1411 h 543289"/>
                  <a:gd name="connsiteX1" fmla="*/ 1118979 w 1441418"/>
                  <a:gd name="connsiteY1" fmla="*/ 0 h 543289"/>
                  <a:gd name="connsiteX2" fmla="*/ 1441418 w 1441418"/>
                  <a:gd name="connsiteY2" fmla="*/ 531989 h 543289"/>
                  <a:gd name="connsiteX3" fmla="*/ 222218 w 1441418"/>
                  <a:gd name="connsiteY3" fmla="*/ 543278 h 543289"/>
                  <a:gd name="connsiteX4" fmla="*/ 203521 w 1441418"/>
                  <a:gd name="connsiteY4" fmla="*/ 313267 h 543289"/>
                  <a:gd name="connsiteX5" fmla="*/ 3497 w 1441418"/>
                  <a:gd name="connsiteY5" fmla="*/ 262467 h 543289"/>
                  <a:gd name="connsiteX6" fmla="*/ 193996 w 1441418"/>
                  <a:gd name="connsiteY6" fmla="*/ 198967 h 543289"/>
                  <a:gd name="connsiteX7" fmla="*/ 177063 w 1441418"/>
                  <a:gd name="connsiteY7" fmla="*/ 1411 h 543289"/>
                  <a:gd name="connsiteX0" fmla="*/ 175339 w 1439694"/>
                  <a:gd name="connsiteY0" fmla="*/ 1411 h 543289"/>
                  <a:gd name="connsiteX1" fmla="*/ 1117255 w 1439694"/>
                  <a:gd name="connsiteY1" fmla="*/ 0 h 543289"/>
                  <a:gd name="connsiteX2" fmla="*/ 1439694 w 1439694"/>
                  <a:gd name="connsiteY2" fmla="*/ 531989 h 543289"/>
                  <a:gd name="connsiteX3" fmla="*/ 220494 w 1439694"/>
                  <a:gd name="connsiteY3" fmla="*/ 543278 h 543289"/>
                  <a:gd name="connsiteX4" fmla="*/ 201797 w 1439694"/>
                  <a:gd name="connsiteY4" fmla="*/ 313267 h 543289"/>
                  <a:gd name="connsiteX5" fmla="*/ 1773 w 1439694"/>
                  <a:gd name="connsiteY5" fmla="*/ 262467 h 543289"/>
                  <a:gd name="connsiteX6" fmla="*/ 192272 w 1439694"/>
                  <a:gd name="connsiteY6" fmla="*/ 198967 h 543289"/>
                  <a:gd name="connsiteX7" fmla="*/ 175339 w 1439694"/>
                  <a:gd name="connsiteY7" fmla="*/ 1411 h 543289"/>
                  <a:gd name="connsiteX0" fmla="*/ 174270 w 1438625"/>
                  <a:gd name="connsiteY0" fmla="*/ 1411 h 543289"/>
                  <a:gd name="connsiteX1" fmla="*/ 1116186 w 1438625"/>
                  <a:gd name="connsiteY1" fmla="*/ 0 h 543289"/>
                  <a:gd name="connsiteX2" fmla="*/ 1438625 w 1438625"/>
                  <a:gd name="connsiteY2" fmla="*/ 531989 h 543289"/>
                  <a:gd name="connsiteX3" fmla="*/ 219425 w 1438625"/>
                  <a:gd name="connsiteY3" fmla="*/ 543278 h 543289"/>
                  <a:gd name="connsiteX4" fmla="*/ 200728 w 1438625"/>
                  <a:gd name="connsiteY4" fmla="*/ 313267 h 543289"/>
                  <a:gd name="connsiteX5" fmla="*/ 704 w 1438625"/>
                  <a:gd name="connsiteY5" fmla="*/ 262467 h 543289"/>
                  <a:gd name="connsiteX6" fmla="*/ 191203 w 1438625"/>
                  <a:gd name="connsiteY6" fmla="*/ 198967 h 543289"/>
                  <a:gd name="connsiteX7" fmla="*/ 174270 w 1438625"/>
                  <a:gd name="connsiteY7" fmla="*/ 1411 h 543289"/>
                  <a:gd name="connsiteX0" fmla="*/ 183710 w 1448065"/>
                  <a:gd name="connsiteY0" fmla="*/ 1411 h 543289"/>
                  <a:gd name="connsiteX1" fmla="*/ 1125626 w 1448065"/>
                  <a:gd name="connsiteY1" fmla="*/ 0 h 543289"/>
                  <a:gd name="connsiteX2" fmla="*/ 1448065 w 1448065"/>
                  <a:gd name="connsiteY2" fmla="*/ 531989 h 543289"/>
                  <a:gd name="connsiteX3" fmla="*/ 228865 w 1448065"/>
                  <a:gd name="connsiteY3" fmla="*/ 543278 h 543289"/>
                  <a:gd name="connsiteX4" fmla="*/ 210168 w 1448065"/>
                  <a:gd name="connsiteY4" fmla="*/ 313267 h 543289"/>
                  <a:gd name="connsiteX5" fmla="*/ 619 w 1448065"/>
                  <a:gd name="connsiteY5" fmla="*/ 268817 h 543289"/>
                  <a:gd name="connsiteX6" fmla="*/ 200643 w 1448065"/>
                  <a:gd name="connsiteY6" fmla="*/ 198967 h 543289"/>
                  <a:gd name="connsiteX7" fmla="*/ 183710 w 1448065"/>
                  <a:gd name="connsiteY7"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228246 w 1447446"/>
                  <a:gd name="connsiteY3" fmla="*/ 543278 h 543289"/>
                  <a:gd name="connsiteX4" fmla="*/ 209549 w 1447446"/>
                  <a:gd name="connsiteY4" fmla="*/ 313267 h 543289"/>
                  <a:gd name="connsiteX5" fmla="*/ 0 w 1447446"/>
                  <a:gd name="connsiteY5" fmla="*/ 268817 h 543289"/>
                  <a:gd name="connsiteX6" fmla="*/ 200024 w 1447446"/>
                  <a:gd name="connsiteY6" fmla="*/ 198967 h 543289"/>
                  <a:gd name="connsiteX7" fmla="*/ 183091 w 1447446"/>
                  <a:gd name="connsiteY7"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228246 w 1447446"/>
                  <a:gd name="connsiteY3" fmla="*/ 543278 h 543289"/>
                  <a:gd name="connsiteX4" fmla="*/ 209549 w 1447446"/>
                  <a:gd name="connsiteY4" fmla="*/ 313267 h 543289"/>
                  <a:gd name="connsiteX5" fmla="*/ 0 w 1447446"/>
                  <a:gd name="connsiteY5" fmla="*/ 268817 h 543289"/>
                  <a:gd name="connsiteX6" fmla="*/ 200024 w 1447446"/>
                  <a:gd name="connsiteY6" fmla="*/ 198967 h 543289"/>
                  <a:gd name="connsiteX7" fmla="*/ 183091 w 1447446"/>
                  <a:gd name="connsiteY7"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228246 w 1447446"/>
                  <a:gd name="connsiteY3" fmla="*/ 543278 h 543289"/>
                  <a:gd name="connsiteX4" fmla="*/ 209549 w 1447446"/>
                  <a:gd name="connsiteY4" fmla="*/ 313267 h 543289"/>
                  <a:gd name="connsiteX5" fmla="*/ 0 w 1447446"/>
                  <a:gd name="connsiteY5" fmla="*/ 268817 h 543289"/>
                  <a:gd name="connsiteX6" fmla="*/ 200024 w 1447446"/>
                  <a:gd name="connsiteY6" fmla="*/ 198967 h 543289"/>
                  <a:gd name="connsiteX7" fmla="*/ 183091 w 1447446"/>
                  <a:gd name="connsiteY7"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393700 w 1447446"/>
                  <a:gd name="connsiteY3" fmla="*/ 541867 h 543289"/>
                  <a:gd name="connsiteX4" fmla="*/ 228246 w 1447446"/>
                  <a:gd name="connsiteY4" fmla="*/ 543278 h 543289"/>
                  <a:gd name="connsiteX5" fmla="*/ 209549 w 1447446"/>
                  <a:gd name="connsiteY5" fmla="*/ 313267 h 543289"/>
                  <a:gd name="connsiteX6" fmla="*/ 0 w 1447446"/>
                  <a:gd name="connsiteY6" fmla="*/ 268817 h 543289"/>
                  <a:gd name="connsiteX7" fmla="*/ 200024 w 1447446"/>
                  <a:gd name="connsiteY7" fmla="*/ 198967 h 543289"/>
                  <a:gd name="connsiteX8" fmla="*/ 183091 w 1447446"/>
                  <a:gd name="connsiteY8"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536575 w 1447446"/>
                  <a:gd name="connsiteY3" fmla="*/ 538692 h 543289"/>
                  <a:gd name="connsiteX4" fmla="*/ 393700 w 1447446"/>
                  <a:gd name="connsiteY4" fmla="*/ 541867 h 543289"/>
                  <a:gd name="connsiteX5" fmla="*/ 228246 w 1447446"/>
                  <a:gd name="connsiteY5" fmla="*/ 543278 h 543289"/>
                  <a:gd name="connsiteX6" fmla="*/ 209549 w 1447446"/>
                  <a:gd name="connsiteY6" fmla="*/ 313267 h 543289"/>
                  <a:gd name="connsiteX7" fmla="*/ 0 w 1447446"/>
                  <a:gd name="connsiteY7" fmla="*/ 268817 h 543289"/>
                  <a:gd name="connsiteX8" fmla="*/ 200024 w 1447446"/>
                  <a:gd name="connsiteY8" fmla="*/ 198967 h 543289"/>
                  <a:gd name="connsiteX9" fmla="*/ 183091 w 1447446"/>
                  <a:gd name="connsiteY9"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536575 w 1447446"/>
                  <a:gd name="connsiteY3" fmla="*/ 538692 h 543289"/>
                  <a:gd name="connsiteX4" fmla="*/ 466725 w 1447446"/>
                  <a:gd name="connsiteY4" fmla="*/ 538692 h 543289"/>
                  <a:gd name="connsiteX5" fmla="*/ 393700 w 1447446"/>
                  <a:gd name="connsiteY5" fmla="*/ 541867 h 543289"/>
                  <a:gd name="connsiteX6" fmla="*/ 228246 w 1447446"/>
                  <a:gd name="connsiteY6" fmla="*/ 543278 h 543289"/>
                  <a:gd name="connsiteX7" fmla="*/ 209549 w 1447446"/>
                  <a:gd name="connsiteY7" fmla="*/ 313267 h 543289"/>
                  <a:gd name="connsiteX8" fmla="*/ 0 w 1447446"/>
                  <a:gd name="connsiteY8" fmla="*/ 268817 h 543289"/>
                  <a:gd name="connsiteX9" fmla="*/ 200024 w 1447446"/>
                  <a:gd name="connsiteY9" fmla="*/ 198967 h 543289"/>
                  <a:gd name="connsiteX10" fmla="*/ 183091 w 1447446"/>
                  <a:gd name="connsiteY10" fmla="*/ 1411 h 543289"/>
                  <a:gd name="connsiteX0" fmla="*/ 183091 w 1447446"/>
                  <a:gd name="connsiteY0" fmla="*/ 1411 h 681567"/>
                  <a:gd name="connsiteX1" fmla="*/ 1125007 w 1447446"/>
                  <a:gd name="connsiteY1" fmla="*/ 0 h 681567"/>
                  <a:gd name="connsiteX2" fmla="*/ 1447446 w 1447446"/>
                  <a:gd name="connsiteY2" fmla="*/ 531989 h 681567"/>
                  <a:gd name="connsiteX3" fmla="*/ 536575 w 1447446"/>
                  <a:gd name="connsiteY3" fmla="*/ 538692 h 681567"/>
                  <a:gd name="connsiteX4" fmla="*/ 473075 w 1447446"/>
                  <a:gd name="connsiteY4" fmla="*/ 681567 h 681567"/>
                  <a:gd name="connsiteX5" fmla="*/ 393700 w 1447446"/>
                  <a:gd name="connsiteY5" fmla="*/ 541867 h 681567"/>
                  <a:gd name="connsiteX6" fmla="*/ 228246 w 1447446"/>
                  <a:gd name="connsiteY6" fmla="*/ 543278 h 681567"/>
                  <a:gd name="connsiteX7" fmla="*/ 209549 w 1447446"/>
                  <a:gd name="connsiteY7" fmla="*/ 313267 h 681567"/>
                  <a:gd name="connsiteX8" fmla="*/ 0 w 1447446"/>
                  <a:gd name="connsiteY8" fmla="*/ 268817 h 681567"/>
                  <a:gd name="connsiteX9" fmla="*/ 200024 w 1447446"/>
                  <a:gd name="connsiteY9" fmla="*/ 198967 h 681567"/>
                  <a:gd name="connsiteX10" fmla="*/ 183091 w 1447446"/>
                  <a:gd name="connsiteY10" fmla="*/ 1411 h 681567"/>
                  <a:gd name="connsiteX0" fmla="*/ 183091 w 1447446"/>
                  <a:gd name="connsiteY0" fmla="*/ 1411 h 681567"/>
                  <a:gd name="connsiteX1" fmla="*/ 1125007 w 1447446"/>
                  <a:gd name="connsiteY1" fmla="*/ 0 h 681567"/>
                  <a:gd name="connsiteX2" fmla="*/ 1447446 w 1447446"/>
                  <a:gd name="connsiteY2" fmla="*/ 531989 h 681567"/>
                  <a:gd name="connsiteX3" fmla="*/ 536575 w 1447446"/>
                  <a:gd name="connsiteY3" fmla="*/ 538692 h 681567"/>
                  <a:gd name="connsiteX4" fmla="*/ 473075 w 1447446"/>
                  <a:gd name="connsiteY4" fmla="*/ 681567 h 681567"/>
                  <a:gd name="connsiteX5" fmla="*/ 393700 w 1447446"/>
                  <a:gd name="connsiteY5" fmla="*/ 541867 h 681567"/>
                  <a:gd name="connsiteX6" fmla="*/ 228246 w 1447446"/>
                  <a:gd name="connsiteY6" fmla="*/ 543278 h 681567"/>
                  <a:gd name="connsiteX7" fmla="*/ 209549 w 1447446"/>
                  <a:gd name="connsiteY7" fmla="*/ 313267 h 681567"/>
                  <a:gd name="connsiteX8" fmla="*/ 0 w 1447446"/>
                  <a:gd name="connsiteY8" fmla="*/ 268817 h 681567"/>
                  <a:gd name="connsiteX9" fmla="*/ 200024 w 1447446"/>
                  <a:gd name="connsiteY9" fmla="*/ 198967 h 681567"/>
                  <a:gd name="connsiteX10" fmla="*/ 183091 w 1447446"/>
                  <a:gd name="connsiteY10" fmla="*/ 1411 h 681567"/>
                  <a:gd name="connsiteX0" fmla="*/ 183091 w 1447446"/>
                  <a:gd name="connsiteY0" fmla="*/ 1411 h 681567"/>
                  <a:gd name="connsiteX1" fmla="*/ 1125007 w 1447446"/>
                  <a:gd name="connsiteY1" fmla="*/ 0 h 681567"/>
                  <a:gd name="connsiteX2" fmla="*/ 1447446 w 1447446"/>
                  <a:gd name="connsiteY2" fmla="*/ 531989 h 681567"/>
                  <a:gd name="connsiteX3" fmla="*/ 536575 w 1447446"/>
                  <a:gd name="connsiteY3" fmla="*/ 538692 h 681567"/>
                  <a:gd name="connsiteX4" fmla="*/ 473075 w 1447446"/>
                  <a:gd name="connsiteY4" fmla="*/ 681567 h 681567"/>
                  <a:gd name="connsiteX5" fmla="*/ 393700 w 1447446"/>
                  <a:gd name="connsiteY5" fmla="*/ 541867 h 681567"/>
                  <a:gd name="connsiteX6" fmla="*/ 228246 w 1447446"/>
                  <a:gd name="connsiteY6" fmla="*/ 543278 h 681567"/>
                  <a:gd name="connsiteX7" fmla="*/ 209549 w 1447446"/>
                  <a:gd name="connsiteY7" fmla="*/ 313267 h 681567"/>
                  <a:gd name="connsiteX8" fmla="*/ 0 w 1447446"/>
                  <a:gd name="connsiteY8" fmla="*/ 268817 h 681567"/>
                  <a:gd name="connsiteX9" fmla="*/ 200024 w 1447446"/>
                  <a:gd name="connsiteY9" fmla="*/ 198967 h 681567"/>
                  <a:gd name="connsiteX10" fmla="*/ 183091 w 1447446"/>
                  <a:gd name="connsiteY10" fmla="*/ 1411 h 681567"/>
                  <a:gd name="connsiteX0" fmla="*/ 183091 w 1447446"/>
                  <a:gd name="connsiteY0" fmla="*/ 1411 h 681575"/>
                  <a:gd name="connsiteX1" fmla="*/ 1125007 w 1447446"/>
                  <a:gd name="connsiteY1" fmla="*/ 0 h 681575"/>
                  <a:gd name="connsiteX2" fmla="*/ 1447446 w 1447446"/>
                  <a:gd name="connsiteY2" fmla="*/ 531989 h 681575"/>
                  <a:gd name="connsiteX3" fmla="*/ 536575 w 1447446"/>
                  <a:gd name="connsiteY3" fmla="*/ 538692 h 681575"/>
                  <a:gd name="connsiteX4" fmla="*/ 473075 w 1447446"/>
                  <a:gd name="connsiteY4" fmla="*/ 681567 h 681575"/>
                  <a:gd name="connsiteX5" fmla="*/ 393700 w 1447446"/>
                  <a:gd name="connsiteY5" fmla="*/ 541867 h 681575"/>
                  <a:gd name="connsiteX6" fmla="*/ 228246 w 1447446"/>
                  <a:gd name="connsiteY6" fmla="*/ 543278 h 681575"/>
                  <a:gd name="connsiteX7" fmla="*/ 209549 w 1447446"/>
                  <a:gd name="connsiteY7" fmla="*/ 313267 h 681575"/>
                  <a:gd name="connsiteX8" fmla="*/ 0 w 1447446"/>
                  <a:gd name="connsiteY8" fmla="*/ 268817 h 681575"/>
                  <a:gd name="connsiteX9" fmla="*/ 200024 w 1447446"/>
                  <a:gd name="connsiteY9" fmla="*/ 198967 h 681575"/>
                  <a:gd name="connsiteX10" fmla="*/ 183091 w 1447446"/>
                  <a:gd name="connsiteY10" fmla="*/ 1411 h 681575"/>
                  <a:gd name="connsiteX0" fmla="*/ 183091 w 1447446"/>
                  <a:gd name="connsiteY0" fmla="*/ 1411 h 681575"/>
                  <a:gd name="connsiteX1" fmla="*/ 1125007 w 1447446"/>
                  <a:gd name="connsiteY1" fmla="*/ 0 h 681575"/>
                  <a:gd name="connsiteX2" fmla="*/ 1447446 w 1447446"/>
                  <a:gd name="connsiteY2" fmla="*/ 531989 h 681575"/>
                  <a:gd name="connsiteX3" fmla="*/ 536575 w 1447446"/>
                  <a:gd name="connsiteY3" fmla="*/ 538692 h 681575"/>
                  <a:gd name="connsiteX4" fmla="*/ 473075 w 1447446"/>
                  <a:gd name="connsiteY4" fmla="*/ 681567 h 681575"/>
                  <a:gd name="connsiteX5" fmla="*/ 393700 w 1447446"/>
                  <a:gd name="connsiteY5" fmla="*/ 541867 h 681575"/>
                  <a:gd name="connsiteX6" fmla="*/ 228246 w 1447446"/>
                  <a:gd name="connsiteY6" fmla="*/ 543278 h 681575"/>
                  <a:gd name="connsiteX7" fmla="*/ 209549 w 1447446"/>
                  <a:gd name="connsiteY7" fmla="*/ 313267 h 681575"/>
                  <a:gd name="connsiteX8" fmla="*/ 0 w 1447446"/>
                  <a:gd name="connsiteY8" fmla="*/ 268817 h 681575"/>
                  <a:gd name="connsiteX9" fmla="*/ 200024 w 1447446"/>
                  <a:gd name="connsiteY9" fmla="*/ 198967 h 681575"/>
                  <a:gd name="connsiteX10" fmla="*/ 183091 w 1447446"/>
                  <a:gd name="connsiteY10" fmla="*/ 1411 h 681575"/>
                  <a:gd name="connsiteX0" fmla="*/ 183091 w 1447446"/>
                  <a:gd name="connsiteY0" fmla="*/ 1411 h 681581"/>
                  <a:gd name="connsiteX1" fmla="*/ 1125007 w 1447446"/>
                  <a:gd name="connsiteY1" fmla="*/ 0 h 681581"/>
                  <a:gd name="connsiteX2" fmla="*/ 1447446 w 1447446"/>
                  <a:gd name="connsiteY2" fmla="*/ 531989 h 681581"/>
                  <a:gd name="connsiteX3" fmla="*/ 536575 w 1447446"/>
                  <a:gd name="connsiteY3" fmla="*/ 538692 h 681581"/>
                  <a:gd name="connsiteX4" fmla="*/ 473075 w 1447446"/>
                  <a:gd name="connsiteY4" fmla="*/ 681567 h 681581"/>
                  <a:gd name="connsiteX5" fmla="*/ 393700 w 1447446"/>
                  <a:gd name="connsiteY5" fmla="*/ 541867 h 681581"/>
                  <a:gd name="connsiteX6" fmla="*/ 228246 w 1447446"/>
                  <a:gd name="connsiteY6" fmla="*/ 543278 h 681581"/>
                  <a:gd name="connsiteX7" fmla="*/ 209549 w 1447446"/>
                  <a:gd name="connsiteY7" fmla="*/ 313267 h 681581"/>
                  <a:gd name="connsiteX8" fmla="*/ 0 w 1447446"/>
                  <a:gd name="connsiteY8" fmla="*/ 268817 h 681581"/>
                  <a:gd name="connsiteX9" fmla="*/ 200024 w 1447446"/>
                  <a:gd name="connsiteY9" fmla="*/ 198967 h 681581"/>
                  <a:gd name="connsiteX10" fmla="*/ 183091 w 1447446"/>
                  <a:gd name="connsiteY10"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536575 w 1447446"/>
                  <a:gd name="connsiteY3" fmla="*/ 538692 h 681581"/>
                  <a:gd name="connsiteX4" fmla="*/ 473075 w 1447446"/>
                  <a:gd name="connsiteY4" fmla="*/ 681567 h 681581"/>
                  <a:gd name="connsiteX5" fmla="*/ 393700 w 1447446"/>
                  <a:gd name="connsiteY5" fmla="*/ 541867 h 681581"/>
                  <a:gd name="connsiteX6" fmla="*/ 228246 w 1447446"/>
                  <a:gd name="connsiteY6" fmla="*/ 543278 h 681581"/>
                  <a:gd name="connsiteX7" fmla="*/ 209549 w 1447446"/>
                  <a:gd name="connsiteY7" fmla="*/ 313267 h 681581"/>
                  <a:gd name="connsiteX8" fmla="*/ 0 w 1447446"/>
                  <a:gd name="connsiteY8" fmla="*/ 268817 h 681581"/>
                  <a:gd name="connsiteX9" fmla="*/ 200024 w 1447446"/>
                  <a:gd name="connsiteY9" fmla="*/ 198967 h 681581"/>
                  <a:gd name="connsiteX10" fmla="*/ 183091 w 1447446"/>
                  <a:gd name="connsiteY10"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003300 w 1447446"/>
                  <a:gd name="connsiteY3" fmla="*/ 532342 h 681581"/>
                  <a:gd name="connsiteX4" fmla="*/ 536575 w 1447446"/>
                  <a:gd name="connsiteY4" fmla="*/ 538692 h 681581"/>
                  <a:gd name="connsiteX5" fmla="*/ 473075 w 1447446"/>
                  <a:gd name="connsiteY5" fmla="*/ 681567 h 681581"/>
                  <a:gd name="connsiteX6" fmla="*/ 393700 w 1447446"/>
                  <a:gd name="connsiteY6" fmla="*/ 541867 h 681581"/>
                  <a:gd name="connsiteX7" fmla="*/ 228246 w 1447446"/>
                  <a:gd name="connsiteY7" fmla="*/ 543278 h 681581"/>
                  <a:gd name="connsiteX8" fmla="*/ 209549 w 1447446"/>
                  <a:gd name="connsiteY8" fmla="*/ 313267 h 681581"/>
                  <a:gd name="connsiteX9" fmla="*/ 0 w 1447446"/>
                  <a:gd name="connsiteY9" fmla="*/ 268817 h 681581"/>
                  <a:gd name="connsiteX10" fmla="*/ 200024 w 1447446"/>
                  <a:gd name="connsiteY10" fmla="*/ 198967 h 681581"/>
                  <a:gd name="connsiteX11" fmla="*/ 183091 w 1447446"/>
                  <a:gd name="connsiteY11"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03300 w 1447446"/>
                  <a:gd name="connsiteY4" fmla="*/ 532342 h 681581"/>
                  <a:gd name="connsiteX5" fmla="*/ 536575 w 1447446"/>
                  <a:gd name="connsiteY5" fmla="*/ 538692 h 681581"/>
                  <a:gd name="connsiteX6" fmla="*/ 473075 w 1447446"/>
                  <a:gd name="connsiteY6" fmla="*/ 681567 h 681581"/>
                  <a:gd name="connsiteX7" fmla="*/ 393700 w 1447446"/>
                  <a:gd name="connsiteY7" fmla="*/ 541867 h 681581"/>
                  <a:gd name="connsiteX8" fmla="*/ 228246 w 1447446"/>
                  <a:gd name="connsiteY8" fmla="*/ 543278 h 681581"/>
                  <a:gd name="connsiteX9" fmla="*/ 209549 w 1447446"/>
                  <a:gd name="connsiteY9" fmla="*/ 313267 h 681581"/>
                  <a:gd name="connsiteX10" fmla="*/ 0 w 1447446"/>
                  <a:gd name="connsiteY10" fmla="*/ 268817 h 681581"/>
                  <a:gd name="connsiteX11" fmla="*/ 200024 w 1447446"/>
                  <a:gd name="connsiteY11" fmla="*/ 198967 h 681581"/>
                  <a:gd name="connsiteX12" fmla="*/ 183091 w 1447446"/>
                  <a:gd name="connsiteY12"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89025 w 1447446"/>
                  <a:gd name="connsiteY4" fmla="*/ 5291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54100 w 1447446"/>
                  <a:gd name="connsiteY4" fmla="*/ 405342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5472 w 1447446"/>
                  <a:gd name="connsiteY0" fmla="*/ 0 h 682552"/>
                  <a:gd name="connsiteX1" fmla="*/ 1125007 w 1447446"/>
                  <a:gd name="connsiteY1" fmla="*/ 971 h 682552"/>
                  <a:gd name="connsiteX2" fmla="*/ 1447446 w 1447446"/>
                  <a:gd name="connsiteY2" fmla="*/ 532960 h 682552"/>
                  <a:gd name="connsiteX3" fmla="*/ 1162050 w 1447446"/>
                  <a:gd name="connsiteY3" fmla="*/ 533313 h 682552"/>
                  <a:gd name="connsiteX4" fmla="*/ 1054100 w 1447446"/>
                  <a:gd name="connsiteY4" fmla="*/ 406313 h 682552"/>
                  <a:gd name="connsiteX5" fmla="*/ 1003300 w 1447446"/>
                  <a:gd name="connsiteY5" fmla="*/ 533313 h 682552"/>
                  <a:gd name="connsiteX6" fmla="*/ 536575 w 1447446"/>
                  <a:gd name="connsiteY6" fmla="*/ 539663 h 682552"/>
                  <a:gd name="connsiteX7" fmla="*/ 473075 w 1447446"/>
                  <a:gd name="connsiteY7" fmla="*/ 682538 h 682552"/>
                  <a:gd name="connsiteX8" fmla="*/ 393700 w 1447446"/>
                  <a:gd name="connsiteY8" fmla="*/ 542838 h 682552"/>
                  <a:gd name="connsiteX9" fmla="*/ 228246 w 1447446"/>
                  <a:gd name="connsiteY9" fmla="*/ 544249 h 682552"/>
                  <a:gd name="connsiteX10" fmla="*/ 209549 w 1447446"/>
                  <a:gd name="connsiteY10" fmla="*/ 314238 h 682552"/>
                  <a:gd name="connsiteX11" fmla="*/ 0 w 1447446"/>
                  <a:gd name="connsiteY11" fmla="*/ 269788 h 682552"/>
                  <a:gd name="connsiteX12" fmla="*/ 200024 w 1447446"/>
                  <a:gd name="connsiteY12" fmla="*/ 199938 h 682552"/>
                  <a:gd name="connsiteX13" fmla="*/ 185472 w 1447446"/>
                  <a:gd name="connsiteY13" fmla="*/ 0 h 682552"/>
                  <a:gd name="connsiteX0" fmla="*/ 185472 w 1447446"/>
                  <a:gd name="connsiteY0" fmla="*/ 1410 h 683962"/>
                  <a:gd name="connsiteX1" fmla="*/ 1125007 w 1447446"/>
                  <a:gd name="connsiteY1" fmla="*/ 0 h 683962"/>
                  <a:gd name="connsiteX2" fmla="*/ 1447446 w 1447446"/>
                  <a:gd name="connsiteY2" fmla="*/ 534370 h 683962"/>
                  <a:gd name="connsiteX3" fmla="*/ 1162050 w 1447446"/>
                  <a:gd name="connsiteY3" fmla="*/ 534723 h 683962"/>
                  <a:gd name="connsiteX4" fmla="*/ 1054100 w 1447446"/>
                  <a:gd name="connsiteY4" fmla="*/ 407723 h 683962"/>
                  <a:gd name="connsiteX5" fmla="*/ 1003300 w 1447446"/>
                  <a:gd name="connsiteY5" fmla="*/ 534723 h 683962"/>
                  <a:gd name="connsiteX6" fmla="*/ 536575 w 1447446"/>
                  <a:gd name="connsiteY6" fmla="*/ 541073 h 683962"/>
                  <a:gd name="connsiteX7" fmla="*/ 473075 w 1447446"/>
                  <a:gd name="connsiteY7" fmla="*/ 683948 h 683962"/>
                  <a:gd name="connsiteX8" fmla="*/ 393700 w 1447446"/>
                  <a:gd name="connsiteY8" fmla="*/ 544248 h 683962"/>
                  <a:gd name="connsiteX9" fmla="*/ 228246 w 1447446"/>
                  <a:gd name="connsiteY9" fmla="*/ 545659 h 683962"/>
                  <a:gd name="connsiteX10" fmla="*/ 209549 w 1447446"/>
                  <a:gd name="connsiteY10" fmla="*/ 315648 h 683962"/>
                  <a:gd name="connsiteX11" fmla="*/ 0 w 1447446"/>
                  <a:gd name="connsiteY11" fmla="*/ 271198 h 683962"/>
                  <a:gd name="connsiteX12" fmla="*/ 200024 w 1447446"/>
                  <a:gd name="connsiteY12" fmla="*/ 201348 h 683962"/>
                  <a:gd name="connsiteX13" fmla="*/ 185472 w 1447446"/>
                  <a:gd name="connsiteY13" fmla="*/ 1410 h 683962"/>
                  <a:gd name="connsiteX0" fmla="*/ 185472 w 1454589"/>
                  <a:gd name="connsiteY0" fmla="*/ 1410 h 683962"/>
                  <a:gd name="connsiteX1" fmla="*/ 1125007 w 1454589"/>
                  <a:gd name="connsiteY1" fmla="*/ 0 h 683962"/>
                  <a:gd name="connsiteX2" fmla="*/ 1454589 w 1454589"/>
                  <a:gd name="connsiteY2" fmla="*/ 534370 h 683962"/>
                  <a:gd name="connsiteX3" fmla="*/ 1162050 w 1454589"/>
                  <a:gd name="connsiteY3" fmla="*/ 534723 h 683962"/>
                  <a:gd name="connsiteX4" fmla="*/ 1054100 w 1454589"/>
                  <a:gd name="connsiteY4" fmla="*/ 407723 h 683962"/>
                  <a:gd name="connsiteX5" fmla="*/ 1003300 w 1454589"/>
                  <a:gd name="connsiteY5" fmla="*/ 534723 h 683962"/>
                  <a:gd name="connsiteX6" fmla="*/ 536575 w 1454589"/>
                  <a:gd name="connsiteY6" fmla="*/ 541073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2"/>
                  <a:gd name="connsiteX1" fmla="*/ 1125007 w 1454589"/>
                  <a:gd name="connsiteY1" fmla="*/ 0 h 683962"/>
                  <a:gd name="connsiteX2" fmla="*/ 1454589 w 1454589"/>
                  <a:gd name="connsiteY2" fmla="*/ 534370 h 683962"/>
                  <a:gd name="connsiteX3" fmla="*/ 1164431 w 1454589"/>
                  <a:gd name="connsiteY3" fmla="*/ 532342 h 683962"/>
                  <a:gd name="connsiteX4" fmla="*/ 1054100 w 1454589"/>
                  <a:gd name="connsiteY4" fmla="*/ 407723 h 683962"/>
                  <a:gd name="connsiteX5" fmla="*/ 1003300 w 1454589"/>
                  <a:gd name="connsiteY5" fmla="*/ 534723 h 683962"/>
                  <a:gd name="connsiteX6" fmla="*/ 536575 w 1454589"/>
                  <a:gd name="connsiteY6" fmla="*/ 541073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2"/>
                  <a:gd name="connsiteX1" fmla="*/ 1125007 w 1454589"/>
                  <a:gd name="connsiteY1" fmla="*/ 0 h 683962"/>
                  <a:gd name="connsiteX2" fmla="*/ 1454589 w 1454589"/>
                  <a:gd name="connsiteY2" fmla="*/ 531989 h 683962"/>
                  <a:gd name="connsiteX3" fmla="*/ 1164431 w 1454589"/>
                  <a:gd name="connsiteY3" fmla="*/ 532342 h 683962"/>
                  <a:gd name="connsiteX4" fmla="*/ 1054100 w 1454589"/>
                  <a:gd name="connsiteY4" fmla="*/ 407723 h 683962"/>
                  <a:gd name="connsiteX5" fmla="*/ 1003300 w 1454589"/>
                  <a:gd name="connsiteY5" fmla="*/ 534723 h 683962"/>
                  <a:gd name="connsiteX6" fmla="*/ 536575 w 1454589"/>
                  <a:gd name="connsiteY6" fmla="*/ 541073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2"/>
                  <a:gd name="connsiteX1" fmla="*/ 1125007 w 1454589"/>
                  <a:gd name="connsiteY1" fmla="*/ 0 h 683962"/>
                  <a:gd name="connsiteX2" fmla="*/ 1454589 w 1454589"/>
                  <a:gd name="connsiteY2" fmla="*/ 531989 h 683962"/>
                  <a:gd name="connsiteX3" fmla="*/ 1164431 w 1454589"/>
                  <a:gd name="connsiteY3" fmla="*/ 532342 h 683962"/>
                  <a:gd name="connsiteX4" fmla="*/ 1054100 w 1454589"/>
                  <a:gd name="connsiteY4" fmla="*/ 407723 h 683962"/>
                  <a:gd name="connsiteX5" fmla="*/ 1003300 w 1454589"/>
                  <a:gd name="connsiteY5" fmla="*/ 534723 h 683962"/>
                  <a:gd name="connsiteX6" fmla="*/ 536575 w 1454589"/>
                  <a:gd name="connsiteY6" fmla="*/ 541073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2"/>
                  <a:gd name="connsiteX1" fmla="*/ 1125007 w 1454589"/>
                  <a:gd name="connsiteY1" fmla="*/ 0 h 683962"/>
                  <a:gd name="connsiteX2" fmla="*/ 1454589 w 1454589"/>
                  <a:gd name="connsiteY2" fmla="*/ 531989 h 683962"/>
                  <a:gd name="connsiteX3" fmla="*/ 1164431 w 1454589"/>
                  <a:gd name="connsiteY3" fmla="*/ 532342 h 683962"/>
                  <a:gd name="connsiteX4" fmla="*/ 1054100 w 1454589"/>
                  <a:gd name="connsiteY4" fmla="*/ 407723 h 683962"/>
                  <a:gd name="connsiteX5" fmla="*/ 1003300 w 1454589"/>
                  <a:gd name="connsiteY5" fmla="*/ 534723 h 683962"/>
                  <a:gd name="connsiteX6" fmla="*/ 536575 w 1454589"/>
                  <a:gd name="connsiteY6" fmla="*/ 533929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2"/>
                  <a:gd name="connsiteX1" fmla="*/ 1125007 w 1454589"/>
                  <a:gd name="connsiteY1" fmla="*/ 0 h 683962"/>
                  <a:gd name="connsiteX2" fmla="*/ 1454589 w 1454589"/>
                  <a:gd name="connsiteY2" fmla="*/ 531989 h 683962"/>
                  <a:gd name="connsiteX3" fmla="*/ 1164431 w 1454589"/>
                  <a:gd name="connsiteY3" fmla="*/ 532342 h 683962"/>
                  <a:gd name="connsiteX4" fmla="*/ 1054100 w 1454589"/>
                  <a:gd name="connsiteY4" fmla="*/ 407723 h 683962"/>
                  <a:gd name="connsiteX5" fmla="*/ 998538 w 1454589"/>
                  <a:gd name="connsiteY5" fmla="*/ 534723 h 683962"/>
                  <a:gd name="connsiteX6" fmla="*/ 536575 w 1454589"/>
                  <a:gd name="connsiteY6" fmla="*/ 533929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28246 w 1454589"/>
                  <a:gd name="connsiteY9" fmla="*/ 545659 h 683960"/>
                  <a:gd name="connsiteX10" fmla="*/ 209549 w 1454589"/>
                  <a:gd name="connsiteY10" fmla="*/ 315648 h 683960"/>
                  <a:gd name="connsiteX11" fmla="*/ 0 w 1454589"/>
                  <a:gd name="connsiteY11" fmla="*/ 271198 h 683960"/>
                  <a:gd name="connsiteX12" fmla="*/ 200024 w 1454589"/>
                  <a:gd name="connsiteY12" fmla="*/ 201348 h 683960"/>
                  <a:gd name="connsiteX13" fmla="*/ 185472 w 1454589"/>
                  <a:gd name="connsiteY13" fmla="*/ 1410 h 683960"/>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35390 w 1454589"/>
                  <a:gd name="connsiteY9" fmla="*/ 533753 h 683960"/>
                  <a:gd name="connsiteX10" fmla="*/ 209549 w 1454589"/>
                  <a:gd name="connsiteY10" fmla="*/ 315648 h 683960"/>
                  <a:gd name="connsiteX11" fmla="*/ 0 w 1454589"/>
                  <a:gd name="connsiteY11" fmla="*/ 271198 h 683960"/>
                  <a:gd name="connsiteX12" fmla="*/ 200024 w 1454589"/>
                  <a:gd name="connsiteY12" fmla="*/ 201348 h 683960"/>
                  <a:gd name="connsiteX13" fmla="*/ 185472 w 1454589"/>
                  <a:gd name="connsiteY13" fmla="*/ 1410 h 683960"/>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35390 w 1454589"/>
                  <a:gd name="connsiteY9" fmla="*/ 533753 h 683960"/>
                  <a:gd name="connsiteX10" fmla="*/ 216693 w 1454589"/>
                  <a:gd name="connsiteY10" fmla="*/ 318030 h 683960"/>
                  <a:gd name="connsiteX11" fmla="*/ 0 w 1454589"/>
                  <a:gd name="connsiteY11" fmla="*/ 271198 h 683960"/>
                  <a:gd name="connsiteX12" fmla="*/ 200024 w 1454589"/>
                  <a:gd name="connsiteY12" fmla="*/ 201348 h 683960"/>
                  <a:gd name="connsiteX13" fmla="*/ 185472 w 1454589"/>
                  <a:gd name="connsiteY13" fmla="*/ 1410 h 683960"/>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40152 w 1454589"/>
                  <a:gd name="connsiteY9" fmla="*/ 533753 h 683960"/>
                  <a:gd name="connsiteX10" fmla="*/ 216693 w 1454589"/>
                  <a:gd name="connsiteY10" fmla="*/ 318030 h 683960"/>
                  <a:gd name="connsiteX11" fmla="*/ 0 w 1454589"/>
                  <a:gd name="connsiteY11" fmla="*/ 271198 h 683960"/>
                  <a:gd name="connsiteX12" fmla="*/ 200024 w 1454589"/>
                  <a:gd name="connsiteY12" fmla="*/ 201348 h 683960"/>
                  <a:gd name="connsiteX13" fmla="*/ 185472 w 1454589"/>
                  <a:gd name="connsiteY13" fmla="*/ 1410 h 683960"/>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40152 w 1454589"/>
                  <a:gd name="connsiteY9" fmla="*/ 533753 h 683960"/>
                  <a:gd name="connsiteX10" fmla="*/ 216693 w 1454589"/>
                  <a:gd name="connsiteY10" fmla="*/ 318030 h 683960"/>
                  <a:gd name="connsiteX11" fmla="*/ 0 w 1454589"/>
                  <a:gd name="connsiteY11" fmla="*/ 271198 h 683960"/>
                  <a:gd name="connsiteX12" fmla="*/ 204786 w 1454589"/>
                  <a:gd name="connsiteY12" fmla="*/ 194204 h 683960"/>
                  <a:gd name="connsiteX13" fmla="*/ 185472 w 1454589"/>
                  <a:gd name="connsiteY13" fmla="*/ 1410 h 683960"/>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40152 w 1454589"/>
                  <a:gd name="connsiteY9" fmla="*/ 533753 h 683960"/>
                  <a:gd name="connsiteX10" fmla="*/ 216693 w 1454589"/>
                  <a:gd name="connsiteY10" fmla="*/ 318030 h 683960"/>
                  <a:gd name="connsiteX11" fmla="*/ 0 w 1454589"/>
                  <a:gd name="connsiteY11" fmla="*/ 271198 h 683960"/>
                  <a:gd name="connsiteX12" fmla="*/ 204786 w 1454589"/>
                  <a:gd name="connsiteY12" fmla="*/ 194204 h 683960"/>
                  <a:gd name="connsiteX13" fmla="*/ 185472 w 1454589"/>
                  <a:gd name="connsiteY13" fmla="*/ 1410 h 683960"/>
                  <a:gd name="connsiteX0" fmla="*/ 185472 w 1454589"/>
                  <a:gd name="connsiteY0" fmla="*/ 0 h 684931"/>
                  <a:gd name="connsiteX1" fmla="*/ 1125007 w 1454589"/>
                  <a:gd name="connsiteY1" fmla="*/ 971 h 684931"/>
                  <a:gd name="connsiteX2" fmla="*/ 1454589 w 1454589"/>
                  <a:gd name="connsiteY2" fmla="*/ 532960 h 684931"/>
                  <a:gd name="connsiteX3" fmla="*/ 1164431 w 1454589"/>
                  <a:gd name="connsiteY3" fmla="*/ 533313 h 684931"/>
                  <a:gd name="connsiteX4" fmla="*/ 1054100 w 1454589"/>
                  <a:gd name="connsiteY4" fmla="*/ 408694 h 684931"/>
                  <a:gd name="connsiteX5" fmla="*/ 998538 w 1454589"/>
                  <a:gd name="connsiteY5" fmla="*/ 535694 h 684931"/>
                  <a:gd name="connsiteX6" fmla="*/ 536575 w 1454589"/>
                  <a:gd name="connsiteY6" fmla="*/ 534900 h 684931"/>
                  <a:gd name="connsiteX7" fmla="*/ 473075 w 1454589"/>
                  <a:gd name="connsiteY7" fmla="*/ 684919 h 684931"/>
                  <a:gd name="connsiteX8" fmla="*/ 393700 w 1454589"/>
                  <a:gd name="connsiteY8" fmla="*/ 533313 h 684931"/>
                  <a:gd name="connsiteX9" fmla="*/ 240152 w 1454589"/>
                  <a:gd name="connsiteY9" fmla="*/ 534724 h 684931"/>
                  <a:gd name="connsiteX10" fmla="*/ 216693 w 1454589"/>
                  <a:gd name="connsiteY10" fmla="*/ 319001 h 684931"/>
                  <a:gd name="connsiteX11" fmla="*/ 0 w 1454589"/>
                  <a:gd name="connsiteY11" fmla="*/ 272169 h 684931"/>
                  <a:gd name="connsiteX12" fmla="*/ 204786 w 1454589"/>
                  <a:gd name="connsiteY12" fmla="*/ 195175 h 684931"/>
                  <a:gd name="connsiteX13" fmla="*/ 185472 w 1454589"/>
                  <a:gd name="connsiteY13" fmla="*/ 0 h 684931"/>
                  <a:gd name="connsiteX0" fmla="*/ 185472 w 1454589"/>
                  <a:gd name="connsiteY0" fmla="*/ 0 h 684931"/>
                  <a:gd name="connsiteX1" fmla="*/ 1125007 w 1454589"/>
                  <a:gd name="connsiteY1" fmla="*/ 971 h 684931"/>
                  <a:gd name="connsiteX2" fmla="*/ 1454589 w 1454589"/>
                  <a:gd name="connsiteY2" fmla="*/ 532960 h 684931"/>
                  <a:gd name="connsiteX3" fmla="*/ 1164431 w 1454589"/>
                  <a:gd name="connsiteY3" fmla="*/ 533313 h 684931"/>
                  <a:gd name="connsiteX4" fmla="*/ 1054100 w 1454589"/>
                  <a:gd name="connsiteY4" fmla="*/ 408694 h 684931"/>
                  <a:gd name="connsiteX5" fmla="*/ 998538 w 1454589"/>
                  <a:gd name="connsiteY5" fmla="*/ 535694 h 684931"/>
                  <a:gd name="connsiteX6" fmla="*/ 534193 w 1454589"/>
                  <a:gd name="connsiteY6" fmla="*/ 534900 h 684931"/>
                  <a:gd name="connsiteX7" fmla="*/ 473075 w 1454589"/>
                  <a:gd name="connsiteY7" fmla="*/ 684919 h 684931"/>
                  <a:gd name="connsiteX8" fmla="*/ 393700 w 1454589"/>
                  <a:gd name="connsiteY8" fmla="*/ 533313 h 684931"/>
                  <a:gd name="connsiteX9" fmla="*/ 240152 w 1454589"/>
                  <a:gd name="connsiteY9" fmla="*/ 534724 h 684931"/>
                  <a:gd name="connsiteX10" fmla="*/ 216693 w 1454589"/>
                  <a:gd name="connsiteY10" fmla="*/ 319001 h 684931"/>
                  <a:gd name="connsiteX11" fmla="*/ 0 w 1454589"/>
                  <a:gd name="connsiteY11" fmla="*/ 272169 h 684931"/>
                  <a:gd name="connsiteX12" fmla="*/ 204786 w 1454589"/>
                  <a:gd name="connsiteY12" fmla="*/ 195175 h 684931"/>
                  <a:gd name="connsiteX13" fmla="*/ 185472 w 1454589"/>
                  <a:gd name="connsiteY13" fmla="*/ 0 h 684931"/>
                  <a:gd name="connsiteX0" fmla="*/ 185472 w 1454589"/>
                  <a:gd name="connsiteY0" fmla="*/ 0 h 684931"/>
                  <a:gd name="connsiteX1" fmla="*/ 1125007 w 1454589"/>
                  <a:gd name="connsiteY1" fmla="*/ 971 h 684931"/>
                  <a:gd name="connsiteX2" fmla="*/ 1454589 w 1454589"/>
                  <a:gd name="connsiteY2" fmla="*/ 532960 h 684931"/>
                  <a:gd name="connsiteX3" fmla="*/ 1164431 w 1454589"/>
                  <a:gd name="connsiteY3" fmla="*/ 533313 h 684931"/>
                  <a:gd name="connsiteX4" fmla="*/ 1054100 w 1454589"/>
                  <a:gd name="connsiteY4" fmla="*/ 408694 h 684931"/>
                  <a:gd name="connsiteX5" fmla="*/ 998538 w 1454589"/>
                  <a:gd name="connsiteY5" fmla="*/ 533312 h 684931"/>
                  <a:gd name="connsiteX6" fmla="*/ 534193 w 1454589"/>
                  <a:gd name="connsiteY6" fmla="*/ 534900 h 684931"/>
                  <a:gd name="connsiteX7" fmla="*/ 473075 w 1454589"/>
                  <a:gd name="connsiteY7" fmla="*/ 684919 h 684931"/>
                  <a:gd name="connsiteX8" fmla="*/ 393700 w 1454589"/>
                  <a:gd name="connsiteY8" fmla="*/ 533313 h 684931"/>
                  <a:gd name="connsiteX9" fmla="*/ 240152 w 1454589"/>
                  <a:gd name="connsiteY9" fmla="*/ 534724 h 684931"/>
                  <a:gd name="connsiteX10" fmla="*/ 216693 w 1454589"/>
                  <a:gd name="connsiteY10" fmla="*/ 319001 h 684931"/>
                  <a:gd name="connsiteX11" fmla="*/ 0 w 1454589"/>
                  <a:gd name="connsiteY11" fmla="*/ 272169 h 684931"/>
                  <a:gd name="connsiteX12" fmla="*/ 204786 w 1454589"/>
                  <a:gd name="connsiteY12" fmla="*/ 195175 h 684931"/>
                  <a:gd name="connsiteX13" fmla="*/ 185472 w 1454589"/>
                  <a:gd name="connsiteY13" fmla="*/ 0 h 684931"/>
                  <a:gd name="connsiteX0" fmla="*/ 185472 w 1454589"/>
                  <a:gd name="connsiteY0" fmla="*/ 0 h 684931"/>
                  <a:gd name="connsiteX1" fmla="*/ 1125007 w 1454589"/>
                  <a:gd name="connsiteY1" fmla="*/ 971 h 684931"/>
                  <a:gd name="connsiteX2" fmla="*/ 1454589 w 1454589"/>
                  <a:gd name="connsiteY2" fmla="*/ 532960 h 684931"/>
                  <a:gd name="connsiteX3" fmla="*/ 1164431 w 1454589"/>
                  <a:gd name="connsiteY3" fmla="*/ 533313 h 684931"/>
                  <a:gd name="connsiteX4" fmla="*/ 1054100 w 1454589"/>
                  <a:gd name="connsiteY4" fmla="*/ 408694 h 684931"/>
                  <a:gd name="connsiteX5" fmla="*/ 998538 w 1454589"/>
                  <a:gd name="connsiteY5" fmla="*/ 533312 h 684931"/>
                  <a:gd name="connsiteX6" fmla="*/ 534193 w 1454589"/>
                  <a:gd name="connsiteY6" fmla="*/ 534900 h 684931"/>
                  <a:gd name="connsiteX7" fmla="*/ 473075 w 1454589"/>
                  <a:gd name="connsiteY7" fmla="*/ 684919 h 684931"/>
                  <a:gd name="connsiteX8" fmla="*/ 393700 w 1454589"/>
                  <a:gd name="connsiteY8" fmla="*/ 533313 h 684931"/>
                  <a:gd name="connsiteX9" fmla="*/ 240152 w 1454589"/>
                  <a:gd name="connsiteY9" fmla="*/ 534724 h 684931"/>
                  <a:gd name="connsiteX10" fmla="*/ 216693 w 1454589"/>
                  <a:gd name="connsiteY10" fmla="*/ 319001 h 684931"/>
                  <a:gd name="connsiteX11" fmla="*/ 0 w 1454589"/>
                  <a:gd name="connsiteY11" fmla="*/ 272169 h 684931"/>
                  <a:gd name="connsiteX12" fmla="*/ 204786 w 1454589"/>
                  <a:gd name="connsiteY12" fmla="*/ 195175 h 684931"/>
                  <a:gd name="connsiteX13" fmla="*/ 185472 w 1454589"/>
                  <a:gd name="connsiteY13" fmla="*/ 0 h 684931"/>
                  <a:gd name="connsiteX0" fmla="*/ 185614 w 1454731"/>
                  <a:gd name="connsiteY0" fmla="*/ 0 h 684931"/>
                  <a:gd name="connsiteX1" fmla="*/ 1125149 w 1454731"/>
                  <a:gd name="connsiteY1" fmla="*/ 971 h 684931"/>
                  <a:gd name="connsiteX2" fmla="*/ 1454731 w 1454731"/>
                  <a:gd name="connsiteY2" fmla="*/ 532960 h 684931"/>
                  <a:gd name="connsiteX3" fmla="*/ 1164573 w 1454731"/>
                  <a:gd name="connsiteY3" fmla="*/ 533313 h 684931"/>
                  <a:gd name="connsiteX4" fmla="*/ 1054242 w 1454731"/>
                  <a:gd name="connsiteY4" fmla="*/ 408694 h 684931"/>
                  <a:gd name="connsiteX5" fmla="*/ 998680 w 1454731"/>
                  <a:gd name="connsiteY5" fmla="*/ 533312 h 684931"/>
                  <a:gd name="connsiteX6" fmla="*/ 534335 w 1454731"/>
                  <a:gd name="connsiteY6" fmla="*/ 534900 h 684931"/>
                  <a:gd name="connsiteX7" fmla="*/ 473217 w 1454731"/>
                  <a:gd name="connsiteY7" fmla="*/ 684919 h 684931"/>
                  <a:gd name="connsiteX8" fmla="*/ 393842 w 1454731"/>
                  <a:gd name="connsiteY8" fmla="*/ 533313 h 684931"/>
                  <a:gd name="connsiteX9" fmla="*/ 240294 w 1454731"/>
                  <a:gd name="connsiteY9" fmla="*/ 534724 h 684931"/>
                  <a:gd name="connsiteX10" fmla="*/ 216835 w 1454731"/>
                  <a:gd name="connsiteY10" fmla="*/ 319001 h 684931"/>
                  <a:gd name="connsiteX11" fmla="*/ 142 w 1454731"/>
                  <a:gd name="connsiteY11" fmla="*/ 272169 h 684931"/>
                  <a:gd name="connsiteX12" fmla="*/ 204928 w 1454731"/>
                  <a:gd name="connsiteY12" fmla="*/ 195175 h 684931"/>
                  <a:gd name="connsiteX13" fmla="*/ 185614 w 1454731"/>
                  <a:gd name="connsiteY13" fmla="*/ 0 h 684931"/>
                  <a:gd name="connsiteX0" fmla="*/ 185614 w 1454731"/>
                  <a:gd name="connsiteY0" fmla="*/ 0 h 684931"/>
                  <a:gd name="connsiteX1" fmla="*/ 1125149 w 1454731"/>
                  <a:gd name="connsiteY1" fmla="*/ 971 h 684931"/>
                  <a:gd name="connsiteX2" fmla="*/ 1454731 w 1454731"/>
                  <a:gd name="connsiteY2" fmla="*/ 532960 h 684931"/>
                  <a:gd name="connsiteX3" fmla="*/ 1164573 w 1454731"/>
                  <a:gd name="connsiteY3" fmla="*/ 533313 h 684931"/>
                  <a:gd name="connsiteX4" fmla="*/ 1054242 w 1454731"/>
                  <a:gd name="connsiteY4" fmla="*/ 408694 h 684931"/>
                  <a:gd name="connsiteX5" fmla="*/ 998680 w 1454731"/>
                  <a:gd name="connsiteY5" fmla="*/ 533312 h 684931"/>
                  <a:gd name="connsiteX6" fmla="*/ 534335 w 1454731"/>
                  <a:gd name="connsiteY6" fmla="*/ 534900 h 684931"/>
                  <a:gd name="connsiteX7" fmla="*/ 473217 w 1454731"/>
                  <a:gd name="connsiteY7" fmla="*/ 684919 h 684931"/>
                  <a:gd name="connsiteX8" fmla="*/ 393842 w 1454731"/>
                  <a:gd name="connsiteY8" fmla="*/ 533313 h 684931"/>
                  <a:gd name="connsiteX9" fmla="*/ 240294 w 1454731"/>
                  <a:gd name="connsiteY9" fmla="*/ 534724 h 684931"/>
                  <a:gd name="connsiteX10" fmla="*/ 214454 w 1454731"/>
                  <a:gd name="connsiteY10" fmla="*/ 302332 h 684931"/>
                  <a:gd name="connsiteX11" fmla="*/ 142 w 1454731"/>
                  <a:gd name="connsiteY11" fmla="*/ 272169 h 684931"/>
                  <a:gd name="connsiteX12" fmla="*/ 204928 w 1454731"/>
                  <a:gd name="connsiteY12" fmla="*/ 195175 h 684931"/>
                  <a:gd name="connsiteX13" fmla="*/ 185614 w 1454731"/>
                  <a:gd name="connsiteY13" fmla="*/ 0 h 684931"/>
                  <a:gd name="connsiteX0" fmla="*/ 157186 w 1426303"/>
                  <a:gd name="connsiteY0" fmla="*/ 0 h 684931"/>
                  <a:gd name="connsiteX1" fmla="*/ 1096721 w 1426303"/>
                  <a:gd name="connsiteY1" fmla="*/ 971 h 684931"/>
                  <a:gd name="connsiteX2" fmla="*/ 1426303 w 1426303"/>
                  <a:gd name="connsiteY2" fmla="*/ 532960 h 684931"/>
                  <a:gd name="connsiteX3" fmla="*/ 1136145 w 1426303"/>
                  <a:gd name="connsiteY3" fmla="*/ 533313 h 684931"/>
                  <a:gd name="connsiteX4" fmla="*/ 1025814 w 1426303"/>
                  <a:gd name="connsiteY4" fmla="*/ 408694 h 684931"/>
                  <a:gd name="connsiteX5" fmla="*/ 970252 w 1426303"/>
                  <a:gd name="connsiteY5" fmla="*/ 533312 h 684931"/>
                  <a:gd name="connsiteX6" fmla="*/ 505907 w 1426303"/>
                  <a:gd name="connsiteY6" fmla="*/ 534900 h 684931"/>
                  <a:gd name="connsiteX7" fmla="*/ 444789 w 1426303"/>
                  <a:gd name="connsiteY7" fmla="*/ 684919 h 684931"/>
                  <a:gd name="connsiteX8" fmla="*/ 365414 w 1426303"/>
                  <a:gd name="connsiteY8" fmla="*/ 533313 h 684931"/>
                  <a:gd name="connsiteX9" fmla="*/ 211866 w 1426303"/>
                  <a:gd name="connsiteY9" fmla="*/ 534724 h 684931"/>
                  <a:gd name="connsiteX10" fmla="*/ 186026 w 1426303"/>
                  <a:gd name="connsiteY10" fmla="*/ 302332 h 684931"/>
                  <a:gd name="connsiteX11" fmla="*/ 289 w 1426303"/>
                  <a:gd name="connsiteY11" fmla="*/ 272169 h 684931"/>
                  <a:gd name="connsiteX12" fmla="*/ 176500 w 1426303"/>
                  <a:gd name="connsiteY12" fmla="*/ 195175 h 684931"/>
                  <a:gd name="connsiteX13" fmla="*/ 157186 w 1426303"/>
                  <a:gd name="connsiteY13" fmla="*/ 0 h 684931"/>
                  <a:gd name="connsiteX0" fmla="*/ 157186 w 1426303"/>
                  <a:gd name="connsiteY0" fmla="*/ 0 h 684931"/>
                  <a:gd name="connsiteX1" fmla="*/ 1096721 w 1426303"/>
                  <a:gd name="connsiteY1" fmla="*/ 971 h 684931"/>
                  <a:gd name="connsiteX2" fmla="*/ 1426303 w 1426303"/>
                  <a:gd name="connsiteY2" fmla="*/ 532960 h 684931"/>
                  <a:gd name="connsiteX3" fmla="*/ 1136145 w 1426303"/>
                  <a:gd name="connsiteY3" fmla="*/ 533313 h 684931"/>
                  <a:gd name="connsiteX4" fmla="*/ 1025814 w 1426303"/>
                  <a:gd name="connsiteY4" fmla="*/ 408694 h 684931"/>
                  <a:gd name="connsiteX5" fmla="*/ 970252 w 1426303"/>
                  <a:gd name="connsiteY5" fmla="*/ 533312 h 684931"/>
                  <a:gd name="connsiteX6" fmla="*/ 505907 w 1426303"/>
                  <a:gd name="connsiteY6" fmla="*/ 534900 h 684931"/>
                  <a:gd name="connsiteX7" fmla="*/ 444789 w 1426303"/>
                  <a:gd name="connsiteY7" fmla="*/ 684919 h 684931"/>
                  <a:gd name="connsiteX8" fmla="*/ 365414 w 1426303"/>
                  <a:gd name="connsiteY8" fmla="*/ 533313 h 684931"/>
                  <a:gd name="connsiteX9" fmla="*/ 211866 w 1426303"/>
                  <a:gd name="connsiteY9" fmla="*/ 534724 h 684931"/>
                  <a:gd name="connsiteX10" fmla="*/ 186026 w 1426303"/>
                  <a:gd name="connsiteY10" fmla="*/ 302332 h 684931"/>
                  <a:gd name="connsiteX11" fmla="*/ 289 w 1426303"/>
                  <a:gd name="connsiteY11" fmla="*/ 272169 h 684931"/>
                  <a:gd name="connsiteX12" fmla="*/ 176500 w 1426303"/>
                  <a:gd name="connsiteY12" fmla="*/ 195175 h 684931"/>
                  <a:gd name="connsiteX13" fmla="*/ 157186 w 1426303"/>
                  <a:gd name="connsiteY13" fmla="*/ 0 h 684931"/>
                  <a:gd name="connsiteX0" fmla="*/ 157186 w 1426303"/>
                  <a:gd name="connsiteY0" fmla="*/ 0 h 684931"/>
                  <a:gd name="connsiteX1" fmla="*/ 1096721 w 1426303"/>
                  <a:gd name="connsiteY1" fmla="*/ 971 h 684931"/>
                  <a:gd name="connsiteX2" fmla="*/ 1426303 w 1426303"/>
                  <a:gd name="connsiteY2" fmla="*/ 532960 h 684931"/>
                  <a:gd name="connsiteX3" fmla="*/ 1136145 w 1426303"/>
                  <a:gd name="connsiteY3" fmla="*/ 533313 h 684931"/>
                  <a:gd name="connsiteX4" fmla="*/ 1025814 w 1426303"/>
                  <a:gd name="connsiteY4" fmla="*/ 408694 h 684931"/>
                  <a:gd name="connsiteX5" fmla="*/ 970252 w 1426303"/>
                  <a:gd name="connsiteY5" fmla="*/ 533312 h 684931"/>
                  <a:gd name="connsiteX6" fmla="*/ 505907 w 1426303"/>
                  <a:gd name="connsiteY6" fmla="*/ 534900 h 684931"/>
                  <a:gd name="connsiteX7" fmla="*/ 444789 w 1426303"/>
                  <a:gd name="connsiteY7" fmla="*/ 684919 h 684931"/>
                  <a:gd name="connsiteX8" fmla="*/ 365414 w 1426303"/>
                  <a:gd name="connsiteY8" fmla="*/ 533313 h 684931"/>
                  <a:gd name="connsiteX9" fmla="*/ 211866 w 1426303"/>
                  <a:gd name="connsiteY9" fmla="*/ 534724 h 684931"/>
                  <a:gd name="connsiteX10" fmla="*/ 186026 w 1426303"/>
                  <a:gd name="connsiteY10" fmla="*/ 302332 h 684931"/>
                  <a:gd name="connsiteX11" fmla="*/ 289 w 1426303"/>
                  <a:gd name="connsiteY11" fmla="*/ 272169 h 684931"/>
                  <a:gd name="connsiteX12" fmla="*/ 176500 w 1426303"/>
                  <a:gd name="connsiteY12" fmla="*/ 195175 h 684931"/>
                  <a:gd name="connsiteX13" fmla="*/ 157186 w 1426303"/>
                  <a:gd name="connsiteY13" fmla="*/ 0 h 684931"/>
                  <a:gd name="connsiteX0" fmla="*/ 157186 w 1426303"/>
                  <a:gd name="connsiteY0" fmla="*/ 0 h 684931"/>
                  <a:gd name="connsiteX1" fmla="*/ 1096721 w 1426303"/>
                  <a:gd name="connsiteY1" fmla="*/ 971 h 684931"/>
                  <a:gd name="connsiteX2" fmla="*/ 1426303 w 1426303"/>
                  <a:gd name="connsiteY2" fmla="*/ 532960 h 684931"/>
                  <a:gd name="connsiteX3" fmla="*/ 1136145 w 1426303"/>
                  <a:gd name="connsiteY3" fmla="*/ 533313 h 684931"/>
                  <a:gd name="connsiteX4" fmla="*/ 1025814 w 1426303"/>
                  <a:gd name="connsiteY4" fmla="*/ 408694 h 684931"/>
                  <a:gd name="connsiteX5" fmla="*/ 970252 w 1426303"/>
                  <a:gd name="connsiteY5" fmla="*/ 533312 h 684931"/>
                  <a:gd name="connsiteX6" fmla="*/ 505907 w 1426303"/>
                  <a:gd name="connsiteY6" fmla="*/ 534900 h 684931"/>
                  <a:gd name="connsiteX7" fmla="*/ 444789 w 1426303"/>
                  <a:gd name="connsiteY7" fmla="*/ 684919 h 684931"/>
                  <a:gd name="connsiteX8" fmla="*/ 365414 w 1426303"/>
                  <a:gd name="connsiteY8" fmla="*/ 533313 h 684931"/>
                  <a:gd name="connsiteX9" fmla="*/ 211866 w 1426303"/>
                  <a:gd name="connsiteY9" fmla="*/ 534724 h 684931"/>
                  <a:gd name="connsiteX10" fmla="*/ 186026 w 1426303"/>
                  <a:gd name="connsiteY10" fmla="*/ 302332 h 684931"/>
                  <a:gd name="connsiteX11" fmla="*/ 289 w 1426303"/>
                  <a:gd name="connsiteY11" fmla="*/ 272169 h 684931"/>
                  <a:gd name="connsiteX12" fmla="*/ 176500 w 1426303"/>
                  <a:gd name="connsiteY12" fmla="*/ 209462 h 684931"/>
                  <a:gd name="connsiteX13" fmla="*/ 157186 w 1426303"/>
                  <a:gd name="connsiteY13" fmla="*/ 0 h 684931"/>
                  <a:gd name="connsiteX0" fmla="*/ 140816 w 1409933"/>
                  <a:gd name="connsiteY0" fmla="*/ 0 h 684931"/>
                  <a:gd name="connsiteX1" fmla="*/ 1080351 w 1409933"/>
                  <a:gd name="connsiteY1" fmla="*/ 971 h 684931"/>
                  <a:gd name="connsiteX2" fmla="*/ 1409933 w 1409933"/>
                  <a:gd name="connsiteY2" fmla="*/ 532960 h 684931"/>
                  <a:gd name="connsiteX3" fmla="*/ 1119775 w 1409933"/>
                  <a:gd name="connsiteY3" fmla="*/ 533313 h 684931"/>
                  <a:gd name="connsiteX4" fmla="*/ 1009444 w 1409933"/>
                  <a:gd name="connsiteY4" fmla="*/ 408694 h 684931"/>
                  <a:gd name="connsiteX5" fmla="*/ 953882 w 1409933"/>
                  <a:gd name="connsiteY5" fmla="*/ 533312 h 684931"/>
                  <a:gd name="connsiteX6" fmla="*/ 489537 w 1409933"/>
                  <a:gd name="connsiteY6" fmla="*/ 534900 h 684931"/>
                  <a:gd name="connsiteX7" fmla="*/ 428419 w 1409933"/>
                  <a:gd name="connsiteY7" fmla="*/ 684919 h 684931"/>
                  <a:gd name="connsiteX8" fmla="*/ 349044 w 1409933"/>
                  <a:gd name="connsiteY8" fmla="*/ 533313 h 684931"/>
                  <a:gd name="connsiteX9" fmla="*/ 195496 w 1409933"/>
                  <a:gd name="connsiteY9" fmla="*/ 534724 h 684931"/>
                  <a:gd name="connsiteX10" fmla="*/ 169656 w 1409933"/>
                  <a:gd name="connsiteY10" fmla="*/ 302332 h 684931"/>
                  <a:gd name="connsiteX11" fmla="*/ 588 w 1409933"/>
                  <a:gd name="connsiteY11" fmla="*/ 272169 h 684931"/>
                  <a:gd name="connsiteX12" fmla="*/ 160130 w 1409933"/>
                  <a:gd name="connsiteY12" fmla="*/ 209462 h 684931"/>
                  <a:gd name="connsiteX13" fmla="*/ 140816 w 1409933"/>
                  <a:gd name="connsiteY13" fmla="*/ 0 h 684931"/>
                  <a:gd name="connsiteX0" fmla="*/ 140351 w 1409468"/>
                  <a:gd name="connsiteY0" fmla="*/ 0 h 684931"/>
                  <a:gd name="connsiteX1" fmla="*/ 1079886 w 1409468"/>
                  <a:gd name="connsiteY1" fmla="*/ 971 h 684931"/>
                  <a:gd name="connsiteX2" fmla="*/ 1409468 w 1409468"/>
                  <a:gd name="connsiteY2" fmla="*/ 532960 h 684931"/>
                  <a:gd name="connsiteX3" fmla="*/ 1119310 w 1409468"/>
                  <a:gd name="connsiteY3" fmla="*/ 533313 h 684931"/>
                  <a:gd name="connsiteX4" fmla="*/ 1008979 w 1409468"/>
                  <a:gd name="connsiteY4" fmla="*/ 408694 h 684931"/>
                  <a:gd name="connsiteX5" fmla="*/ 953417 w 1409468"/>
                  <a:gd name="connsiteY5" fmla="*/ 533312 h 684931"/>
                  <a:gd name="connsiteX6" fmla="*/ 489072 w 1409468"/>
                  <a:gd name="connsiteY6" fmla="*/ 534900 h 684931"/>
                  <a:gd name="connsiteX7" fmla="*/ 427954 w 1409468"/>
                  <a:gd name="connsiteY7" fmla="*/ 684919 h 684931"/>
                  <a:gd name="connsiteX8" fmla="*/ 348579 w 1409468"/>
                  <a:gd name="connsiteY8" fmla="*/ 533313 h 684931"/>
                  <a:gd name="connsiteX9" fmla="*/ 195031 w 1409468"/>
                  <a:gd name="connsiteY9" fmla="*/ 534724 h 684931"/>
                  <a:gd name="connsiteX10" fmla="*/ 169191 w 1409468"/>
                  <a:gd name="connsiteY10" fmla="*/ 302332 h 684931"/>
                  <a:gd name="connsiteX11" fmla="*/ 123 w 1409468"/>
                  <a:gd name="connsiteY11" fmla="*/ 272169 h 684931"/>
                  <a:gd name="connsiteX12" fmla="*/ 159665 w 1409468"/>
                  <a:gd name="connsiteY12" fmla="*/ 209462 h 684931"/>
                  <a:gd name="connsiteX13" fmla="*/ 140351 w 1409468"/>
                  <a:gd name="connsiteY13" fmla="*/ 0 h 684931"/>
                  <a:gd name="connsiteX0" fmla="*/ 140351 w 1409468"/>
                  <a:gd name="connsiteY0" fmla="*/ 0 h 684931"/>
                  <a:gd name="connsiteX1" fmla="*/ 1079886 w 1409468"/>
                  <a:gd name="connsiteY1" fmla="*/ 971 h 684931"/>
                  <a:gd name="connsiteX2" fmla="*/ 1409468 w 1409468"/>
                  <a:gd name="connsiteY2" fmla="*/ 532960 h 684931"/>
                  <a:gd name="connsiteX3" fmla="*/ 1119310 w 1409468"/>
                  <a:gd name="connsiteY3" fmla="*/ 533313 h 684931"/>
                  <a:gd name="connsiteX4" fmla="*/ 1008979 w 1409468"/>
                  <a:gd name="connsiteY4" fmla="*/ 408694 h 684931"/>
                  <a:gd name="connsiteX5" fmla="*/ 953417 w 1409468"/>
                  <a:gd name="connsiteY5" fmla="*/ 533312 h 684931"/>
                  <a:gd name="connsiteX6" fmla="*/ 489072 w 1409468"/>
                  <a:gd name="connsiteY6" fmla="*/ 534900 h 684931"/>
                  <a:gd name="connsiteX7" fmla="*/ 427954 w 1409468"/>
                  <a:gd name="connsiteY7" fmla="*/ 684919 h 684931"/>
                  <a:gd name="connsiteX8" fmla="*/ 348579 w 1409468"/>
                  <a:gd name="connsiteY8" fmla="*/ 533313 h 684931"/>
                  <a:gd name="connsiteX9" fmla="*/ 195031 w 1409468"/>
                  <a:gd name="connsiteY9" fmla="*/ 534724 h 684931"/>
                  <a:gd name="connsiteX10" fmla="*/ 169191 w 1409468"/>
                  <a:gd name="connsiteY10" fmla="*/ 302332 h 684931"/>
                  <a:gd name="connsiteX11" fmla="*/ 123 w 1409468"/>
                  <a:gd name="connsiteY11" fmla="*/ 272169 h 684931"/>
                  <a:gd name="connsiteX12" fmla="*/ 159665 w 1409468"/>
                  <a:gd name="connsiteY12" fmla="*/ 209462 h 684931"/>
                  <a:gd name="connsiteX13" fmla="*/ 140351 w 1409468"/>
                  <a:gd name="connsiteY13" fmla="*/ 0 h 684931"/>
                  <a:gd name="connsiteX0" fmla="*/ 140351 w 1409468"/>
                  <a:gd name="connsiteY0" fmla="*/ 0 h 687311"/>
                  <a:gd name="connsiteX1" fmla="*/ 1079886 w 1409468"/>
                  <a:gd name="connsiteY1" fmla="*/ 971 h 687311"/>
                  <a:gd name="connsiteX2" fmla="*/ 1409468 w 1409468"/>
                  <a:gd name="connsiteY2" fmla="*/ 532960 h 687311"/>
                  <a:gd name="connsiteX3" fmla="*/ 1119310 w 1409468"/>
                  <a:gd name="connsiteY3" fmla="*/ 533313 h 687311"/>
                  <a:gd name="connsiteX4" fmla="*/ 1008979 w 1409468"/>
                  <a:gd name="connsiteY4" fmla="*/ 408694 h 687311"/>
                  <a:gd name="connsiteX5" fmla="*/ 953417 w 1409468"/>
                  <a:gd name="connsiteY5" fmla="*/ 533312 h 687311"/>
                  <a:gd name="connsiteX6" fmla="*/ 489072 w 1409468"/>
                  <a:gd name="connsiteY6" fmla="*/ 534900 h 687311"/>
                  <a:gd name="connsiteX7" fmla="*/ 427954 w 1409468"/>
                  <a:gd name="connsiteY7" fmla="*/ 687300 h 687311"/>
                  <a:gd name="connsiteX8" fmla="*/ 348579 w 1409468"/>
                  <a:gd name="connsiteY8" fmla="*/ 533313 h 687311"/>
                  <a:gd name="connsiteX9" fmla="*/ 195031 w 1409468"/>
                  <a:gd name="connsiteY9" fmla="*/ 534724 h 687311"/>
                  <a:gd name="connsiteX10" fmla="*/ 169191 w 1409468"/>
                  <a:gd name="connsiteY10" fmla="*/ 302332 h 687311"/>
                  <a:gd name="connsiteX11" fmla="*/ 123 w 1409468"/>
                  <a:gd name="connsiteY11" fmla="*/ 272169 h 687311"/>
                  <a:gd name="connsiteX12" fmla="*/ 159665 w 1409468"/>
                  <a:gd name="connsiteY12" fmla="*/ 209462 h 687311"/>
                  <a:gd name="connsiteX13" fmla="*/ 140351 w 1409468"/>
                  <a:gd name="connsiteY13" fmla="*/ 0 h 687311"/>
                  <a:gd name="connsiteX0" fmla="*/ 140351 w 1409468"/>
                  <a:gd name="connsiteY0" fmla="*/ 0 h 687311"/>
                  <a:gd name="connsiteX1" fmla="*/ 1108461 w 1409468"/>
                  <a:gd name="connsiteY1" fmla="*/ 971 h 687311"/>
                  <a:gd name="connsiteX2" fmla="*/ 1409468 w 1409468"/>
                  <a:gd name="connsiteY2" fmla="*/ 532960 h 687311"/>
                  <a:gd name="connsiteX3" fmla="*/ 1119310 w 1409468"/>
                  <a:gd name="connsiteY3" fmla="*/ 533313 h 687311"/>
                  <a:gd name="connsiteX4" fmla="*/ 1008979 w 1409468"/>
                  <a:gd name="connsiteY4" fmla="*/ 408694 h 687311"/>
                  <a:gd name="connsiteX5" fmla="*/ 953417 w 1409468"/>
                  <a:gd name="connsiteY5" fmla="*/ 533312 h 687311"/>
                  <a:gd name="connsiteX6" fmla="*/ 489072 w 1409468"/>
                  <a:gd name="connsiteY6" fmla="*/ 534900 h 687311"/>
                  <a:gd name="connsiteX7" fmla="*/ 427954 w 1409468"/>
                  <a:gd name="connsiteY7" fmla="*/ 687300 h 687311"/>
                  <a:gd name="connsiteX8" fmla="*/ 348579 w 1409468"/>
                  <a:gd name="connsiteY8" fmla="*/ 533313 h 687311"/>
                  <a:gd name="connsiteX9" fmla="*/ 195031 w 1409468"/>
                  <a:gd name="connsiteY9" fmla="*/ 534724 h 687311"/>
                  <a:gd name="connsiteX10" fmla="*/ 169191 w 1409468"/>
                  <a:gd name="connsiteY10" fmla="*/ 302332 h 687311"/>
                  <a:gd name="connsiteX11" fmla="*/ 123 w 1409468"/>
                  <a:gd name="connsiteY11" fmla="*/ 272169 h 687311"/>
                  <a:gd name="connsiteX12" fmla="*/ 159665 w 1409468"/>
                  <a:gd name="connsiteY12" fmla="*/ 209462 h 687311"/>
                  <a:gd name="connsiteX13" fmla="*/ 140351 w 1409468"/>
                  <a:gd name="connsiteY13" fmla="*/ 0 h 687311"/>
                  <a:gd name="connsiteX0" fmla="*/ 140351 w 1409468"/>
                  <a:gd name="connsiteY0" fmla="*/ 0 h 687311"/>
                  <a:gd name="connsiteX1" fmla="*/ 1108461 w 1409468"/>
                  <a:gd name="connsiteY1" fmla="*/ 971 h 687311"/>
                  <a:gd name="connsiteX2" fmla="*/ 1409468 w 1409468"/>
                  <a:gd name="connsiteY2" fmla="*/ 532960 h 687311"/>
                  <a:gd name="connsiteX3" fmla="*/ 1119310 w 1409468"/>
                  <a:gd name="connsiteY3" fmla="*/ 533313 h 687311"/>
                  <a:gd name="connsiteX4" fmla="*/ 1008979 w 1409468"/>
                  <a:gd name="connsiteY4" fmla="*/ 408694 h 687311"/>
                  <a:gd name="connsiteX5" fmla="*/ 953417 w 1409468"/>
                  <a:gd name="connsiteY5" fmla="*/ 533312 h 687311"/>
                  <a:gd name="connsiteX6" fmla="*/ 489072 w 1409468"/>
                  <a:gd name="connsiteY6" fmla="*/ 534900 h 687311"/>
                  <a:gd name="connsiteX7" fmla="*/ 427954 w 1409468"/>
                  <a:gd name="connsiteY7" fmla="*/ 687300 h 687311"/>
                  <a:gd name="connsiteX8" fmla="*/ 348579 w 1409468"/>
                  <a:gd name="connsiteY8" fmla="*/ 533313 h 687311"/>
                  <a:gd name="connsiteX9" fmla="*/ 131531 w 1409468"/>
                  <a:gd name="connsiteY9" fmla="*/ 534724 h 687311"/>
                  <a:gd name="connsiteX10" fmla="*/ 169191 w 1409468"/>
                  <a:gd name="connsiteY10" fmla="*/ 302332 h 687311"/>
                  <a:gd name="connsiteX11" fmla="*/ 123 w 1409468"/>
                  <a:gd name="connsiteY11" fmla="*/ 272169 h 687311"/>
                  <a:gd name="connsiteX12" fmla="*/ 159665 w 1409468"/>
                  <a:gd name="connsiteY12" fmla="*/ 209462 h 687311"/>
                  <a:gd name="connsiteX13" fmla="*/ 140351 w 1409468"/>
                  <a:gd name="connsiteY13" fmla="*/ 0 h 687311"/>
                  <a:gd name="connsiteX0" fmla="*/ 127651 w 1409468"/>
                  <a:gd name="connsiteY0" fmla="*/ 0 h 687311"/>
                  <a:gd name="connsiteX1" fmla="*/ 1108461 w 1409468"/>
                  <a:gd name="connsiteY1" fmla="*/ 971 h 687311"/>
                  <a:gd name="connsiteX2" fmla="*/ 1409468 w 1409468"/>
                  <a:gd name="connsiteY2" fmla="*/ 532960 h 687311"/>
                  <a:gd name="connsiteX3" fmla="*/ 1119310 w 1409468"/>
                  <a:gd name="connsiteY3" fmla="*/ 533313 h 687311"/>
                  <a:gd name="connsiteX4" fmla="*/ 1008979 w 1409468"/>
                  <a:gd name="connsiteY4" fmla="*/ 408694 h 687311"/>
                  <a:gd name="connsiteX5" fmla="*/ 953417 w 1409468"/>
                  <a:gd name="connsiteY5" fmla="*/ 533312 h 687311"/>
                  <a:gd name="connsiteX6" fmla="*/ 489072 w 1409468"/>
                  <a:gd name="connsiteY6" fmla="*/ 534900 h 687311"/>
                  <a:gd name="connsiteX7" fmla="*/ 427954 w 1409468"/>
                  <a:gd name="connsiteY7" fmla="*/ 687300 h 687311"/>
                  <a:gd name="connsiteX8" fmla="*/ 348579 w 1409468"/>
                  <a:gd name="connsiteY8" fmla="*/ 533313 h 687311"/>
                  <a:gd name="connsiteX9" fmla="*/ 131531 w 1409468"/>
                  <a:gd name="connsiteY9" fmla="*/ 534724 h 687311"/>
                  <a:gd name="connsiteX10" fmla="*/ 169191 w 1409468"/>
                  <a:gd name="connsiteY10" fmla="*/ 302332 h 687311"/>
                  <a:gd name="connsiteX11" fmla="*/ 123 w 1409468"/>
                  <a:gd name="connsiteY11" fmla="*/ 272169 h 687311"/>
                  <a:gd name="connsiteX12" fmla="*/ 159665 w 1409468"/>
                  <a:gd name="connsiteY12" fmla="*/ 209462 h 687311"/>
                  <a:gd name="connsiteX13" fmla="*/ 127651 w 1409468"/>
                  <a:gd name="connsiteY13" fmla="*/ 0 h 687311"/>
                  <a:gd name="connsiteX0" fmla="*/ 127731 w 1409548"/>
                  <a:gd name="connsiteY0" fmla="*/ 0 h 687311"/>
                  <a:gd name="connsiteX1" fmla="*/ 1108541 w 1409548"/>
                  <a:gd name="connsiteY1" fmla="*/ 971 h 687311"/>
                  <a:gd name="connsiteX2" fmla="*/ 1409548 w 1409548"/>
                  <a:gd name="connsiteY2" fmla="*/ 532960 h 687311"/>
                  <a:gd name="connsiteX3" fmla="*/ 1119390 w 1409548"/>
                  <a:gd name="connsiteY3" fmla="*/ 533313 h 687311"/>
                  <a:gd name="connsiteX4" fmla="*/ 1009059 w 1409548"/>
                  <a:gd name="connsiteY4" fmla="*/ 408694 h 687311"/>
                  <a:gd name="connsiteX5" fmla="*/ 953497 w 1409548"/>
                  <a:gd name="connsiteY5" fmla="*/ 533312 h 687311"/>
                  <a:gd name="connsiteX6" fmla="*/ 489152 w 1409548"/>
                  <a:gd name="connsiteY6" fmla="*/ 534900 h 687311"/>
                  <a:gd name="connsiteX7" fmla="*/ 428034 w 1409548"/>
                  <a:gd name="connsiteY7" fmla="*/ 687300 h 687311"/>
                  <a:gd name="connsiteX8" fmla="*/ 348659 w 1409548"/>
                  <a:gd name="connsiteY8" fmla="*/ 533313 h 687311"/>
                  <a:gd name="connsiteX9" fmla="*/ 131611 w 1409548"/>
                  <a:gd name="connsiteY9" fmla="*/ 534724 h 687311"/>
                  <a:gd name="connsiteX10" fmla="*/ 169271 w 1409548"/>
                  <a:gd name="connsiteY10" fmla="*/ 302332 h 687311"/>
                  <a:gd name="connsiteX11" fmla="*/ 203 w 1409548"/>
                  <a:gd name="connsiteY11" fmla="*/ 272169 h 687311"/>
                  <a:gd name="connsiteX12" fmla="*/ 134345 w 1409548"/>
                  <a:gd name="connsiteY12" fmla="*/ 201274 h 687311"/>
                  <a:gd name="connsiteX13" fmla="*/ 127731 w 1409548"/>
                  <a:gd name="connsiteY13" fmla="*/ 0 h 687311"/>
                  <a:gd name="connsiteX0" fmla="*/ 127731 w 1409548"/>
                  <a:gd name="connsiteY0" fmla="*/ 0 h 687311"/>
                  <a:gd name="connsiteX1" fmla="*/ 1108541 w 1409548"/>
                  <a:gd name="connsiteY1" fmla="*/ 971 h 687311"/>
                  <a:gd name="connsiteX2" fmla="*/ 1409548 w 1409548"/>
                  <a:gd name="connsiteY2" fmla="*/ 532960 h 687311"/>
                  <a:gd name="connsiteX3" fmla="*/ 1119390 w 1409548"/>
                  <a:gd name="connsiteY3" fmla="*/ 533313 h 687311"/>
                  <a:gd name="connsiteX4" fmla="*/ 1009059 w 1409548"/>
                  <a:gd name="connsiteY4" fmla="*/ 408694 h 687311"/>
                  <a:gd name="connsiteX5" fmla="*/ 953497 w 1409548"/>
                  <a:gd name="connsiteY5" fmla="*/ 533312 h 687311"/>
                  <a:gd name="connsiteX6" fmla="*/ 489152 w 1409548"/>
                  <a:gd name="connsiteY6" fmla="*/ 534900 h 687311"/>
                  <a:gd name="connsiteX7" fmla="*/ 428034 w 1409548"/>
                  <a:gd name="connsiteY7" fmla="*/ 687300 h 687311"/>
                  <a:gd name="connsiteX8" fmla="*/ 348659 w 1409548"/>
                  <a:gd name="connsiteY8" fmla="*/ 533313 h 687311"/>
                  <a:gd name="connsiteX9" fmla="*/ 131611 w 1409548"/>
                  <a:gd name="connsiteY9" fmla="*/ 534724 h 687311"/>
                  <a:gd name="connsiteX10" fmla="*/ 127996 w 1409548"/>
                  <a:gd name="connsiteY10" fmla="*/ 306426 h 687311"/>
                  <a:gd name="connsiteX11" fmla="*/ 203 w 1409548"/>
                  <a:gd name="connsiteY11" fmla="*/ 272169 h 687311"/>
                  <a:gd name="connsiteX12" fmla="*/ 134345 w 1409548"/>
                  <a:gd name="connsiteY12" fmla="*/ 201274 h 687311"/>
                  <a:gd name="connsiteX13" fmla="*/ 127731 w 1409548"/>
                  <a:gd name="connsiteY13" fmla="*/ 0 h 687311"/>
                  <a:gd name="connsiteX0" fmla="*/ 127731 w 1409548"/>
                  <a:gd name="connsiteY0" fmla="*/ 0 h 687311"/>
                  <a:gd name="connsiteX1" fmla="*/ 1108541 w 1409548"/>
                  <a:gd name="connsiteY1" fmla="*/ 971 h 687311"/>
                  <a:gd name="connsiteX2" fmla="*/ 1409548 w 1409548"/>
                  <a:gd name="connsiteY2" fmla="*/ 532960 h 687311"/>
                  <a:gd name="connsiteX3" fmla="*/ 1119390 w 1409548"/>
                  <a:gd name="connsiteY3" fmla="*/ 533313 h 687311"/>
                  <a:gd name="connsiteX4" fmla="*/ 1009059 w 1409548"/>
                  <a:gd name="connsiteY4" fmla="*/ 408694 h 687311"/>
                  <a:gd name="connsiteX5" fmla="*/ 953497 w 1409548"/>
                  <a:gd name="connsiteY5" fmla="*/ 533312 h 687311"/>
                  <a:gd name="connsiteX6" fmla="*/ 489152 w 1409548"/>
                  <a:gd name="connsiteY6" fmla="*/ 534900 h 687311"/>
                  <a:gd name="connsiteX7" fmla="*/ 428034 w 1409548"/>
                  <a:gd name="connsiteY7" fmla="*/ 687300 h 687311"/>
                  <a:gd name="connsiteX8" fmla="*/ 348659 w 1409548"/>
                  <a:gd name="connsiteY8" fmla="*/ 533313 h 687311"/>
                  <a:gd name="connsiteX9" fmla="*/ 131611 w 1409548"/>
                  <a:gd name="connsiteY9" fmla="*/ 534724 h 687311"/>
                  <a:gd name="connsiteX10" fmla="*/ 127996 w 1409548"/>
                  <a:gd name="connsiteY10" fmla="*/ 306426 h 687311"/>
                  <a:gd name="connsiteX11" fmla="*/ 203 w 1409548"/>
                  <a:gd name="connsiteY11" fmla="*/ 272169 h 687311"/>
                  <a:gd name="connsiteX12" fmla="*/ 134345 w 1409548"/>
                  <a:gd name="connsiteY12" fmla="*/ 201274 h 687311"/>
                  <a:gd name="connsiteX13" fmla="*/ 127731 w 1409548"/>
                  <a:gd name="connsiteY13" fmla="*/ 0 h 687311"/>
                  <a:gd name="connsiteX0" fmla="*/ 127749 w 1409566"/>
                  <a:gd name="connsiteY0" fmla="*/ 0 h 687311"/>
                  <a:gd name="connsiteX1" fmla="*/ 1108559 w 1409566"/>
                  <a:gd name="connsiteY1" fmla="*/ 971 h 687311"/>
                  <a:gd name="connsiteX2" fmla="*/ 1409566 w 1409566"/>
                  <a:gd name="connsiteY2" fmla="*/ 532960 h 687311"/>
                  <a:gd name="connsiteX3" fmla="*/ 1119408 w 1409566"/>
                  <a:gd name="connsiteY3" fmla="*/ 533313 h 687311"/>
                  <a:gd name="connsiteX4" fmla="*/ 1009077 w 1409566"/>
                  <a:gd name="connsiteY4" fmla="*/ 408694 h 687311"/>
                  <a:gd name="connsiteX5" fmla="*/ 953515 w 1409566"/>
                  <a:gd name="connsiteY5" fmla="*/ 533312 h 687311"/>
                  <a:gd name="connsiteX6" fmla="*/ 489170 w 1409566"/>
                  <a:gd name="connsiteY6" fmla="*/ 534900 h 687311"/>
                  <a:gd name="connsiteX7" fmla="*/ 428052 w 1409566"/>
                  <a:gd name="connsiteY7" fmla="*/ 687300 h 687311"/>
                  <a:gd name="connsiteX8" fmla="*/ 348677 w 1409566"/>
                  <a:gd name="connsiteY8" fmla="*/ 533313 h 687311"/>
                  <a:gd name="connsiteX9" fmla="*/ 131629 w 1409566"/>
                  <a:gd name="connsiteY9" fmla="*/ 534724 h 687311"/>
                  <a:gd name="connsiteX10" fmla="*/ 128014 w 1409566"/>
                  <a:gd name="connsiteY10" fmla="*/ 306426 h 687311"/>
                  <a:gd name="connsiteX11" fmla="*/ 221 w 1409566"/>
                  <a:gd name="connsiteY11" fmla="*/ 272169 h 687311"/>
                  <a:gd name="connsiteX12" fmla="*/ 131188 w 1409566"/>
                  <a:gd name="connsiteY12" fmla="*/ 201274 h 687311"/>
                  <a:gd name="connsiteX13" fmla="*/ 127749 w 1409566"/>
                  <a:gd name="connsiteY13" fmla="*/ 0 h 687311"/>
                  <a:gd name="connsiteX0" fmla="*/ 127770 w 1409587"/>
                  <a:gd name="connsiteY0" fmla="*/ 0 h 687311"/>
                  <a:gd name="connsiteX1" fmla="*/ 1108580 w 1409587"/>
                  <a:gd name="connsiteY1" fmla="*/ 971 h 687311"/>
                  <a:gd name="connsiteX2" fmla="*/ 1409587 w 1409587"/>
                  <a:gd name="connsiteY2" fmla="*/ 532960 h 687311"/>
                  <a:gd name="connsiteX3" fmla="*/ 1119429 w 1409587"/>
                  <a:gd name="connsiteY3" fmla="*/ 533313 h 687311"/>
                  <a:gd name="connsiteX4" fmla="*/ 1009098 w 1409587"/>
                  <a:gd name="connsiteY4" fmla="*/ 408694 h 687311"/>
                  <a:gd name="connsiteX5" fmla="*/ 953536 w 1409587"/>
                  <a:gd name="connsiteY5" fmla="*/ 533312 h 687311"/>
                  <a:gd name="connsiteX6" fmla="*/ 489191 w 1409587"/>
                  <a:gd name="connsiteY6" fmla="*/ 534900 h 687311"/>
                  <a:gd name="connsiteX7" fmla="*/ 428073 w 1409587"/>
                  <a:gd name="connsiteY7" fmla="*/ 687300 h 687311"/>
                  <a:gd name="connsiteX8" fmla="*/ 348698 w 1409587"/>
                  <a:gd name="connsiteY8" fmla="*/ 533313 h 687311"/>
                  <a:gd name="connsiteX9" fmla="*/ 131650 w 1409587"/>
                  <a:gd name="connsiteY9" fmla="*/ 534724 h 687311"/>
                  <a:gd name="connsiteX10" fmla="*/ 128035 w 1409587"/>
                  <a:gd name="connsiteY10" fmla="*/ 306426 h 687311"/>
                  <a:gd name="connsiteX11" fmla="*/ 242 w 1409587"/>
                  <a:gd name="connsiteY11" fmla="*/ 272169 h 687311"/>
                  <a:gd name="connsiteX12" fmla="*/ 128034 w 1409587"/>
                  <a:gd name="connsiteY12" fmla="*/ 197180 h 687311"/>
                  <a:gd name="connsiteX13" fmla="*/ 127770 w 1409587"/>
                  <a:gd name="connsiteY13" fmla="*/ 0 h 687311"/>
                  <a:gd name="connsiteX0" fmla="*/ 220639 w 1409587"/>
                  <a:gd name="connsiteY0" fmla="*/ 0 h 687311"/>
                  <a:gd name="connsiteX1" fmla="*/ 1108580 w 1409587"/>
                  <a:gd name="connsiteY1" fmla="*/ 971 h 687311"/>
                  <a:gd name="connsiteX2" fmla="*/ 1409587 w 1409587"/>
                  <a:gd name="connsiteY2" fmla="*/ 532960 h 687311"/>
                  <a:gd name="connsiteX3" fmla="*/ 1119429 w 1409587"/>
                  <a:gd name="connsiteY3" fmla="*/ 533313 h 687311"/>
                  <a:gd name="connsiteX4" fmla="*/ 1009098 w 1409587"/>
                  <a:gd name="connsiteY4" fmla="*/ 408694 h 687311"/>
                  <a:gd name="connsiteX5" fmla="*/ 953536 w 1409587"/>
                  <a:gd name="connsiteY5" fmla="*/ 533312 h 687311"/>
                  <a:gd name="connsiteX6" fmla="*/ 489191 w 1409587"/>
                  <a:gd name="connsiteY6" fmla="*/ 534900 h 687311"/>
                  <a:gd name="connsiteX7" fmla="*/ 428073 w 1409587"/>
                  <a:gd name="connsiteY7" fmla="*/ 687300 h 687311"/>
                  <a:gd name="connsiteX8" fmla="*/ 348698 w 1409587"/>
                  <a:gd name="connsiteY8" fmla="*/ 533313 h 687311"/>
                  <a:gd name="connsiteX9" fmla="*/ 131650 w 1409587"/>
                  <a:gd name="connsiteY9" fmla="*/ 534724 h 687311"/>
                  <a:gd name="connsiteX10" fmla="*/ 128035 w 1409587"/>
                  <a:gd name="connsiteY10" fmla="*/ 306426 h 687311"/>
                  <a:gd name="connsiteX11" fmla="*/ 242 w 1409587"/>
                  <a:gd name="connsiteY11" fmla="*/ 272169 h 687311"/>
                  <a:gd name="connsiteX12" fmla="*/ 128034 w 1409587"/>
                  <a:gd name="connsiteY12" fmla="*/ 197180 h 687311"/>
                  <a:gd name="connsiteX13" fmla="*/ 220639 w 1409587"/>
                  <a:gd name="connsiteY13" fmla="*/ 0 h 687311"/>
                  <a:gd name="connsiteX0" fmla="*/ 220455 w 1409403"/>
                  <a:gd name="connsiteY0" fmla="*/ 0 h 687311"/>
                  <a:gd name="connsiteX1" fmla="*/ 1108396 w 1409403"/>
                  <a:gd name="connsiteY1" fmla="*/ 971 h 687311"/>
                  <a:gd name="connsiteX2" fmla="*/ 1409403 w 1409403"/>
                  <a:gd name="connsiteY2" fmla="*/ 532960 h 687311"/>
                  <a:gd name="connsiteX3" fmla="*/ 1119245 w 1409403"/>
                  <a:gd name="connsiteY3" fmla="*/ 533313 h 687311"/>
                  <a:gd name="connsiteX4" fmla="*/ 1008914 w 1409403"/>
                  <a:gd name="connsiteY4" fmla="*/ 408694 h 687311"/>
                  <a:gd name="connsiteX5" fmla="*/ 953352 w 1409403"/>
                  <a:gd name="connsiteY5" fmla="*/ 533312 h 687311"/>
                  <a:gd name="connsiteX6" fmla="*/ 489007 w 1409403"/>
                  <a:gd name="connsiteY6" fmla="*/ 534900 h 687311"/>
                  <a:gd name="connsiteX7" fmla="*/ 427889 w 1409403"/>
                  <a:gd name="connsiteY7" fmla="*/ 687300 h 687311"/>
                  <a:gd name="connsiteX8" fmla="*/ 348514 w 1409403"/>
                  <a:gd name="connsiteY8" fmla="*/ 533313 h 687311"/>
                  <a:gd name="connsiteX9" fmla="*/ 131466 w 1409403"/>
                  <a:gd name="connsiteY9" fmla="*/ 534724 h 687311"/>
                  <a:gd name="connsiteX10" fmla="*/ 127851 w 1409403"/>
                  <a:gd name="connsiteY10" fmla="*/ 306426 h 687311"/>
                  <a:gd name="connsiteX11" fmla="*/ 58 w 1409403"/>
                  <a:gd name="connsiteY11" fmla="*/ 272169 h 687311"/>
                  <a:gd name="connsiteX12" fmla="*/ 230244 w 1409403"/>
                  <a:gd name="connsiteY12" fmla="*/ 194109 h 687311"/>
                  <a:gd name="connsiteX13" fmla="*/ 220455 w 1409403"/>
                  <a:gd name="connsiteY13" fmla="*/ 0 h 687311"/>
                  <a:gd name="connsiteX0" fmla="*/ 220455 w 1409403"/>
                  <a:gd name="connsiteY0" fmla="*/ 0 h 687311"/>
                  <a:gd name="connsiteX1" fmla="*/ 1108396 w 1409403"/>
                  <a:gd name="connsiteY1" fmla="*/ 971 h 687311"/>
                  <a:gd name="connsiteX2" fmla="*/ 1409403 w 1409403"/>
                  <a:gd name="connsiteY2" fmla="*/ 532960 h 687311"/>
                  <a:gd name="connsiteX3" fmla="*/ 1119245 w 1409403"/>
                  <a:gd name="connsiteY3" fmla="*/ 533313 h 687311"/>
                  <a:gd name="connsiteX4" fmla="*/ 1008914 w 1409403"/>
                  <a:gd name="connsiteY4" fmla="*/ 408694 h 687311"/>
                  <a:gd name="connsiteX5" fmla="*/ 953352 w 1409403"/>
                  <a:gd name="connsiteY5" fmla="*/ 533312 h 687311"/>
                  <a:gd name="connsiteX6" fmla="*/ 489007 w 1409403"/>
                  <a:gd name="connsiteY6" fmla="*/ 534900 h 687311"/>
                  <a:gd name="connsiteX7" fmla="*/ 427889 w 1409403"/>
                  <a:gd name="connsiteY7" fmla="*/ 687300 h 687311"/>
                  <a:gd name="connsiteX8" fmla="*/ 348514 w 1409403"/>
                  <a:gd name="connsiteY8" fmla="*/ 533313 h 687311"/>
                  <a:gd name="connsiteX9" fmla="*/ 131466 w 1409403"/>
                  <a:gd name="connsiteY9" fmla="*/ 534724 h 687311"/>
                  <a:gd name="connsiteX10" fmla="*/ 242151 w 1409403"/>
                  <a:gd name="connsiteY10" fmla="*/ 300285 h 687311"/>
                  <a:gd name="connsiteX11" fmla="*/ 58 w 1409403"/>
                  <a:gd name="connsiteY11" fmla="*/ 272169 h 687311"/>
                  <a:gd name="connsiteX12" fmla="*/ 230244 w 1409403"/>
                  <a:gd name="connsiteY12" fmla="*/ 194109 h 687311"/>
                  <a:gd name="connsiteX13" fmla="*/ 220455 w 1409403"/>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50592 w 1328529"/>
                  <a:gd name="connsiteY9" fmla="*/ 534724 h 687311"/>
                  <a:gd name="connsiteX10" fmla="*/ 161277 w 1328529"/>
                  <a:gd name="connsiteY10" fmla="*/ 300285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174417 w 1328529"/>
                  <a:gd name="connsiteY9" fmla="*/ 534724 h 687311"/>
                  <a:gd name="connsiteX10" fmla="*/ 161277 w 1328529"/>
                  <a:gd name="connsiteY10" fmla="*/ 300285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174417 w 1328529"/>
                  <a:gd name="connsiteY9" fmla="*/ 534724 h 687311"/>
                  <a:gd name="connsiteX10" fmla="*/ 161277 w 1328529"/>
                  <a:gd name="connsiteY10" fmla="*/ 300285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174417 w 1328529"/>
                  <a:gd name="connsiteY9" fmla="*/ 534724 h 687311"/>
                  <a:gd name="connsiteX10" fmla="*/ 158896 w 1328529"/>
                  <a:gd name="connsiteY10" fmla="*/ 300285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174417 w 1328529"/>
                  <a:gd name="connsiteY9" fmla="*/ 534724 h 687311"/>
                  <a:gd name="connsiteX10" fmla="*/ 156514 w 1328529"/>
                  <a:gd name="connsiteY10" fmla="*/ 312567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174417 w 1328529"/>
                  <a:gd name="connsiteY9" fmla="*/ 534724 h 687311"/>
                  <a:gd name="connsiteX10" fmla="*/ 158896 w 1328529"/>
                  <a:gd name="connsiteY10" fmla="*/ 312567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299"/>
                  <a:gd name="connsiteX1" fmla="*/ 1027522 w 1328529"/>
                  <a:gd name="connsiteY1" fmla="*/ 971 h 687299"/>
                  <a:gd name="connsiteX2" fmla="*/ 1328529 w 1328529"/>
                  <a:gd name="connsiteY2" fmla="*/ 532960 h 687299"/>
                  <a:gd name="connsiteX3" fmla="*/ 1038371 w 1328529"/>
                  <a:gd name="connsiteY3" fmla="*/ 533313 h 687299"/>
                  <a:gd name="connsiteX4" fmla="*/ 928040 w 1328529"/>
                  <a:gd name="connsiteY4" fmla="*/ 408694 h 687299"/>
                  <a:gd name="connsiteX5" fmla="*/ 872478 w 1328529"/>
                  <a:gd name="connsiteY5" fmla="*/ 533312 h 687299"/>
                  <a:gd name="connsiteX6" fmla="*/ 408133 w 1328529"/>
                  <a:gd name="connsiteY6" fmla="*/ 534900 h 687299"/>
                  <a:gd name="connsiteX7" fmla="*/ 347015 w 1328529"/>
                  <a:gd name="connsiteY7" fmla="*/ 687300 h 687299"/>
                  <a:gd name="connsiteX8" fmla="*/ 222396 w 1328529"/>
                  <a:gd name="connsiteY8" fmla="*/ 533314 h 687299"/>
                  <a:gd name="connsiteX9" fmla="*/ 174417 w 1328529"/>
                  <a:gd name="connsiteY9" fmla="*/ 534724 h 687299"/>
                  <a:gd name="connsiteX10" fmla="*/ 158896 w 1328529"/>
                  <a:gd name="connsiteY10" fmla="*/ 312567 h 687299"/>
                  <a:gd name="connsiteX11" fmla="*/ 146 w 1328529"/>
                  <a:gd name="connsiteY11" fmla="*/ 272169 h 687299"/>
                  <a:gd name="connsiteX12" fmla="*/ 149370 w 1328529"/>
                  <a:gd name="connsiteY12" fmla="*/ 194109 h 687299"/>
                  <a:gd name="connsiteX13" fmla="*/ 139581 w 1328529"/>
                  <a:gd name="connsiteY13" fmla="*/ 0 h 687299"/>
                  <a:gd name="connsiteX0" fmla="*/ 139581 w 1328529"/>
                  <a:gd name="connsiteY0" fmla="*/ 0 h 687300"/>
                  <a:gd name="connsiteX1" fmla="*/ 1027522 w 1328529"/>
                  <a:gd name="connsiteY1" fmla="*/ 971 h 687300"/>
                  <a:gd name="connsiteX2" fmla="*/ 1328529 w 1328529"/>
                  <a:gd name="connsiteY2" fmla="*/ 532960 h 687300"/>
                  <a:gd name="connsiteX3" fmla="*/ 1038371 w 1328529"/>
                  <a:gd name="connsiteY3" fmla="*/ 533313 h 687300"/>
                  <a:gd name="connsiteX4" fmla="*/ 928040 w 1328529"/>
                  <a:gd name="connsiteY4" fmla="*/ 408694 h 687300"/>
                  <a:gd name="connsiteX5" fmla="*/ 872478 w 1328529"/>
                  <a:gd name="connsiteY5" fmla="*/ 533312 h 687300"/>
                  <a:gd name="connsiteX6" fmla="*/ 341458 w 1328529"/>
                  <a:gd name="connsiteY6" fmla="*/ 534901 h 687300"/>
                  <a:gd name="connsiteX7" fmla="*/ 347015 w 1328529"/>
                  <a:gd name="connsiteY7" fmla="*/ 687300 h 687300"/>
                  <a:gd name="connsiteX8" fmla="*/ 222396 w 1328529"/>
                  <a:gd name="connsiteY8" fmla="*/ 533314 h 687300"/>
                  <a:gd name="connsiteX9" fmla="*/ 174417 w 1328529"/>
                  <a:gd name="connsiteY9" fmla="*/ 534724 h 687300"/>
                  <a:gd name="connsiteX10" fmla="*/ 158896 w 1328529"/>
                  <a:gd name="connsiteY10" fmla="*/ 312567 h 687300"/>
                  <a:gd name="connsiteX11" fmla="*/ 146 w 1328529"/>
                  <a:gd name="connsiteY11" fmla="*/ 272169 h 687300"/>
                  <a:gd name="connsiteX12" fmla="*/ 149370 w 1328529"/>
                  <a:gd name="connsiteY12" fmla="*/ 194109 h 687300"/>
                  <a:gd name="connsiteX13" fmla="*/ 139581 w 1328529"/>
                  <a:gd name="connsiteY13" fmla="*/ 0 h 687300"/>
                  <a:gd name="connsiteX0" fmla="*/ 139581 w 1328529"/>
                  <a:gd name="connsiteY0" fmla="*/ 0 h 687300"/>
                  <a:gd name="connsiteX1" fmla="*/ 1027522 w 1328529"/>
                  <a:gd name="connsiteY1" fmla="*/ 971 h 687300"/>
                  <a:gd name="connsiteX2" fmla="*/ 1328529 w 1328529"/>
                  <a:gd name="connsiteY2" fmla="*/ 532960 h 687300"/>
                  <a:gd name="connsiteX3" fmla="*/ 1038371 w 1328529"/>
                  <a:gd name="connsiteY3" fmla="*/ 533313 h 687300"/>
                  <a:gd name="connsiteX4" fmla="*/ 928040 w 1328529"/>
                  <a:gd name="connsiteY4" fmla="*/ 408694 h 687300"/>
                  <a:gd name="connsiteX5" fmla="*/ 872478 w 1328529"/>
                  <a:gd name="connsiteY5" fmla="*/ 533312 h 687300"/>
                  <a:gd name="connsiteX6" fmla="*/ 341458 w 1328529"/>
                  <a:gd name="connsiteY6" fmla="*/ 534901 h 687300"/>
                  <a:gd name="connsiteX7" fmla="*/ 287483 w 1328529"/>
                  <a:gd name="connsiteY7" fmla="*/ 687300 h 687300"/>
                  <a:gd name="connsiteX8" fmla="*/ 222396 w 1328529"/>
                  <a:gd name="connsiteY8" fmla="*/ 533314 h 687300"/>
                  <a:gd name="connsiteX9" fmla="*/ 174417 w 1328529"/>
                  <a:gd name="connsiteY9" fmla="*/ 534724 h 687300"/>
                  <a:gd name="connsiteX10" fmla="*/ 158896 w 1328529"/>
                  <a:gd name="connsiteY10" fmla="*/ 312567 h 687300"/>
                  <a:gd name="connsiteX11" fmla="*/ 146 w 1328529"/>
                  <a:gd name="connsiteY11" fmla="*/ 272169 h 687300"/>
                  <a:gd name="connsiteX12" fmla="*/ 149370 w 1328529"/>
                  <a:gd name="connsiteY12" fmla="*/ 194109 h 687300"/>
                  <a:gd name="connsiteX13" fmla="*/ 139581 w 1328529"/>
                  <a:gd name="connsiteY13" fmla="*/ 0 h 687300"/>
                  <a:gd name="connsiteX0" fmla="*/ 139581 w 1328529"/>
                  <a:gd name="connsiteY0" fmla="*/ 0 h 687300"/>
                  <a:gd name="connsiteX1" fmla="*/ 1027522 w 1328529"/>
                  <a:gd name="connsiteY1" fmla="*/ 971 h 687300"/>
                  <a:gd name="connsiteX2" fmla="*/ 1328529 w 1328529"/>
                  <a:gd name="connsiteY2" fmla="*/ 532960 h 687300"/>
                  <a:gd name="connsiteX3" fmla="*/ 1038371 w 1328529"/>
                  <a:gd name="connsiteY3" fmla="*/ 533313 h 687300"/>
                  <a:gd name="connsiteX4" fmla="*/ 928040 w 1328529"/>
                  <a:gd name="connsiteY4" fmla="*/ 408694 h 687300"/>
                  <a:gd name="connsiteX5" fmla="*/ 872478 w 1328529"/>
                  <a:gd name="connsiteY5" fmla="*/ 533312 h 687300"/>
                  <a:gd name="connsiteX6" fmla="*/ 341458 w 1328529"/>
                  <a:gd name="connsiteY6" fmla="*/ 534901 h 687300"/>
                  <a:gd name="connsiteX7" fmla="*/ 287483 w 1328529"/>
                  <a:gd name="connsiteY7" fmla="*/ 687300 h 687300"/>
                  <a:gd name="connsiteX8" fmla="*/ 222396 w 1328529"/>
                  <a:gd name="connsiteY8" fmla="*/ 533314 h 687300"/>
                  <a:gd name="connsiteX9" fmla="*/ 174417 w 1328529"/>
                  <a:gd name="connsiteY9" fmla="*/ 534724 h 687300"/>
                  <a:gd name="connsiteX10" fmla="*/ 158896 w 1328529"/>
                  <a:gd name="connsiteY10" fmla="*/ 312567 h 687300"/>
                  <a:gd name="connsiteX11" fmla="*/ 146 w 1328529"/>
                  <a:gd name="connsiteY11" fmla="*/ 272169 h 687300"/>
                  <a:gd name="connsiteX12" fmla="*/ 149370 w 1328529"/>
                  <a:gd name="connsiteY12" fmla="*/ 194109 h 687300"/>
                  <a:gd name="connsiteX13" fmla="*/ 139581 w 1328529"/>
                  <a:gd name="connsiteY13" fmla="*/ 0 h 687300"/>
                  <a:gd name="connsiteX0" fmla="*/ 139581 w 1328529"/>
                  <a:gd name="connsiteY0" fmla="*/ 0 h 687404"/>
                  <a:gd name="connsiteX1" fmla="*/ 1027522 w 1328529"/>
                  <a:gd name="connsiteY1" fmla="*/ 971 h 687404"/>
                  <a:gd name="connsiteX2" fmla="*/ 1328529 w 1328529"/>
                  <a:gd name="connsiteY2" fmla="*/ 532960 h 687404"/>
                  <a:gd name="connsiteX3" fmla="*/ 1038371 w 1328529"/>
                  <a:gd name="connsiteY3" fmla="*/ 533313 h 687404"/>
                  <a:gd name="connsiteX4" fmla="*/ 928040 w 1328529"/>
                  <a:gd name="connsiteY4" fmla="*/ 408694 h 687404"/>
                  <a:gd name="connsiteX5" fmla="*/ 872478 w 1328529"/>
                  <a:gd name="connsiteY5" fmla="*/ 533312 h 687404"/>
                  <a:gd name="connsiteX6" fmla="*/ 341458 w 1328529"/>
                  <a:gd name="connsiteY6" fmla="*/ 534901 h 687404"/>
                  <a:gd name="connsiteX7" fmla="*/ 287483 w 1328529"/>
                  <a:gd name="connsiteY7" fmla="*/ 687300 h 687404"/>
                  <a:gd name="connsiteX8" fmla="*/ 222396 w 1328529"/>
                  <a:gd name="connsiteY8" fmla="*/ 533314 h 687404"/>
                  <a:gd name="connsiteX9" fmla="*/ 174417 w 1328529"/>
                  <a:gd name="connsiteY9" fmla="*/ 534724 h 687404"/>
                  <a:gd name="connsiteX10" fmla="*/ 158896 w 1328529"/>
                  <a:gd name="connsiteY10" fmla="*/ 312567 h 687404"/>
                  <a:gd name="connsiteX11" fmla="*/ 146 w 1328529"/>
                  <a:gd name="connsiteY11" fmla="*/ 272169 h 687404"/>
                  <a:gd name="connsiteX12" fmla="*/ 149370 w 1328529"/>
                  <a:gd name="connsiteY12" fmla="*/ 194109 h 687404"/>
                  <a:gd name="connsiteX13" fmla="*/ 139581 w 1328529"/>
                  <a:gd name="connsiteY13" fmla="*/ 0 h 687404"/>
                  <a:gd name="connsiteX0" fmla="*/ 139581 w 1328529"/>
                  <a:gd name="connsiteY0" fmla="*/ 0 h 687404"/>
                  <a:gd name="connsiteX1" fmla="*/ 1027522 w 1328529"/>
                  <a:gd name="connsiteY1" fmla="*/ 971 h 687404"/>
                  <a:gd name="connsiteX2" fmla="*/ 1328529 w 1328529"/>
                  <a:gd name="connsiteY2" fmla="*/ 532960 h 687404"/>
                  <a:gd name="connsiteX3" fmla="*/ 1038371 w 1328529"/>
                  <a:gd name="connsiteY3" fmla="*/ 533313 h 687404"/>
                  <a:gd name="connsiteX4" fmla="*/ 928040 w 1328529"/>
                  <a:gd name="connsiteY4" fmla="*/ 408694 h 687404"/>
                  <a:gd name="connsiteX5" fmla="*/ 872478 w 1328529"/>
                  <a:gd name="connsiteY5" fmla="*/ 533312 h 687404"/>
                  <a:gd name="connsiteX6" fmla="*/ 341458 w 1328529"/>
                  <a:gd name="connsiteY6" fmla="*/ 534901 h 687404"/>
                  <a:gd name="connsiteX7" fmla="*/ 287483 w 1328529"/>
                  <a:gd name="connsiteY7" fmla="*/ 687300 h 687404"/>
                  <a:gd name="connsiteX8" fmla="*/ 222396 w 1328529"/>
                  <a:gd name="connsiteY8" fmla="*/ 533314 h 687404"/>
                  <a:gd name="connsiteX9" fmla="*/ 174417 w 1328529"/>
                  <a:gd name="connsiteY9" fmla="*/ 534724 h 687404"/>
                  <a:gd name="connsiteX10" fmla="*/ 158896 w 1328529"/>
                  <a:gd name="connsiteY10" fmla="*/ 312567 h 687404"/>
                  <a:gd name="connsiteX11" fmla="*/ 146 w 1328529"/>
                  <a:gd name="connsiteY11" fmla="*/ 272169 h 687404"/>
                  <a:gd name="connsiteX12" fmla="*/ 149370 w 1328529"/>
                  <a:gd name="connsiteY12" fmla="*/ 194109 h 687404"/>
                  <a:gd name="connsiteX13" fmla="*/ 139581 w 1328529"/>
                  <a:gd name="connsiteY13" fmla="*/ 0 h 687404"/>
                  <a:gd name="connsiteX0" fmla="*/ 122979 w 1311927"/>
                  <a:gd name="connsiteY0" fmla="*/ 0 h 687404"/>
                  <a:gd name="connsiteX1" fmla="*/ 1010920 w 1311927"/>
                  <a:gd name="connsiteY1" fmla="*/ 971 h 687404"/>
                  <a:gd name="connsiteX2" fmla="*/ 1311927 w 1311927"/>
                  <a:gd name="connsiteY2" fmla="*/ 532960 h 687404"/>
                  <a:gd name="connsiteX3" fmla="*/ 1021769 w 1311927"/>
                  <a:gd name="connsiteY3" fmla="*/ 533313 h 687404"/>
                  <a:gd name="connsiteX4" fmla="*/ 911438 w 1311927"/>
                  <a:gd name="connsiteY4" fmla="*/ 408694 h 687404"/>
                  <a:gd name="connsiteX5" fmla="*/ 855876 w 1311927"/>
                  <a:gd name="connsiteY5" fmla="*/ 533312 h 687404"/>
                  <a:gd name="connsiteX6" fmla="*/ 324856 w 1311927"/>
                  <a:gd name="connsiteY6" fmla="*/ 534901 h 687404"/>
                  <a:gd name="connsiteX7" fmla="*/ 270881 w 1311927"/>
                  <a:gd name="connsiteY7" fmla="*/ 687300 h 687404"/>
                  <a:gd name="connsiteX8" fmla="*/ 205794 w 1311927"/>
                  <a:gd name="connsiteY8" fmla="*/ 533314 h 687404"/>
                  <a:gd name="connsiteX9" fmla="*/ 157815 w 1311927"/>
                  <a:gd name="connsiteY9" fmla="*/ 534724 h 687404"/>
                  <a:gd name="connsiteX10" fmla="*/ 142294 w 1311927"/>
                  <a:gd name="connsiteY10" fmla="*/ 312567 h 687404"/>
                  <a:gd name="connsiteX11" fmla="*/ 213 w 1311927"/>
                  <a:gd name="connsiteY11" fmla="*/ 269099 h 687404"/>
                  <a:gd name="connsiteX12" fmla="*/ 132768 w 1311927"/>
                  <a:gd name="connsiteY12" fmla="*/ 194109 h 687404"/>
                  <a:gd name="connsiteX13" fmla="*/ 122979 w 1311927"/>
                  <a:gd name="connsiteY13" fmla="*/ 0 h 687404"/>
                  <a:gd name="connsiteX0" fmla="*/ 122979 w 1311927"/>
                  <a:gd name="connsiteY0" fmla="*/ 0 h 687305"/>
                  <a:gd name="connsiteX1" fmla="*/ 1010920 w 1311927"/>
                  <a:gd name="connsiteY1" fmla="*/ 971 h 687305"/>
                  <a:gd name="connsiteX2" fmla="*/ 1311927 w 1311927"/>
                  <a:gd name="connsiteY2" fmla="*/ 532960 h 687305"/>
                  <a:gd name="connsiteX3" fmla="*/ 1021769 w 1311927"/>
                  <a:gd name="connsiteY3" fmla="*/ 533313 h 687305"/>
                  <a:gd name="connsiteX4" fmla="*/ 911438 w 1311927"/>
                  <a:gd name="connsiteY4" fmla="*/ 408694 h 687305"/>
                  <a:gd name="connsiteX5" fmla="*/ 855876 w 1311927"/>
                  <a:gd name="connsiteY5" fmla="*/ 533312 h 687305"/>
                  <a:gd name="connsiteX6" fmla="*/ 324856 w 1311927"/>
                  <a:gd name="connsiteY6" fmla="*/ 534901 h 687305"/>
                  <a:gd name="connsiteX7" fmla="*/ 270881 w 1311927"/>
                  <a:gd name="connsiteY7" fmla="*/ 687300 h 687305"/>
                  <a:gd name="connsiteX8" fmla="*/ 205794 w 1311927"/>
                  <a:gd name="connsiteY8" fmla="*/ 533314 h 687305"/>
                  <a:gd name="connsiteX9" fmla="*/ 157815 w 1311927"/>
                  <a:gd name="connsiteY9" fmla="*/ 534724 h 687305"/>
                  <a:gd name="connsiteX10" fmla="*/ 142294 w 1311927"/>
                  <a:gd name="connsiteY10" fmla="*/ 312567 h 687305"/>
                  <a:gd name="connsiteX11" fmla="*/ 213 w 1311927"/>
                  <a:gd name="connsiteY11" fmla="*/ 269099 h 687305"/>
                  <a:gd name="connsiteX12" fmla="*/ 132768 w 1311927"/>
                  <a:gd name="connsiteY12" fmla="*/ 194109 h 687305"/>
                  <a:gd name="connsiteX13" fmla="*/ 122979 w 1311927"/>
                  <a:gd name="connsiteY13" fmla="*/ 0 h 687305"/>
                  <a:gd name="connsiteX0" fmla="*/ 122979 w 1311927"/>
                  <a:gd name="connsiteY0" fmla="*/ 0 h 687305"/>
                  <a:gd name="connsiteX1" fmla="*/ 1010920 w 1311927"/>
                  <a:gd name="connsiteY1" fmla="*/ 971 h 687305"/>
                  <a:gd name="connsiteX2" fmla="*/ 1311927 w 1311927"/>
                  <a:gd name="connsiteY2" fmla="*/ 532960 h 687305"/>
                  <a:gd name="connsiteX3" fmla="*/ 1021769 w 1311927"/>
                  <a:gd name="connsiteY3" fmla="*/ 533313 h 687305"/>
                  <a:gd name="connsiteX4" fmla="*/ 911438 w 1311927"/>
                  <a:gd name="connsiteY4" fmla="*/ 408694 h 687305"/>
                  <a:gd name="connsiteX5" fmla="*/ 855876 w 1311927"/>
                  <a:gd name="connsiteY5" fmla="*/ 533312 h 687305"/>
                  <a:gd name="connsiteX6" fmla="*/ 324856 w 1311927"/>
                  <a:gd name="connsiteY6" fmla="*/ 534901 h 687305"/>
                  <a:gd name="connsiteX7" fmla="*/ 270881 w 1311927"/>
                  <a:gd name="connsiteY7" fmla="*/ 687300 h 687305"/>
                  <a:gd name="connsiteX8" fmla="*/ 205794 w 1311927"/>
                  <a:gd name="connsiteY8" fmla="*/ 533314 h 687305"/>
                  <a:gd name="connsiteX9" fmla="*/ 157815 w 1311927"/>
                  <a:gd name="connsiteY9" fmla="*/ 534724 h 687305"/>
                  <a:gd name="connsiteX10" fmla="*/ 142294 w 1311927"/>
                  <a:gd name="connsiteY10" fmla="*/ 312567 h 687305"/>
                  <a:gd name="connsiteX11" fmla="*/ 213 w 1311927"/>
                  <a:gd name="connsiteY11" fmla="*/ 269099 h 687305"/>
                  <a:gd name="connsiteX12" fmla="*/ 132768 w 1311927"/>
                  <a:gd name="connsiteY12" fmla="*/ 194109 h 687305"/>
                  <a:gd name="connsiteX13" fmla="*/ 122979 w 1311927"/>
                  <a:gd name="connsiteY13" fmla="*/ 0 h 68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1927" h="687305">
                    <a:moveTo>
                      <a:pt x="122979" y="0"/>
                    </a:moveTo>
                    <a:lnTo>
                      <a:pt x="1010920" y="971"/>
                    </a:lnTo>
                    <a:lnTo>
                      <a:pt x="1311927" y="532960"/>
                    </a:lnTo>
                    <a:lnTo>
                      <a:pt x="1021769" y="533313"/>
                    </a:lnTo>
                    <a:cubicBezTo>
                      <a:pt x="1082094" y="428538"/>
                      <a:pt x="971763" y="402344"/>
                      <a:pt x="911438" y="408694"/>
                    </a:cubicBezTo>
                    <a:cubicBezTo>
                      <a:pt x="858521" y="411869"/>
                      <a:pt x="788143" y="441237"/>
                      <a:pt x="855876" y="533312"/>
                    </a:cubicBezTo>
                    <a:lnTo>
                      <a:pt x="324856" y="534901"/>
                    </a:lnTo>
                    <a:cubicBezTo>
                      <a:pt x="402114" y="620626"/>
                      <a:pt x="321806" y="687987"/>
                      <a:pt x="270881" y="687300"/>
                    </a:cubicBezTo>
                    <a:cubicBezTo>
                      <a:pt x="210720" y="686488"/>
                      <a:pt x="127477" y="617981"/>
                      <a:pt x="205794" y="533314"/>
                    </a:cubicBezTo>
                    <a:lnTo>
                      <a:pt x="157815" y="534724"/>
                    </a:lnTo>
                    <a:cubicBezTo>
                      <a:pt x="149936" y="536370"/>
                      <a:pt x="143823" y="369952"/>
                      <a:pt x="142294" y="312567"/>
                    </a:cubicBezTo>
                    <a:cubicBezTo>
                      <a:pt x="61126" y="397793"/>
                      <a:pt x="4975" y="349748"/>
                      <a:pt x="213" y="269099"/>
                    </a:cubicBezTo>
                    <a:cubicBezTo>
                      <a:pt x="-2962" y="198456"/>
                      <a:pt x="28963" y="121202"/>
                      <a:pt x="132768" y="194109"/>
                    </a:cubicBezTo>
                    <a:cubicBezTo>
                      <a:pt x="131622" y="127018"/>
                      <a:pt x="124125" y="67091"/>
                      <a:pt x="122979" y="0"/>
                    </a:cubicBezTo>
                    <a:close/>
                  </a:path>
                </a:pathLst>
              </a:custGeom>
              <a:solidFill>
                <a:srgbClr val="FFFF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Freeform 36">
                <a:extLst>
                  <a:ext uri="{FF2B5EF4-FFF2-40B4-BE49-F238E27FC236}">
                    <a16:creationId xmlns:a16="http://schemas.microsoft.com/office/drawing/2014/main" id="{28F831FD-3283-483C-A973-4BD2A06A1CD6}"/>
                  </a:ext>
                </a:extLst>
              </p:cNvPr>
              <p:cNvSpPr/>
              <p:nvPr/>
            </p:nvSpPr>
            <p:spPr>
              <a:xfrm>
                <a:off x="4919157" y="3546130"/>
                <a:ext cx="1284558" cy="797270"/>
              </a:xfrm>
              <a:custGeom>
                <a:avLst/>
                <a:gdLst>
                  <a:gd name="connsiteX0" fmla="*/ 0 w 1140177"/>
                  <a:gd name="connsiteY0" fmla="*/ 0 h 620889"/>
                  <a:gd name="connsiteX1" fmla="*/ 158044 w 1140177"/>
                  <a:gd name="connsiteY1" fmla="*/ 620889 h 620889"/>
                  <a:gd name="connsiteX2" fmla="*/ 1140177 w 1140177"/>
                  <a:gd name="connsiteY2" fmla="*/ 620889 h 620889"/>
                  <a:gd name="connsiteX3" fmla="*/ 756355 w 1140177"/>
                  <a:gd name="connsiteY3" fmla="*/ 0 h 620889"/>
                  <a:gd name="connsiteX4" fmla="*/ 0 w 1140177"/>
                  <a:gd name="connsiteY4" fmla="*/ 0 h 620889"/>
                  <a:gd name="connsiteX0" fmla="*/ 0 w 1140177"/>
                  <a:gd name="connsiteY0" fmla="*/ 0 h 620889"/>
                  <a:gd name="connsiteX1" fmla="*/ 158044 w 1140177"/>
                  <a:gd name="connsiteY1" fmla="*/ 620889 h 620889"/>
                  <a:gd name="connsiteX2" fmla="*/ 1140177 w 1140177"/>
                  <a:gd name="connsiteY2" fmla="*/ 620889 h 620889"/>
                  <a:gd name="connsiteX3" fmla="*/ 756355 w 1140177"/>
                  <a:gd name="connsiteY3" fmla="*/ 0 h 620889"/>
                  <a:gd name="connsiteX4" fmla="*/ 283633 w 1140177"/>
                  <a:gd name="connsiteY4" fmla="*/ 353 h 620889"/>
                  <a:gd name="connsiteX5" fmla="*/ 0 w 1140177"/>
                  <a:gd name="connsiteY5" fmla="*/ 0 h 620889"/>
                  <a:gd name="connsiteX0" fmla="*/ 0 w 1140177"/>
                  <a:gd name="connsiteY0" fmla="*/ 0 h 620889"/>
                  <a:gd name="connsiteX1" fmla="*/ 158044 w 1140177"/>
                  <a:gd name="connsiteY1" fmla="*/ 620889 h 620889"/>
                  <a:gd name="connsiteX2" fmla="*/ 1140177 w 1140177"/>
                  <a:gd name="connsiteY2" fmla="*/ 620889 h 620889"/>
                  <a:gd name="connsiteX3" fmla="*/ 756355 w 1140177"/>
                  <a:gd name="connsiteY3" fmla="*/ 0 h 620889"/>
                  <a:gd name="connsiteX4" fmla="*/ 470958 w 1140177"/>
                  <a:gd name="connsiteY4" fmla="*/ 353 h 620889"/>
                  <a:gd name="connsiteX5" fmla="*/ 283633 w 1140177"/>
                  <a:gd name="connsiteY5" fmla="*/ 353 h 620889"/>
                  <a:gd name="connsiteX6" fmla="*/ 0 w 1140177"/>
                  <a:gd name="connsiteY6" fmla="*/ 0 h 620889"/>
                  <a:gd name="connsiteX0" fmla="*/ 0 w 1140177"/>
                  <a:gd name="connsiteY0" fmla="*/ 0 h 620889"/>
                  <a:gd name="connsiteX1" fmla="*/ 158044 w 1140177"/>
                  <a:gd name="connsiteY1" fmla="*/ 620889 h 620889"/>
                  <a:gd name="connsiteX2" fmla="*/ 1140177 w 1140177"/>
                  <a:gd name="connsiteY2" fmla="*/ 620889 h 620889"/>
                  <a:gd name="connsiteX3" fmla="*/ 756355 w 1140177"/>
                  <a:gd name="connsiteY3" fmla="*/ 0 h 620889"/>
                  <a:gd name="connsiteX4" fmla="*/ 470958 w 1140177"/>
                  <a:gd name="connsiteY4" fmla="*/ 353 h 620889"/>
                  <a:gd name="connsiteX5" fmla="*/ 378883 w 1140177"/>
                  <a:gd name="connsiteY5" fmla="*/ 353 h 620889"/>
                  <a:gd name="connsiteX6" fmla="*/ 283633 w 1140177"/>
                  <a:gd name="connsiteY6" fmla="*/ 353 h 620889"/>
                  <a:gd name="connsiteX7" fmla="*/ 0 w 1140177"/>
                  <a:gd name="connsiteY7" fmla="*/ 0 h 620889"/>
                  <a:gd name="connsiteX0" fmla="*/ 0 w 1140177"/>
                  <a:gd name="connsiteY0" fmla="*/ 117122 h 738011"/>
                  <a:gd name="connsiteX1" fmla="*/ 158044 w 1140177"/>
                  <a:gd name="connsiteY1" fmla="*/ 738011 h 738011"/>
                  <a:gd name="connsiteX2" fmla="*/ 1140177 w 1140177"/>
                  <a:gd name="connsiteY2" fmla="*/ 738011 h 738011"/>
                  <a:gd name="connsiteX3" fmla="*/ 756355 w 1140177"/>
                  <a:gd name="connsiteY3" fmla="*/ 117122 h 738011"/>
                  <a:gd name="connsiteX4" fmla="*/ 470958 w 1140177"/>
                  <a:gd name="connsiteY4" fmla="*/ 117475 h 738011"/>
                  <a:gd name="connsiteX5" fmla="*/ 359833 w 1140177"/>
                  <a:gd name="connsiteY5" fmla="*/ 0 h 738011"/>
                  <a:gd name="connsiteX6" fmla="*/ 283633 w 1140177"/>
                  <a:gd name="connsiteY6" fmla="*/ 117475 h 738011"/>
                  <a:gd name="connsiteX7" fmla="*/ 0 w 1140177"/>
                  <a:gd name="connsiteY7" fmla="*/ 117122 h 738011"/>
                  <a:gd name="connsiteX0" fmla="*/ 0 w 1140177"/>
                  <a:gd name="connsiteY0" fmla="*/ 117162 h 738051"/>
                  <a:gd name="connsiteX1" fmla="*/ 158044 w 1140177"/>
                  <a:gd name="connsiteY1" fmla="*/ 738051 h 738051"/>
                  <a:gd name="connsiteX2" fmla="*/ 1140177 w 1140177"/>
                  <a:gd name="connsiteY2" fmla="*/ 738051 h 738051"/>
                  <a:gd name="connsiteX3" fmla="*/ 756355 w 1140177"/>
                  <a:gd name="connsiteY3" fmla="*/ 117162 h 738051"/>
                  <a:gd name="connsiteX4" fmla="*/ 470958 w 1140177"/>
                  <a:gd name="connsiteY4" fmla="*/ 117515 h 738051"/>
                  <a:gd name="connsiteX5" fmla="*/ 359833 w 1140177"/>
                  <a:gd name="connsiteY5" fmla="*/ 40 h 738051"/>
                  <a:gd name="connsiteX6" fmla="*/ 283633 w 1140177"/>
                  <a:gd name="connsiteY6" fmla="*/ 117515 h 738051"/>
                  <a:gd name="connsiteX7" fmla="*/ 0 w 1140177"/>
                  <a:gd name="connsiteY7" fmla="*/ 117162 h 738051"/>
                  <a:gd name="connsiteX0" fmla="*/ 0 w 1140177"/>
                  <a:gd name="connsiteY0" fmla="*/ 117162 h 738051"/>
                  <a:gd name="connsiteX1" fmla="*/ 158044 w 1140177"/>
                  <a:gd name="connsiteY1" fmla="*/ 738051 h 738051"/>
                  <a:gd name="connsiteX2" fmla="*/ 1140177 w 1140177"/>
                  <a:gd name="connsiteY2" fmla="*/ 738051 h 738051"/>
                  <a:gd name="connsiteX3" fmla="*/ 756355 w 1140177"/>
                  <a:gd name="connsiteY3" fmla="*/ 117162 h 738051"/>
                  <a:gd name="connsiteX4" fmla="*/ 470958 w 1140177"/>
                  <a:gd name="connsiteY4" fmla="*/ 117515 h 738051"/>
                  <a:gd name="connsiteX5" fmla="*/ 359833 w 1140177"/>
                  <a:gd name="connsiteY5" fmla="*/ 40 h 738051"/>
                  <a:gd name="connsiteX6" fmla="*/ 283633 w 1140177"/>
                  <a:gd name="connsiteY6" fmla="*/ 117515 h 738051"/>
                  <a:gd name="connsiteX7" fmla="*/ 0 w 1140177"/>
                  <a:gd name="connsiteY7" fmla="*/ 117162 h 738051"/>
                  <a:gd name="connsiteX0" fmla="*/ 0 w 1140177"/>
                  <a:gd name="connsiteY0" fmla="*/ 117197 h 738086"/>
                  <a:gd name="connsiteX1" fmla="*/ 158044 w 1140177"/>
                  <a:gd name="connsiteY1" fmla="*/ 738086 h 738086"/>
                  <a:gd name="connsiteX2" fmla="*/ 1140177 w 1140177"/>
                  <a:gd name="connsiteY2" fmla="*/ 738086 h 738086"/>
                  <a:gd name="connsiteX3" fmla="*/ 756355 w 1140177"/>
                  <a:gd name="connsiteY3" fmla="*/ 117197 h 738086"/>
                  <a:gd name="connsiteX4" fmla="*/ 470958 w 1140177"/>
                  <a:gd name="connsiteY4" fmla="*/ 117550 h 738086"/>
                  <a:gd name="connsiteX5" fmla="*/ 359833 w 1140177"/>
                  <a:gd name="connsiteY5" fmla="*/ 75 h 738086"/>
                  <a:gd name="connsiteX6" fmla="*/ 283633 w 1140177"/>
                  <a:gd name="connsiteY6" fmla="*/ 117550 h 738086"/>
                  <a:gd name="connsiteX7" fmla="*/ 0 w 1140177"/>
                  <a:gd name="connsiteY7" fmla="*/ 117197 h 738086"/>
                  <a:gd name="connsiteX0" fmla="*/ 0 w 1140177"/>
                  <a:gd name="connsiteY0" fmla="*/ 117251 h 738140"/>
                  <a:gd name="connsiteX1" fmla="*/ 158044 w 1140177"/>
                  <a:gd name="connsiteY1" fmla="*/ 738140 h 738140"/>
                  <a:gd name="connsiteX2" fmla="*/ 1140177 w 1140177"/>
                  <a:gd name="connsiteY2" fmla="*/ 738140 h 738140"/>
                  <a:gd name="connsiteX3" fmla="*/ 756355 w 1140177"/>
                  <a:gd name="connsiteY3" fmla="*/ 117251 h 738140"/>
                  <a:gd name="connsiteX4" fmla="*/ 470958 w 1140177"/>
                  <a:gd name="connsiteY4" fmla="*/ 117604 h 738140"/>
                  <a:gd name="connsiteX5" fmla="*/ 359833 w 1140177"/>
                  <a:gd name="connsiteY5" fmla="*/ 129 h 738140"/>
                  <a:gd name="connsiteX6" fmla="*/ 283633 w 1140177"/>
                  <a:gd name="connsiteY6" fmla="*/ 117604 h 738140"/>
                  <a:gd name="connsiteX7" fmla="*/ 0 w 1140177"/>
                  <a:gd name="connsiteY7" fmla="*/ 117251 h 738140"/>
                  <a:gd name="connsiteX0" fmla="*/ 0 w 1140177"/>
                  <a:gd name="connsiteY0" fmla="*/ 117251 h 738140"/>
                  <a:gd name="connsiteX1" fmla="*/ 158044 w 1140177"/>
                  <a:gd name="connsiteY1" fmla="*/ 738140 h 738140"/>
                  <a:gd name="connsiteX2" fmla="*/ 1140177 w 1140177"/>
                  <a:gd name="connsiteY2" fmla="*/ 738140 h 738140"/>
                  <a:gd name="connsiteX3" fmla="*/ 756355 w 1140177"/>
                  <a:gd name="connsiteY3" fmla="*/ 117251 h 738140"/>
                  <a:gd name="connsiteX4" fmla="*/ 470958 w 1140177"/>
                  <a:gd name="connsiteY4" fmla="*/ 117604 h 738140"/>
                  <a:gd name="connsiteX5" fmla="*/ 359833 w 1140177"/>
                  <a:gd name="connsiteY5" fmla="*/ 129 h 738140"/>
                  <a:gd name="connsiteX6" fmla="*/ 315383 w 1140177"/>
                  <a:gd name="connsiteY6" fmla="*/ 120779 h 738140"/>
                  <a:gd name="connsiteX7" fmla="*/ 0 w 1140177"/>
                  <a:gd name="connsiteY7" fmla="*/ 117251 h 738140"/>
                  <a:gd name="connsiteX0" fmla="*/ 0 w 1140177"/>
                  <a:gd name="connsiteY0" fmla="*/ 129909 h 750798"/>
                  <a:gd name="connsiteX1" fmla="*/ 158044 w 1140177"/>
                  <a:gd name="connsiteY1" fmla="*/ 750798 h 750798"/>
                  <a:gd name="connsiteX2" fmla="*/ 1140177 w 1140177"/>
                  <a:gd name="connsiteY2" fmla="*/ 750798 h 750798"/>
                  <a:gd name="connsiteX3" fmla="*/ 756355 w 1140177"/>
                  <a:gd name="connsiteY3" fmla="*/ 129909 h 750798"/>
                  <a:gd name="connsiteX4" fmla="*/ 470958 w 1140177"/>
                  <a:gd name="connsiteY4" fmla="*/ 130262 h 750798"/>
                  <a:gd name="connsiteX5" fmla="*/ 369358 w 1140177"/>
                  <a:gd name="connsiteY5" fmla="*/ 87 h 750798"/>
                  <a:gd name="connsiteX6" fmla="*/ 315383 w 1140177"/>
                  <a:gd name="connsiteY6" fmla="*/ 133437 h 750798"/>
                  <a:gd name="connsiteX7" fmla="*/ 0 w 1140177"/>
                  <a:gd name="connsiteY7" fmla="*/ 129909 h 750798"/>
                  <a:gd name="connsiteX0" fmla="*/ 0 w 1140177"/>
                  <a:gd name="connsiteY0" fmla="*/ 133078 h 753967"/>
                  <a:gd name="connsiteX1" fmla="*/ 158044 w 1140177"/>
                  <a:gd name="connsiteY1" fmla="*/ 753967 h 753967"/>
                  <a:gd name="connsiteX2" fmla="*/ 1140177 w 1140177"/>
                  <a:gd name="connsiteY2" fmla="*/ 753967 h 753967"/>
                  <a:gd name="connsiteX3" fmla="*/ 756355 w 1140177"/>
                  <a:gd name="connsiteY3" fmla="*/ 133078 h 753967"/>
                  <a:gd name="connsiteX4" fmla="*/ 470958 w 1140177"/>
                  <a:gd name="connsiteY4" fmla="*/ 133431 h 753967"/>
                  <a:gd name="connsiteX5" fmla="*/ 388408 w 1140177"/>
                  <a:gd name="connsiteY5" fmla="*/ 81 h 753967"/>
                  <a:gd name="connsiteX6" fmla="*/ 315383 w 1140177"/>
                  <a:gd name="connsiteY6" fmla="*/ 136606 h 753967"/>
                  <a:gd name="connsiteX7" fmla="*/ 0 w 1140177"/>
                  <a:gd name="connsiteY7" fmla="*/ 133078 h 753967"/>
                  <a:gd name="connsiteX0" fmla="*/ 0 w 1140177"/>
                  <a:gd name="connsiteY0" fmla="*/ 139417 h 760306"/>
                  <a:gd name="connsiteX1" fmla="*/ 158044 w 1140177"/>
                  <a:gd name="connsiteY1" fmla="*/ 760306 h 760306"/>
                  <a:gd name="connsiteX2" fmla="*/ 1140177 w 1140177"/>
                  <a:gd name="connsiteY2" fmla="*/ 760306 h 760306"/>
                  <a:gd name="connsiteX3" fmla="*/ 756355 w 1140177"/>
                  <a:gd name="connsiteY3" fmla="*/ 139417 h 760306"/>
                  <a:gd name="connsiteX4" fmla="*/ 470958 w 1140177"/>
                  <a:gd name="connsiteY4" fmla="*/ 139770 h 760306"/>
                  <a:gd name="connsiteX5" fmla="*/ 366183 w 1140177"/>
                  <a:gd name="connsiteY5" fmla="*/ 70 h 760306"/>
                  <a:gd name="connsiteX6" fmla="*/ 315383 w 1140177"/>
                  <a:gd name="connsiteY6" fmla="*/ 142945 h 760306"/>
                  <a:gd name="connsiteX7" fmla="*/ 0 w 1140177"/>
                  <a:gd name="connsiteY7" fmla="*/ 139417 h 760306"/>
                  <a:gd name="connsiteX0" fmla="*/ 0 w 1140177"/>
                  <a:gd name="connsiteY0" fmla="*/ 141639 h 762528"/>
                  <a:gd name="connsiteX1" fmla="*/ 158044 w 1140177"/>
                  <a:gd name="connsiteY1" fmla="*/ 762528 h 762528"/>
                  <a:gd name="connsiteX2" fmla="*/ 1140177 w 1140177"/>
                  <a:gd name="connsiteY2" fmla="*/ 762528 h 762528"/>
                  <a:gd name="connsiteX3" fmla="*/ 756355 w 1140177"/>
                  <a:gd name="connsiteY3" fmla="*/ 141639 h 762528"/>
                  <a:gd name="connsiteX4" fmla="*/ 470958 w 1140177"/>
                  <a:gd name="connsiteY4" fmla="*/ 141992 h 762528"/>
                  <a:gd name="connsiteX5" fmla="*/ 366183 w 1140177"/>
                  <a:gd name="connsiteY5" fmla="*/ 2292 h 762528"/>
                  <a:gd name="connsiteX6" fmla="*/ 315383 w 1140177"/>
                  <a:gd name="connsiteY6" fmla="*/ 145167 h 762528"/>
                  <a:gd name="connsiteX7" fmla="*/ 0 w 1140177"/>
                  <a:gd name="connsiteY7" fmla="*/ 141639 h 762528"/>
                  <a:gd name="connsiteX0" fmla="*/ 0 w 1140177"/>
                  <a:gd name="connsiteY0" fmla="*/ 141639 h 762528"/>
                  <a:gd name="connsiteX1" fmla="*/ 55033 w 1140177"/>
                  <a:gd name="connsiteY1" fmla="*/ 364243 h 762528"/>
                  <a:gd name="connsiteX2" fmla="*/ 158044 w 1140177"/>
                  <a:gd name="connsiteY2" fmla="*/ 762528 h 762528"/>
                  <a:gd name="connsiteX3" fmla="*/ 1140177 w 1140177"/>
                  <a:gd name="connsiteY3" fmla="*/ 762528 h 762528"/>
                  <a:gd name="connsiteX4" fmla="*/ 756355 w 1140177"/>
                  <a:gd name="connsiteY4" fmla="*/ 141639 h 762528"/>
                  <a:gd name="connsiteX5" fmla="*/ 470958 w 1140177"/>
                  <a:gd name="connsiteY5" fmla="*/ 141992 h 762528"/>
                  <a:gd name="connsiteX6" fmla="*/ 366183 w 1140177"/>
                  <a:gd name="connsiteY6" fmla="*/ 2292 h 762528"/>
                  <a:gd name="connsiteX7" fmla="*/ 315383 w 1140177"/>
                  <a:gd name="connsiteY7" fmla="*/ 145167 h 762528"/>
                  <a:gd name="connsiteX8" fmla="*/ 0 w 1140177"/>
                  <a:gd name="connsiteY8" fmla="*/ 141639 h 762528"/>
                  <a:gd name="connsiteX0" fmla="*/ 0 w 1140177"/>
                  <a:gd name="connsiteY0" fmla="*/ 141639 h 762528"/>
                  <a:gd name="connsiteX1" fmla="*/ 55033 w 1140177"/>
                  <a:gd name="connsiteY1" fmla="*/ 364243 h 762528"/>
                  <a:gd name="connsiteX2" fmla="*/ 93133 w 1140177"/>
                  <a:gd name="connsiteY2" fmla="*/ 513468 h 762528"/>
                  <a:gd name="connsiteX3" fmla="*/ 158044 w 1140177"/>
                  <a:gd name="connsiteY3" fmla="*/ 762528 h 762528"/>
                  <a:gd name="connsiteX4" fmla="*/ 1140177 w 1140177"/>
                  <a:gd name="connsiteY4" fmla="*/ 762528 h 762528"/>
                  <a:gd name="connsiteX5" fmla="*/ 756355 w 1140177"/>
                  <a:gd name="connsiteY5" fmla="*/ 141639 h 762528"/>
                  <a:gd name="connsiteX6" fmla="*/ 470958 w 1140177"/>
                  <a:gd name="connsiteY6" fmla="*/ 141992 h 762528"/>
                  <a:gd name="connsiteX7" fmla="*/ 366183 w 1140177"/>
                  <a:gd name="connsiteY7" fmla="*/ 2292 h 762528"/>
                  <a:gd name="connsiteX8" fmla="*/ 315383 w 1140177"/>
                  <a:gd name="connsiteY8" fmla="*/ 145167 h 762528"/>
                  <a:gd name="connsiteX9" fmla="*/ 0 w 1140177"/>
                  <a:gd name="connsiteY9" fmla="*/ 141639 h 762528"/>
                  <a:gd name="connsiteX0" fmla="*/ 0 w 1140177"/>
                  <a:gd name="connsiteY0" fmla="*/ 141639 h 762528"/>
                  <a:gd name="connsiteX1" fmla="*/ 55033 w 1140177"/>
                  <a:gd name="connsiteY1" fmla="*/ 364243 h 762528"/>
                  <a:gd name="connsiteX2" fmla="*/ 70908 w 1140177"/>
                  <a:gd name="connsiteY2" fmla="*/ 440443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707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33827"/>
                  <a:gd name="connsiteY0" fmla="*/ 141639 h 762528"/>
                  <a:gd name="connsiteX1" fmla="*/ 55033 w 1133827"/>
                  <a:gd name="connsiteY1" fmla="*/ 364243 h 762528"/>
                  <a:gd name="connsiteX2" fmla="*/ 251883 w 1133827"/>
                  <a:gd name="connsiteY2" fmla="*/ 418218 h 762528"/>
                  <a:gd name="connsiteX3" fmla="*/ 93133 w 1133827"/>
                  <a:gd name="connsiteY3" fmla="*/ 513468 h 762528"/>
                  <a:gd name="connsiteX4" fmla="*/ 170744 w 1133827"/>
                  <a:gd name="connsiteY4" fmla="*/ 762528 h 762528"/>
                  <a:gd name="connsiteX5" fmla="*/ 1133827 w 1133827"/>
                  <a:gd name="connsiteY5" fmla="*/ 753003 h 762528"/>
                  <a:gd name="connsiteX6" fmla="*/ 756355 w 1133827"/>
                  <a:gd name="connsiteY6" fmla="*/ 141639 h 762528"/>
                  <a:gd name="connsiteX7" fmla="*/ 470958 w 1133827"/>
                  <a:gd name="connsiteY7" fmla="*/ 141992 h 762528"/>
                  <a:gd name="connsiteX8" fmla="*/ 366183 w 1133827"/>
                  <a:gd name="connsiteY8" fmla="*/ 2292 h 762528"/>
                  <a:gd name="connsiteX9" fmla="*/ 315383 w 1133827"/>
                  <a:gd name="connsiteY9" fmla="*/ 145167 h 762528"/>
                  <a:gd name="connsiteX10" fmla="*/ 0 w 1133827"/>
                  <a:gd name="connsiteY10" fmla="*/ 141639 h 762528"/>
                  <a:gd name="connsiteX0" fmla="*/ 0 w 1133827"/>
                  <a:gd name="connsiteY0" fmla="*/ 141639 h 759353"/>
                  <a:gd name="connsiteX1" fmla="*/ 55033 w 1133827"/>
                  <a:gd name="connsiteY1" fmla="*/ 364243 h 759353"/>
                  <a:gd name="connsiteX2" fmla="*/ 251883 w 1133827"/>
                  <a:gd name="connsiteY2" fmla="*/ 418218 h 759353"/>
                  <a:gd name="connsiteX3" fmla="*/ 93133 w 1133827"/>
                  <a:gd name="connsiteY3" fmla="*/ 513468 h 759353"/>
                  <a:gd name="connsiteX4" fmla="*/ 170744 w 1133827"/>
                  <a:gd name="connsiteY4" fmla="*/ 759353 h 759353"/>
                  <a:gd name="connsiteX5" fmla="*/ 1133827 w 1133827"/>
                  <a:gd name="connsiteY5" fmla="*/ 753003 h 759353"/>
                  <a:gd name="connsiteX6" fmla="*/ 756355 w 1133827"/>
                  <a:gd name="connsiteY6" fmla="*/ 141639 h 759353"/>
                  <a:gd name="connsiteX7" fmla="*/ 470958 w 1133827"/>
                  <a:gd name="connsiteY7" fmla="*/ 141992 h 759353"/>
                  <a:gd name="connsiteX8" fmla="*/ 366183 w 1133827"/>
                  <a:gd name="connsiteY8" fmla="*/ 2292 h 759353"/>
                  <a:gd name="connsiteX9" fmla="*/ 315383 w 1133827"/>
                  <a:gd name="connsiteY9" fmla="*/ 145167 h 759353"/>
                  <a:gd name="connsiteX10" fmla="*/ 0 w 1133827"/>
                  <a:gd name="connsiteY10" fmla="*/ 141639 h 759353"/>
                  <a:gd name="connsiteX0" fmla="*/ 0 w 1133827"/>
                  <a:gd name="connsiteY0" fmla="*/ 126361 h 744075"/>
                  <a:gd name="connsiteX1" fmla="*/ 55033 w 1133827"/>
                  <a:gd name="connsiteY1" fmla="*/ 348965 h 744075"/>
                  <a:gd name="connsiteX2" fmla="*/ 251883 w 1133827"/>
                  <a:gd name="connsiteY2" fmla="*/ 402940 h 744075"/>
                  <a:gd name="connsiteX3" fmla="*/ 93133 w 1133827"/>
                  <a:gd name="connsiteY3" fmla="*/ 498190 h 744075"/>
                  <a:gd name="connsiteX4" fmla="*/ 170744 w 1133827"/>
                  <a:gd name="connsiteY4" fmla="*/ 744075 h 744075"/>
                  <a:gd name="connsiteX5" fmla="*/ 1133827 w 1133827"/>
                  <a:gd name="connsiteY5" fmla="*/ 737725 h 744075"/>
                  <a:gd name="connsiteX6" fmla="*/ 756355 w 1133827"/>
                  <a:gd name="connsiteY6" fmla="*/ 126361 h 744075"/>
                  <a:gd name="connsiteX7" fmla="*/ 470958 w 1133827"/>
                  <a:gd name="connsiteY7" fmla="*/ 126714 h 744075"/>
                  <a:gd name="connsiteX8" fmla="*/ 353483 w 1133827"/>
                  <a:gd name="connsiteY8" fmla="*/ 2889 h 744075"/>
                  <a:gd name="connsiteX9" fmla="*/ 315383 w 1133827"/>
                  <a:gd name="connsiteY9" fmla="*/ 129889 h 744075"/>
                  <a:gd name="connsiteX10" fmla="*/ 0 w 1133827"/>
                  <a:gd name="connsiteY10" fmla="*/ 126361 h 744075"/>
                  <a:gd name="connsiteX0" fmla="*/ 0 w 1133827"/>
                  <a:gd name="connsiteY0" fmla="*/ 126361 h 744075"/>
                  <a:gd name="connsiteX1" fmla="*/ 55033 w 1133827"/>
                  <a:gd name="connsiteY1" fmla="*/ 348965 h 744075"/>
                  <a:gd name="connsiteX2" fmla="*/ 251883 w 1133827"/>
                  <a:gd name="connsiteY2" fmla="*/ 402940 h 744075"/>
                  <a:gd name="connsiteX3" fmla="*/ 93133 w 1133827"/>
                  <a:gd name="connsiteY3" fmla="*/ 498190 h 744075"/>
                  <a:gd name="connsiteX4" fmla="*/ 170744 w 1133827"/>
                  <a:gd name="connsiteY4" fmla="*/ 744075 h 744075"/>
                  <a:gd name="connsiteX5" fmla="*/ 582083 w 1133827"/>
                  <a:gd name="connsiteY5" fmla="*/ 739491 h 744075"/>
                  <a:gd name="connsiteX6" fmla="*/ 1133827 w 1133827"/>
                  <a:gd name="connsiteY6" fmla="*/ 737725 h 744075"/>
                  <a:gd name="connsiteX7" fmla="*/ 756355 w 1133827"/>
                  <a:gd name="connsiteY7" fmla="*/ 126361 h 744075"/>
                  <a:gd name="connsiteX8" fmla="*/ 470958 w 1133827"/>
                  <a:gd name="connsiteY8" fmla="*/ 126714 h 744075"/>
                  <a:gd name="connsiteX9" fmla="*/ 353483 w 1133827"/>
                  <a:gd name="connsiteY9" fmla="*/ 2889 h 744075"/>
                  <a:gd name="connsiteX10" fmla="*/ 315383 w 1133827"/>
                  <a:gd name="connsiteY10" fmla="*/ 129889 h 744075"/>
                  <a:gd name="connsiteX11" fmla="*/ 0 w 1133827"/>
                  <a:gd name="connsiteY11" fmla="*/ 126361 h 744075"/>
                  <a:gd name="connsiteX0" fmla="*/ 0 w 1133827"/>
                  <a:gd name="connsiteY0" fmla="*/ 126361 h 744075"/>
                  <a:gd name="connsiteX1" fmla="*/ 55033 w 1133827"/>
                  <a:gd name="connsiteY1" fmla="*/ 348965 h 744075"/>
                  <a:gd name="connsiteX2" fmla="*/ 251883 w 1133827"/>
                  <a:gd name="connsiteY2" fmla="*/ 402940 h 744075"/>
                  <a:gd name="connsiteX3" fmla="*/ 93133 w 1133827"/>
                  <a:gd name="connsiteY3" fmla="*/ 498190 h 744075"/>
                  <a:gd name="connsiteX4" fmla="*/ 170744 w 1133827"/>
                  <a:gd name="connsiteY4" fmla="*/ 744075 h 744075"/>
                  <a:gd name="connsiteX5" fmla="*/ 582083 w 1133827"/>
                  <a:gd name="connsiteY5" fmla="*/ 739491 h 744075"/>
                  <a:gd name="connsiteX6" fmla="*/ 794808 w 1133827"/>
                  <a:gd name="connsiteY6" fmla="*/ 739491 h 744075"/>
                  <a:gd name="connsiteX7" fmla="*/ 1133827 w 1133827"/>
                  <a:gd name="connsiteY7" fmla="*/ 737725 h 744075"/>
                  <a:gd name="connsiteX8" fmla="*/ 756355 w 1133827"/>
                  <a:gd name="connsiteY8" fmla="*/ 126361 h 744075"/>
                  <a:gd name="connsiteX9" fmla="*/ 470958 w 1133827"/>
                  <a:gd name="connsiteY9" fmla="*/ 126714 h 744075"/>
                  <a:gd name="connsiteX10" fmla="*/ 353483 w 1133827"/>
                  <a:gd name="connsiteY10" fmla="*/ 2889 h 744075"/>
                  <a:gd name="connsiteX11" fmla="*/ 315383 w 1133827"/>
                  <a:gd name="connsiteY11" fmla="*/ 129889 h 744075"/>
                  <a:gd name="connsiteX12" fmla="*/ 0 w 1133827"/>
                  <a:gd name="connsiteY12" fmla="*/ 126361 h 744075"/>
                  <a:gd name="connsiteX0" fmla="*/ 0 w 1133827"/>
                  <a:gd name="connsiteY0" fmla="*/ 126361 h 744075"/>
                  <a:gd name="connsiteX1" fmla="*/ 55033 w 1133827"/>
                  <a:gd name="connsiteY1" fmla="*/ 348965 h 744075"/>
                  <a:gd name="connsiteX2" fmla="*/ 251883 w 1133827"/>
                  <a:gd name="connsiteY2" fmla="*/ 402940 h 744075"/>
                  <a:gd name="connsiteX3" fmla="*/ 93133 w 1133827"/>
                  <a:gd name="connsiteY3" fmla="*/ 498190 h 744075"/>
                  <a:gd name="connsiteX4" fmla="*/ 170744 w 1133827"/>
                  <a:gd name="connsiteY4" fmla="*/ 744075 h 744075"/>
                  <a:gd name="connsiteX5" fmla="*/ 582083 w 1133827"/>
                  <a:gd name="connsiteY5" fmla="*/ 739491 h 744075"/>
                  <a:gd name="connsiteX6" fmla="*/ 699558 w 1133827"/>
                  <a:gd name="connsiteY6" fmla="*/ 739491 h 744075"/>
                  <a:gd name="connsiteX7" fmla="*/ 794808 w 1133827"/>
                  <a:gd name="connsiteY7" fmla="*/ 739491 h 744075"/>
                  <a:gd name="connsiteX8" fmla="*/ 1133827 w 1133827"/>
                  <a:gd name="connsiteY8" fmla="*/ 737725 h 744075"/>
                  <a:gd name="connsiteX9" fmla="*/ 756355 w 1133827"/>
                  <a:gd name="connsiteY9" fmla="*/ 126361 h 744075"/>
                  <a:gd name="connsiteX10" fmla="*/ 470958 w 1133827"/>
                  <a:gd name="connsiteY10" fmla="*/ 126714 h 744075"/>
                  <a:gd name="connsiteX11" fmla="*/ 353483 w 1133827"/>
                  <a:gd name="connsiteY11" fmla="*/ 2889 h 744075"/>
                  <a:gd name="connsiteX12" fmla="*/ 315383 w 1133827"/>
                  <a:gd name="connsiteY12" fmla="*/ 129889 h 744075"/>
                  <a:gd name="connsiteX13" fmla="*/ 0 w 1133827"/>
                  <a:gd name="connsiteY13" fmla="*/ 126361 h 744075"/>
                  <a:gd name="connsiteX0" fmla="*/ 0 w 1133827"/>
                  <a:gd name="connsiteY0" fmla="*/ 126361 h 879191"/>
                  <a:gd name="connsiteX1" fmla="*/ 55033 w 1133827"/>
                  <a:gd name="connsiteY1" fmla="*/ 348965 h 879191"/>
                  <a:gd name="connsiteX2" fmla="*/ 251883 w 1133827"/>
                  <a:gd name="connsiteY2" fmla="*/ 402940 h 879191"/>
                  <a:gd name="connsiteX3" fmla="*/ 93133 w 1133827"/>
                  <a:gd name="connsiteY3" fmla="*/ 498190 h 879191"/>
                  <a:gd name="connsiteX4" fmla="*/ 170744 w 1133827"/>
                  <a:gd name="connsiteY4" fmla="*/ 744075 h 879191"/>
                  <a:gd name="connsiteX5" fmla="*/ 582083 w 1133827"/>
                  <a:gd name="connsiteY5" fmla="*/ 739491 h 879191"/>
                  <a:gd name="connsiteX6" fmla="*/ 712258 w 1133827"/>
                  <a:gd name="connsiteY6" fmla="*/ 879191 h 879191"/>
                  <a:gd name="connsiteX7" fmla="*/ 794808 w 1133827"/>
                  <a:gd name="connsiteY7" fmla="*/ 739491 h 879191"/>
                  <a:gd name="connsiteX8" fmla="*/ 1133827 w 1133827"/>
                  <a:gd name="connsiteY8" fmla="*/ 737725 h 879191"/>
                  <a:gd name="connsiteX9" fmla="*/ 756355 w 1133827"/>
                  <a:gd name="connsiteY9" fmla="*/ 126361 h 879191"/>
                  <a:gd name="connsiteX10" fmla="*/ 470958 w 1133827"/>
                  <a:gd name="connsiteY10" fmla="*/ 126714 h 879191"/>
                  <a:gd name="connsiteX11" fmla="*/ 353483 w 1133827"/>
                  <a:gd name="connsiteY11" fmla="*/ 2889 h 879191"/>
                  <a:gd name="connsiteX12" fmla="*/ 315383 w 1133827"/>
                  <a:gd name="connsiteY12" fmla="*/ 129889 h 879191"/>
                  <a:gd name="connsiteX13" fmla="*/ 0 w 1133827"/>
                  <a:gd name="connsiteY13" fmla="*/ 126361 h 879191"/>
                  <a:gd name="connsiteX0" fmla="*/ 0 w 1133827"/>
                  <a:gd name="connsiteY0" fmla="*/ 126361 h 879324"/>
                  <a:gd name="connsiteX1" fmla="*/ 55033 w 1133827"/>
                  <a:gd name="connsiteY1" fmla="*/ 348965 h 879324"/>
                  <a:gd name="connsiteX2" fmla="*/ 251883 w 1133827"/>
                  <a:gd name="connsiteY2" fmla="*/ 402940 h 879324"/>
                  <a:gd name="connsiteX3" fmla="*/ 93133 w 1133827"/>
                  <a:gd name="connsiteY3" fmla="*/ 498190 h 879324"/>
                  <a:gd name="connsiteX4" fmla="*/ 170744 w 1133827"/>
                  <a:gd name="connsiteY4" fmla="*/ 744075 h 879324"/>
                  <a:gd name="connsiteX5" fmla="*/ 582083 w 1133827"/>
                  <a:gd name="connsiteY5" fmla="*/ 739491 h 879324"/>
                  <a:gd name="connsiteX6" fmla="*/ 712258 w 1133827"/>
                  <a:gd name="connsiteY6" fmla="*/ 879191 h 879324"/>
                  <a:gd name="connsiteX7" fmla="*/ 794808 w 1133827"/>
                  <a:gd name="connsiteY7" fmla="*/ 739491 h 879324"/>
                  <a:gd name="connsiteX8" fmla="*/ 1133827 w 1133827"/>
                  <a:gd name="connsiteY8" fmla="*/ 737725 h 879324"/>
                  <a:gd name="connsiteX9" fmla="*/ 756355 w 1133827"/>
                  <a:gd name="connsiteY9" fmla="*/ 126361 h 879324"/>
                  <a:gd name="connsiteX10" fmla="*/ 470958 w 1133827"/>
                  <a:gd name="connsiteY10" fmla="*/ 126714 h 879324"/>
                  <a:gd name="connsiteX11" fmla="*/ 353483 w 1133827"/>
                  <a:gd name="connsiteY11" fmla="*/ 2889 h 879324"/>
                  <a:gd name="connsiteX12" fmla="*/ 315383 w 1133827"/>
                  <a:gd name="connsiteY12" fmla="*/ 129889 h 879324"/>
                  <a:gd name="connsiteX13" fmla="*/ 0 w 1133827"/>
                  <a:gd name="connsiteY13" fmla="*/ 126361 h 879324"/>
                  <a:gd name="connsiteX0" fmla="*/ 0 w 1133827"/>
                  <a:gd name="connsiteY0" fmla="*/ 126361 h 879324"/>
                  <a:gd name="connsiteX1" fmla="*/ 55033 w 1133827"/>
                  <a:gd name="connsiteY1" fmla="*/ 348965 h 879324"/>
                  <a:gd name="connsiteX2" fmla="*/ 251883 w 1133827"/>
                  <a:gd name="connsiteY2" fmla="*/ 402940 h 879324"/>
                  <a:gd name="connsiteX3" fmla="*/ 93133 w 1133827"/>
                  <a:gd name="connsiteY3" fmla="*/ 498190 h 879324"/>
                  <a:gd name="connsiteX4" fmla="*/ 170744 w 1133827"/>
                  <a:gd name="connsiteY4" fmla="*/ 744075 h 879324"/>
                  <a:gd name="connsiteX5" fmla="*/ 582083 w 1133827"/>
                  <a:gd name="connsiteY5" fmla="*/ 739491 h 879324"/>
                  <a:gd name="connsiteX6" fmla="*/ 712258 w 1133827"/>
                  <a:gd name="connsiteY6" fmla="*/ 879191 h 879324"/>
                  <a:gd name="connsiteX7" fmla="*/ 794808 w 1133827"/>
                  <a:gd name="connsiteY7" fmla="*/ 739491 h 879324"/>
                  <a:gd name="connsiteX8" fmla="*/ 1133827 w 1133827"/>
                  <a:gd name="connsiteY8" fmla="*/ 737725 h 879324"/>
                  <a:gd name="connsiteX9" fmla="*/ 756355 w 1133827"/>
                  <a:gd name="connsiteY9" fmla="*/ 126361 h 879324"/>
                  <a:gd name="connsiteX10" fmla="*/ 470958 w 1133827"/>
                  <a:gd name="connsiteY10" fmla="*/ 126714 h 879324"/>
                  <a:gd name="connsiteX11" fmla="*/ 353483 w 1133827"/>
                  <a:gd name="connsiteY11" fmla="*/ 2889 h 879324"/>
                  <a:gd name="connsiteX12" fmla="*/ 315383 w 1133827"/>
                  <a:gd name="connsiteY12" fmla="*/ 129889 h 879324"/>
                  <a:gd name="connsiteX13" fmla="*/ 0 w 1133827"/>
                  <a:gd name="connsiteY13" fmla="*/ 126361 h 879324"/>
                  <a:gd name="connsiteX0" fmla="*/ 0 w 1133827"/>
                  <a:gd name="connsiteY0" fmla="*/ 126361 h 879324"/>
                  <a:gd name="connsiteX1" fmla="*/ 55033 w 1133827"/>
                  <a:gd name="connsiteY1" fmla="*/ 348965 h 879324"/>
                  <a:gd name="connsiteX2" fmla="*/ 251883 w 1133827"/>
                  <a:gd name="connsiteY2" fmla="*/ 402940 h 879324"/>
                  <a:gd name="connsiteX3" fmla="*/ 93133 w 1133827"/>
                  <a:gd name="connsiteY3" fmla="*/ 498190 h 879324"/>
                  <a:gd name="connsiteX4" fmla="*/ 170744 w 1133827"/>
                  <a:gd name="connsiteY4" fmla="*/ 744075 h 879324"/>
                  <a:gd name="connsiteX5" fmla="*/ 582083 w 1133827"/>
                  <a:gd name="connsiteY5" fmla="*/ 739491 h 879324"/>
                  <a:gd name="connsiteX6" fmla="*/ 712258 w 1133827"/>
                  <a:gd name="connsiteY6" fmla="*/ 879191 h 879324"/>
                  <a:gd name="connsiteX7" fmla="*/ 794808 w 1133827"/>
                  <a:gd name="connsiteY7" fmla="*/ 739491 h 879324"/>
                  <a:gd name="connsiteX8" fmla="*/ 1133827 w 1133827"/>
                  <a:gd name="connsiteY8" fmla="*/ 737725 h 879324"/>
                  <a:gd name="connsiteX9" fmla="*/ 756355 w 1133827"/>
                  <a:gd name="connsiteY9" fmla="*/ 126361 h 879324"/>
                  <a:gd name="connsiteX10" fmla="*/ 470958 w 1133827"/>
                  <a:gd name="connsiteY10" fmla="*/ 126714 h 879324"/>
                  <a:gd name="connsiteX11" fmla="*/ 353483 w 1133827"/>
                  <a:gd name="connsiteY11" fmla="*/ 2889 h 879324"/>
                  <a:gd name="connsiteX12" fmla="*/ 315383 w 1133827"/>
                  <a:gd name="connsiteY12" fmla="*/ 129889 h 879324"/>
                  <a:gd name="connsiteX13" fmla="*/ 0 w 1133827"/>
                  <a:gd name="connsiteY13" fmla="*/ 126361 h 879324"/>
                  <a:gd name="connsiteX0" fmla="*/ 0 w 1133827"/>
                  <a:gd name="connsiteY0" fmla="*/ 126361 h 879974"/>
                  <a:gd name="connsiteX1" fmla="*/ 55033 w 1133827"/>
                  <a:gd name="connsiteY1" fmla="*/ 348965 h 879974"/>
                  <a:gd name="connsiteX2" fmla="*/ 251883 w 1133827"/>
                  <a:gd name="connsiteY2" fmla="*/ 402940 h 879974"/>
                  <a:gd name="connsiteX3" fmla="*/ 93133 w 1133827"/>
                  <a:gd name="connsiteY3" fmla="*/ 498190 h 879974"/>
                  <a:gd name="connsiteX4" fmla="*/ 170744 w 1133827"/>
                  <a:gd name="connsiteY4" fmla="*/ 744075 h 879974"/>
                  <a:gd name="connsiteX5" fmla="*/ 582083 w 1133827"/>
                  <a:gd name="connsiteY5" fmla="*/ 739491 h 879974"/>
                  <a:gd name="connsiteX6" fmla="*/ 712258 w 1133827"/>
                  <a:gd name="connsiteY6" fmla="*/ 879191 h 879974"/>
                  <a:gd name="connsiteX7" fmla="*/ 794808 w 1133827"/>
                  <a:gd name="connsiteY7" fmla="*/ 739491 h 879974"/>
                  <a:gd name="connsiteX8" fmla="*/ 1133827 w 1133827"/>
                  <a:gd name="connsiteY8" fmla="*/ 737725 h 879974"/>
                  <a:gd name="connsiteX9" fmla="*/ 756355 w 1133827"/>
                  <a:gd name="connsiteY9" fmla="*/ 126361 h 879974"/>
                  <a:gd name="connsiteX10" fmla="*/ 470958 w 1133827"/>
                  <a:gd name="connsiteY10" fmla="*/ 126714 h 879974"/>
                  <a:gd name="connsiteX11" fmla="*/ 353483 w 1133827"/>
                  <a:gd name="connsiteY11" fmla="*/ 2889 h 879974"/>
                  <a:gd name="connsiteX12" fmla="*/ 315383 w 1133827"/>
                  <a:gd name="connsiteY12" fmla="*/ 129889 h 879974"/>
                  <a:gd name="connsiteX13" fmla="*/ 0 w 1133827"/>
                  <a:gd name="connsiteY13" fmla="*/ 126361 h 879974"/>
                  <a:gd name="connsiteX0" fmla="*/ 0 w 1133827"/>
                  <a:gd name="connsiteY0" fmla="*/ 126361 h 904933"/>
                  <a:gd name="connsiteX1" fmla="*/ 55033 w 1133827"/>
                  <a:gd name="connsiteY1" fmla="*/ 348965 h 904933"/>
                  <a:gd name="connsiteX2" fmla="*/ 251883 w 1133827"/>
                  <a:gd name="connsiteY2" fmla="*/ 402940 h 904933"/>
                  <a:gd name="connsiteX3" fmla="*/ 93133 w 1133827"/>
                  <a:gd name="connsiteY3" fmla="*/ 498190 h 904933"/>
                  <a:gd name="connsiteX4" fmla="*/ 170744 w 1133827"/>
                  <a:gd name="connsiteY4" fmla="*/ 744075 h 904933"/>
                  <a:gd name="connsiteX5" fmla="*/ 582083 w 1133827"/>
                  <a:gd name="connsiteY5" fmla="*/ 739491 h 904933"/>
                  <a:gd name="connsiteX6" fmla="*/ 721783 w 1133827"/>
                  <a:gd name="connsiteY6" fmla="*/ 904591 h 904933"/>
                  <a:gd name="connsiteX7" fmla="*/ 794808 w 1133827"/>
                  <a:gd name="connsiteY7" fmla="*/ 739491 h 904933"/>
                  <a:gd name="connsiteX8" fmla="*/ 1133827 w 1133827"/>
                  <a:gd name="connsiteY8" fmla="*/ 737725 h 904933"/>
                  <a:gd name="connsiteX9" fmla="*/ 756355 w 1133827"/>
                  <a:gd name="connsiteY9" fmla="*/ 126361 h 904933"/>
                  <a:gd name="connsiteX10" fmla="*/ 470958 w 1133827"/>
                  <a:gd name="connsiteY10" fmla="*/ 126714 h 904933"/>
                  <a:gd name="connsiteX11" fmla="*/ 353483 w 1133827"/>
                  <a:gd name="connsiteY11" fmla="*/ 2889 h 904933"/>
                  <a:gd name="connsiteX12" fmla="*/ 315383 w 1133827"/>
                  <a:gd name="connsiteY12" fmla="*/ 129889 h 904933"/>
                  <a:gd name="connsiteX13" fmla="*/ 0 w 1133827"/>
                  <a:gd name="connsiteY13" fmla="*/ 126361 h 904933"/>
                  <a:gd name="connsiteX0" fmla="*/ 0 w 1133827"/>
                  <a:gd name="connsiteY0" fmla="*/ 126361 h 911238"/>
                  <a:gd name="connsiteX1" fmla="*/ 55033 w 1133827"/>
                  <a:gd name="connsiteY1" fmla="*/ 348965 h 911238"/>
                  <a:gd name="connsiteX2" fmla="*/ 251883 w 1133827"/>
                  <a:gd name="connsiteY2" fmla="*/ 402940 h 911238"/>
                  <a:gd name="connsiteX3" fmla="*/ 93133 w 1133827"/>
                  <a:gd name="connsiteY3" fmla="*/ 498190 h 911238"/>
                  <a:gd name="connsiteX4" fmla="*/ 170744 w 1133827"/>
                  <a:gd name="connsiteY4" fmla="*/ 744075 h 911238"/>
                  <a:gd name="connsiteX5" fmla="*/ 582083 w 1133827"/>
                  <a:gd name="connsiteY5" fmla="*/ 739491 h 911238"/>
                  <a:gd name="connsiteX6" fmla="*/ 747183 w 1133827"/>
                  <a:gd name="connsiteY6" fmla="*/ 910941 h 911238"/>
                  <a:gd name="connsiteX7" fmla="*/ 794808 w 1133827"/>
                  <a:gd name="connsiteY7" fmla="*/ 739491 h 911238"/>
                  <a:gd name="connsiteX8" fmla="*/ 1133827 w 1133827"/>
                  <a:gd name="connsiteY8" fmla="*/ 737725 h 911238"/>
                  <a:gd name="connsiteX9" fmla="*/ 756355 w 1133827"/>
                  <a:gd name="connsiteY9" fmla="*/ 126361 h 911238"/>
                  <a:gd name="connsiteX10" fmla="*/ 470958 w 1133827"/>
                  <a:gd name="connsiteY10" fmla="*/ 126714 h 911238"/>
                  <a:gd name="connsiteX11" fmla="*/ 353483 w 1133827"/>
                  <a:gd name="connsiteY11" fmla="*/ 2889 h 911238"/>
                  <a:gd name="connsiteX12" fmla="*/ 315383 w 1133827"/>
                  <a:gd name="connsiteY12" fmla="*/ 129889 h 911238"/>
                  <a:gd name="connsiteX13" fmla="*/ 0 w 1133827"/>
                  <a:gd name="connsiteY13" fmla="*/ 126361 h 911238"/>
                  <a:gd name="connsiteX0" fmla="*/ 0 w 1133827"/>
                  <a:gd name="connsiteY0" fmla="*/ 126361 h 911238"/>
                  <a:gd name="connsiteX1" fmla="*/ 55033 w 1133827"/>
                  <a:gd name="connsiteY1" fmla="*/ 348965 h 911238"/>
                  <a:gd name="connsiteX2" fmla="*/ 251883 w 1133827"/>
                  <a:gd name="connsiteY2" fmla="*/ 402940 h 911238"/>
                  <a:gd name="connsiteX3" fmla="*/ 93133 w 1133827"/>
                  <a:gd name="connsiteY3" fmla="*/ 498190 h 911238"/>
                  <a:gd name="connsiteX4" fmla="*/ 170744 w 1133827"/>
                  <a:gd name="connsiteY4" fmla="*/ 744075 h 911238"/>
                  <a:gd name="connsiteX5" fmla="*/ 582083 w 1133827"/>
                  <a:gd name="connsiteY5" fmla="*/ 739491 h 911238"/>
                  <a:gd name="connsiteX6" fmla="*/ 747183 w 1133827"/>
                  <a:gd name="connsiteY6" fmla="*/ 910941 h 911238"/>
                  <a:gd name="connsiteX7" fmla="*/ 769408 w 1133827"/>
                  <a:gd name="connsiteY7" fmla="*/ 739491 h 911238"/>
                  <a:gd name="connsiteX8" fmla="*/ 1133827 w 1133827"/>
                  <a:gd name="connsiteY8" fmla="*/ 737725 h 911238"/>
                  <a:gd name="connsiteX9" fmla="*/ 756355 w 1133827"/>
                  <a:gd name="connsiteY9" fmla="*/ 126361 h 911238"/>
                  <a:gd name="connsiteX10" fmla="*/ 470958 w 1133827"/>
                  <a:gd name="connsiteY10" fmla="*/ 126714 h 911238"/>
                  <a:gd name="connsiteX11" fmla="*/ 353483 w 1133827"/>
                  <a:gd name="connsiteY11" fmla="*/ 2889 h 911238"/>
                  <a:gd name="connsiteX12" fmla="*/ 315383 w 1133827"/>
                  <a:gd name="connsiteY12" fmla="*/ 129889 h 911238"/>
                  <a:gd name="connsiteX13" fmla="*/ 0 w 1133827"/>
                  <a:gd name="connsiteY13" fmla="*/ 126361 h 911238"/>
                  <a:gd name="connsiteX0" fmla="*/ 0 w 1133827"/>
                  <a:gd name="connsiteY0" fmla="*/ 126361 h 911238"/>
                  <a:gd name="connsiteX1" fmla="*/ 55033 w 1133827"/>
                  <a:gd name="connsiteY1" fmla="*/ 348965 h 911238"/>
                  <a:gd name="connsiteX2" fmla="*/ 251883 w 1133827"/>
                  <a:gd name="connsiteY2" fmla="*/ 402940 h 911238"/>
                  <a:gd name="connsiteX3" fmla="*/ 93133 w 1133827"/>
                  <a:gd name="connsiteY3" fmla="*/ 498190 h 911238"/>
                  <a:gd name="connsiteX4" fmla="*/ 170744 w 1133827"/>
                  <a:gd name="connsiteY4" fmla="*/ 744075 h 911238"/>
                  <a:gd name="connsiteX5" fmla="*/ 582083 w 1133827"/>
                  <a:gd name="connsiteY5" fmla="*/ 739491 h 911238"/>
                  <a:gd name="connsiteX6" fmla="*/ 747183 w 1133827"/>
                  <a:gd name="connsiteY6" fmla="*/ 910941 h 911238"/>
                  <a:gd name="connsiteX7" fmla="*/ 769408 w 1133827"/>
                  <a:gd name="connsiteY7" fmla="*/ 739491 h 911238"/>
                  <a:gd name="connsiteX8" fmla="*/ 1133827 w 1133827"/>
                  <a:gd name="connsiteY8" fmla="*/ 737725 h 911238"/>
                  <a:gd name="connsiteX9" fmla="*/ 756355 w 1133827"/>
                  <a:gd name="connsiteY9" fmla="*/ 126361 h 911238"/>
                  <a:gd name="connsiteX10" fmla="*/ 470958 w 1133827"/>
                  <a:gd name="connsiteY10" fmla="*/ 126714 h 911238"/>
                  <a:gd name="connsiteX11" fmla="*/ 353483 w 1133827"/>
                  <a:gd name="connsiteY11" fmla="*/ 2889 h 911238"/>
                  <a:gd name="connsiteX12" fmla="*/ 315383 w 1133827"/>
                  <a:gd name="connsiteY12" fmla="*/ 129889 h 911238"/>
                  <a:gd name="connsiteX13" fmla="*/ 0 w 1133827"/>
                  <a:gd name="connsiteY13" fmla="*/ 126361 h 911238"/>
                  <a:gd name="connsiteX0" fmla="*/ 0 w 1133827"/>
                  <a:gd name="connsiteY0" fmla="*/ 126361 h 912386"/>
                  <a:gd name="connsiteX1" fmla="*/ 55033 w 1133827"/>
                  <a:gd name="connsiteY1" fmla="*/ 348965 h 912386"/>
                  <a:gd name="connsiteX2" fmla="*/ 251883 w 1133827"/>
                  <a:gd name="connsiteY2" fmla="*/ 402940 h 912386"/>
                  <a:gd name="connsiteX3" fmla="*/ 93133 w 1133827"/>
                  <a:gd name="connsiteY3" fmla="*/ 498190 h 912386"/>
                  <a:gd name="connsiteX4" fmla="*/ 170744 w 1133827"/>
                  <a:gd name="connsiteY4" fmla="*/ 744075 h 912386"/>
                  <a:gd name="connsiteX5" fmla="*/ 582083 w 1133827"/>
                  <a:gd name="connsiteY5" fmla="*/ 739491 h 912386"/>
                  <a:gd name="connsiteX6" fmla="*/ 747183 w 1133827"/>
                  <a:gd name="connsiteY6" fmla="*/ 910941 h 912386"/>
                  <a:gd name="connsiteX7" fmla="*/ 769408 w 1133827"/>
                  <a:gd name="connsiteY7" fmla="*/ 739491 h 912386"/>
                  <a:gd name="connsiteX8" fmla="*/ 1133827 w 1133827"/>
                  <a:gd name="connsiteY8" fmla="*/ 737725 h 912386"/>
                  <a:gd name="connsiteX9" fmla="*/ 756355 w 1133827"/>
                  <a:gd name="connsiteY9" fmla="*/ 126361 h 912386"/>
                  <a:gd name="connsiteX10" fmla="*/ 470958 w 1133827"/>
                  <a:gd name="connsiteY10" fmla="*/ 126714 h 912386"/>
                  <a:gd name="connsiteX11" fmla="*/ 353483 w 1133827"/>
                  <a:gd name="connsiteY11" fmla="*/ 2889 h 912386"/>
                  <a:gd name="connsiteX12" fmla="*/ 315383 w 1133827"/>
                  <a:gd name="connsiteY12" fmla="*/ 129889 h 912386"/>
                  <a:gd name="connsiteX13" fmla="*/ 0 w 1133827"/>
                  <a:gd name="connsiteY13" fmla="*/ 126361 h 912386"/>
                  <a:gd name="connsiteX0" fmla="*/ 0 w 1133827"/>
                  <a:gd name="connsiteY0" fmla="*/ 126361 h 912386"/>
                  <a:gd name="connsiteX1" fmla="*/ 55033 w 1133827"/>
                  <a:gd name="connsiteY1" fmla="*/ 348965 h 912386"/>
                  <a:gd name="connsiteX2" fmla="*/ 251883 w 1133827"/>
                  <a:gd name="connsiteY2" fmla="*/ 402940 h 912386"/>
                  <a:gd name="connsiteX3" fmla="*/ 93133 w 1133827"/>
                  <a:gd name="connsiteY3" fmla="*/ 498190 h 912386"/>
                  <a:gd name="connsiteX4" fmla="*/ 167569 w 1133827"/>
                  <a:gd name="connsiteY4" fmla="*/ 731375 h 912386"/>
                  <a:gd name="connsiteX5" fmla="*/ 582083 w 1133827"/>
                  <a:gd name="connsiteY5" fmla="*/ 739491 h 912386"/>
                  <a:gd name="connsiteX6" fmla="*/ 747183 w 1133827"/>
                  <a:gd name="connsiteY6" fmla="*/ 910941 h 912386"/>
                  <a:gd name="connsiteX7" fmla="*/ 769408 w 1133827"/>
                  <a:gd name="connsiteY7" fmla="*/ 739491 h 912386"/>
                  <a:gd name="connsiteX8" fmla="*/ 1133827 w 1133827"/>
                  <a:gd name="connsiteY8" fmla="*/ 737725 h 912386"/>
                  <a:gd name="connsiteX9" fmla="*/ 756355 w 1133827"/>
                  <a:gd name="connsiteY9" fmla="*/ 126361 h 912386"/>
                  <a:gd name="connsiteX10" fmla="*/ 470958 w 1133827"/>
                  <a:gd name="connsiteY10" fmla="*/ 126714 h 912386"/>
                  <a:gd name="connsiteX11" fmla="*/ 353483 w 1133827"/>
                  <a:gd name="connsiteY11" fmla="*/ 2889 h 912386"/>
                  <a:gd name="connsiteX12" fmla="*/ 315383 w 1133827"/>
                  <a:gd name="connsiteY12" fmla="*/ 129889 h 912386"/>
                  <a:gd name="connsiteX13" fmla="*/ 0 w 1133827"/>
                  <a:gd name="connsiteY13" fmla="*/ 126361 h 912386"/>
                  <a:gd name="connsiteX0" fmla="*/ 0 w 1133827"/>
                  <a:gd name="connsiteY0" fmla="*/ 126361 h 912386"/>
                  <a:gd name="connsiteX1" fmla="*/ 55033 w 1133827"/>
                  <a:gd name="connsiteY1" fmla="*/ 348965 h 912386"/>
                  <a:gd name="connsiteX2" fmla="*/ 251883 w 1133827"/>
                  <a:gd name="connsiteY2" fmla="*/ 402940 h 912386"/>
                  <a:gd name="connsiteX3" fmla="*/ 93133 w 1133827"/>
                  <a:gd name="connsiteY3" fmla="*/ 498190 h 912386"/>
                  <a:gd name="connsiteX4" fmla="*/ 167569 w 1133827"/>
                  <a:gd name="connsiteY4" fmla="*/ 731375 h 912386"/>
                  <a:gd name="connsiteX5" fmla="*/ 582083 w 1133827"/>
                  <a:gd name="connsiteY5" fmla="*/ 739491 h 912386"/>
                  <a:gd name="connsiteX6" fmla="*/ 747183 w 1133827"/>
                  <a:gd name="connsiteY6" fmla="*/ 910941 h 912386"/>
                  <a:gd name="connsiteX7" fmla="*/ 769408 w 1133827"/>
                  <a:gd name="connsiteY7" fmla="*/ 739491 h 912386"/>
                  <a:gd name="connsiteX8" fmla="*/ 1133827 w 1133827"/>
                  <a:gd name="connsiteY8" fmla="*/ 737725 h 912386"/>
                  <a:gd name="connsiteX9" fmla="*/ 756355 w 1133827"/>
                  <a:gd name="connsiteY9" fmla="*/ 126361 h 912386"/>
                  <a:gd name="connsiteX10" fmla="*/ 470958 w 1133827"/>
                  <a:gd name="connsiteY10" fmla="*/ 126714 h 912386"/>
                  <a:gd name="connsiteX11" fmla="*/ 353483 w 1133827"/>
                  <a:gd name="connsiteY11" fmla="*/ 2889 h 912386"/>
                  <a:gd name="connsiteX12" fmla="*/ 313002 w 1133827"/>
                  <a:gd name="connsiteY12" fmla="*/ 125127 h 912386"/>
                  <a:gd name="connsiteX13" fmla="*/ 0 w 1133827"/>
                  <a:gd name="connsiteY13" fmla="*/ 126361 h 912386"/>
                  <a:gd name="connsiteX0" fmla="*/ 0 w 1131446"/>
                  <a:gd name="connsiteY0" fmla="*/ 123979 h 912386"/>
                  <a:gd name="connsiteX1" fmla="*/ 52652 w 1131446"/>
                  <a:gd name="connsiteY1" fmla="*/ 348965 h 912386"/>
                  <a:gd name="connsiteX2" fmla="*/ 249502 w 1131446"/>
                  <a:gd name="connsiteY2" fmla="*/ 402940 h 912386"/>
                  <a:gd name="connsiteX3" fmla="*/ 90752 w 1131446"/>
                  <a:gd name="connsiteY3" fmla="*/ 498190 h 912386"/>
                  <a:gd name="connsiteX4" fmla="*/ 165188 w 1131446"/>
                  <a:gd name="connsiteY4" fmla="*/ 731375 h 912386"/>
                  <a:gd name="connsiteX5" fmla="*/ 579702 w 1131446"/>
                  <a:gd name="connsiteY5" fmla="*/ 739491 h 912386"/>
                  <a:gd name="connsiteX6" fmla="*/ 744802 w 1131446"/>
                  <a:gd name="connsiteY6" fmla="*/ 910941 h 912386"/>
                  <a:gd name="connsiteX7" fmla="*/ 767027 w 1131446"/>
                  <a:gd name="connsiteY7" fmla="*/ 739491 h 912386"/>
                  <a:gd name="connsiteX8" fmla="*/ 1131446 w 1131446"/>
                  <a:gd name="connsiteY8" fmla="*/ 737725 h 912386"/>
                  <a:gd name="connsiteX9" fmla="*/ 753974 w 1131446"/>
                  <a:gd name="connsiteY9" fmla="*/ 126361 h 912386"/>
                  <a:gd name="connsiteX10" fmla="*/ 468577 w 1131446"/>
                  <a:gd name="connsiteY10" fmla="*/ 126714 h 912386"/>
                  <a:gd name="connsiteX11" fmla="*/ 351102 w 1131446"/>
                  <a:gd name="connsiteY11" fmla="*/ 2889 h 912386"/>
                  <a:gd name="connsiteX12" fmla="*/ 310621 w 1131446"/>
                  <a:gd name="connsiteY12" fmla="*/ 125127 h 912386"/>
                  <a:gd name="connsiteX13" fmla="*/ 0 w 1131446"/>
                  <a:gd name="connsiteY13" fmla="*/ 123979 h 912386"/>
                  <a:gd name="connsiteX0" fmla="*/ 0 w 1131446"/>
                  <a:gd name="connsiteY0" fmla="*/ 123979 h 912386"/>
                  <a:gd name="connsiteX1" fmla="*/ 52652 w 1131446"/>
                  <a:gd name="connsiteY1" fmla="*/ 348965 h 912386"/>
                  <a:gd name="connsiteX2" fmla="*/ 249502 w 1131446"/>
                  <a:gd name="connsiteY2" fmla="*/ 402940 h 912386"/>
                  <a:gd name="connsiteX3" fmla="*/ 90752 w 1131446"/>
                  <a:gd name="connsiteY3" fmla="*/ 498190 h 912386"/>
                  <a:gd name="connsiteX4" fmla="*/ 165188 w 1131446"/>
                  <a:gd name="connsiteY4" fmla="*/ 731375 h 912386"/>
                  <a:gd name="connsiteX5" fmla="*/ 579702 w 1131446"/>
                  <a:gd name="connsiteY5" fmla="*/ 739491 h 912386"/>
                  <a:gd name="connsiteX6" fmla="*/ 744802 w 1131446"/>
                  <a:gd name="connsiteY6" fmla="*/ 910941 h 912386"/>
                  <a:gd name="connsiteX7" fmla="*/ 767027 w 1131446"/>
                  <a:gd name="connsiteY7" fmla="*/ 739491 h 912386"/>
                  <a:gd name="connsiteX8" fmla="*/ 1131446 w 1131446"/>
                  <a:gd name="connsiteY8" fmla="*/ 737725 h 912386"/>
                  <a:gd name="connsiteX9" fmla="*/ 761118 w 1131446"/>
                  <a:gd name="connsiteY9" fmla="*/ 121598 h 912386"/>
                  <a:gd name="connsiteX10" fmla="*/ 468577 w 1131446"/>
                  <a:gd name="connsiteY10" fmla="*/ 126714 h 912386"/>
                  <a:gd name="connsiteX11" fmla="*/ 351102 w 1131446"/>
                  <a:gd name="connsiteY11" fmla="*/ 2889 h 912386"/>
                  <a:gd name="connsiteX12" fmla="*/ 310621 w 1131446"/>
                  <a:gd name="connsiteY12" fmla="*/ 125127 h 912386"/>
                  <a:gd name="connsiteX13" fmla="*/ 0 w 1131446"/>
                  <a:gd name="connsiteY13" fmla="*/ 123979 h 912386"/>
                  <a:gd name="connsiteX0" fmla="*/ 0 w 1138589"/>
                  <a:gd name="connsiteY0" fmla="*/ 123979 h 912386"/>
                  <a:gd name="connsiteX1" fmla="*/ 52652 w 1138589"/>
                  <a:gd name="connsiteY1" fmla="*/ 348965 h 912386"/>
                  <a:gd name="connsiteX2" fmla="*/ 249502 w 1138589"/>
                  <a:gd name="connsiteY2" fmla="*/ 402940 h 912386"/>
                  <a:gd name="connsiteX3" fmla="*/ 90752 w 1138589"/>
                  <a:gd name="connsiteY3" fmla="*/ 498190 h 912386"/>
                  <a:gd name="connsiteX4" fmla="*/ 165188 w 1138589"/>
                  <a:gd name="connsiteY4" fmla="*/ 731375 h 912386"/>
                  <a:gd name="connsiteX5" fmla="*/ 579702 w 1138589"/>
                  <a:gd name="connsiteY5" fmla="*/ 739491 h 912386"/>
                  <a:gd name="connsiteX6" fmla="*/ 744802 w 1138589"/>
                  <a:gd name="connsiteY6" fmla="*/ 910941 h 912386"/>
                  <a:gd name="connsiteX7" fmla="*/ 767027 w 1138589"/>
                  <a:gd name="connsiteY7" fmla="*/ 739491 h 912386"/>
                  <a:gd name="connsiteX8" fmla="*/ 1138589 w 1138589"/>
                  <a:gd name="connsiteY8" fmla="*/ 737725 h 912386"/>
                  <a:gd name="connsiteX9" fmla="*/ 761118 w 1138589"/>
                  <a:gd name="connsiteY9" fmla="*/ 121598 h 912386"/>
                  <a:gd name="connsiteX10" fmla="*/ 468577 w 1138589"/>
                  <a:gd name="connsiteY10" fmla="*/ 126714 h 912386"/>
                  <a:gd name="connsiteX11" fmla="*/ 351102 w 1138589"/>
                  <a:gd name="connsiteY11" fmla="*/ 2889 h 912386"/>
                  <a:gd name="connsiteX12" fmla="*/ 310621 w 1138589"/>
                  <a:gd name="connsiteY12" fmla="*/ 125127 h 912386"/>
                  <a:gd name="connsiteX13" fmla="*/ 0 w 1138589"/>
                  <a:gd name="connsiteY13" fmla="*/ 123979 h 912386"/>
                  <a:gd name="connsiteX0" fmla="*/ 0 w 1136208"/>
                  <a:gd name="connsiteY0" fmla="*/ 123979 h 912386"/>
                  <a:gd name="connsiteX1" fmla="*/ 52652 w 1136208"/>
                  <a:gd name="connsiteY1" fmla="*/ 348965 h 912386"/>
                  <a:gd name="connsiteX2" fmla="*/ 249502 w 1136208"/>
                  <a:gd name="connsiteY2" fmla="*/ 402940 h 912386"/>
                  <a:gd name="connsiteX3" fmla="*/ 90752 w 1136208"/>
                  <a:gd name="connsiteY3" fmla="*/ 498190 h 912386"/>
                  <a:gd name="connsiteX4" fmla="*/ 165188 w 1136208"/>
                  <a:gd name="connsiteY4" fmla="*/ 731375 h 912386"/>
                  <a:gd name="connsiteX5" fmla="*/ 579702 w 1136208"/>
                  <a:gd name="connsiteY5" fmla="*/ 739491 h 912386"/>
                  <a:gd name="connsiteX6" fmla="*/ 744802 w 1136208"/>
                  <a:gd name="connsiteY6" fmla="*/ 910941 h 912386"/>
                  <a:gd name="connsiteX7" fmla="*/ 767027 w 1136208"/>
                  <a:gd name="connsiteY7" fmla="*/ 739491 h 912386"/>
                  <a:gd name="connsiteX8" fmla="*/ 1136208 w 1136208"/>
                  <a:gd name="connsiteY8" fmla="*/ 735344 h 912386"/>
                  <a:gd name="connsiteX9" fmla="*/ 761118 w 1136208"/>
                  <a:gd name="connsiteY9" fmla="*/ 121598 h 912386"/>
                  <a:gd name="connsiteX10" fmla="*/ 468577 w 1136208"/>
                  <a:gd name="connsiteY10" fmla="*/ 126714 h 912386"/>
                  <a:gd name="connsiteX11" fmla="*/ 351102 w 1136208"/>
                  <a:gd name="connsiteY11" fmla="*/ 2889 h 912386"/>
                  <a:gd name="connsiteX12" fmla="*/ 310621 w 1136208"/>
                  <a:gd name="connsiteY12" fmla="*/ 125127 h 912386"/>
                  <a:gd name="connsiteX13" fmla="*/ 0 w 1136208"/>
                  <a:gd name="connsiteY13" fmla="*/ 123979 h 912386"/>
                  <a:gd name="connsiteX0" fmla="*/ 0 w 1136208"/>
                  <a:gd name="connsiteY0" fmla="*/ 123979 h 912386"/>
                  <a:gd name="connsiteX1" fmla="*/ 52652 w 1136208"/>
                  <a:gd name="connsiteY1" fmla="*/ 348965 h 912386"/>
                  <a:gd name="connsiteX2" fmla="*/ 249502 w 1136208"/>
                  <a:gd name="connsiteY2" fmla="*/ 402940 h 912386"/>
                  <a:gd name="connsiteX3" fmla="*/ 90752 w 1136208"/>
                  <a:gd name="connsiteY3" fmla="*/ 498190 h 912386"/>
                  <a:gd name="connsiteX4" fmla="*/ 165188 w 1136208"/>
                  <a:gd name="connsiteY4" fmla="*/ 731375 h 912386"/>
                  <a:gd name="connsiteX5" fmla="*/ 579702 w 1136208"/>
                  <a:gd name="connsiteY5" fmla="*/ 739491 h 912386"/>
                  <a:gd name="connsiteX6" fmla="*/ 744802 w 1136208"/>
                  <a:gd name="connsiteY6" fmla="*/ 910941 h 912386"/>
                  <a:gd name="connsiteX7" fmla="*/ 757502 w 1136208"/>
                  <a:gd name="connsiteY7" fmla="*/ 734728 h 912386"/>
                  <a:gd name="connsiteX8" fmla="*/ 1136208 w 1136208"/>
                  <a:gd name="connsiteY8" fmla="*/ 735344 h 912386"/>
                  <a:gd name="connsiteX9" fmla="*/ 761118 w 1136208"/>
                  <a:gd name="connsiteY9" fmla="*/ 121598 h 912386"/>
                  <a:gd name="connsiteX10" fmla="*/ 468577 w 1136208"/>
                  <a:gd name="connsiteY10" fmla="*/ 126714 h 912386"/>
                  <a:gd name="connsiteX11" fmla="*/ 351102 w 1136208"/>
                  <a:gd name="connsiteY11" fmla="*/ 2889 h 912386"/>
                  <a:gd name="connsiteX12" fmla="*/ 310621 w 1136208"/>
                  <a:gd name="connsiteY12" fmla="*/ 125127 h 912386"/>
                  <a:gd name="connsiteX13" fmla="*/ 0 w 1136208"/>
                  <a:gd name="connsiteY13" fmla="*/ 123979 h 912386"/>
                  <a:gd name="connsiteX0" fmla="*/ 0 w 1136208"/>
                  <a:gd name="connsiteY0" fmla="*/ 123979 h 912284"/>
                  <a:gd name="connsiteX1" fmla="*/ 52652 w 1136208"/>
                  <a:gd name="connsiteY1" fmla="*/ 348965 h 912284"/>
                  <a:gd name="connsiteX2" fmla="*/ 249502 w 1136208"/>
                  <a:gd name="connsiteY2" fmla="*/ 402940 h 912284"/>
                  <a:gd name="connsiteX3" fmla="*/ 90752 w 1136208"/>
                  <a:gd name="connsiteY3" fmla="*/ 498190 h 912284"/>
                  <a:gd name="connsiteX4" fmla="*/ 165188 w 1136208"/>
                  <a:gd name="connsiteY4" fmla="*/ 731375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51102 w 1136208"/>
                  <a:gd name="connsiteY11" fmla="*/ 2889 h 912284"/>
                  <a:gd name="connsiteX12" fmla="*/ 310621 w 1136208"/>
                  <a:gd name="connsiteY12" fmla="*/ 125127 h 912284"/>
                  <a:gd name="connsiteX13" fmla="*/ 0 w 1136208"/>
                  <a:gd name="connsiteY13" fmla="*/ 123979 h 912284"/>
                  <a:gd name="connsiteX0" fmla="*/ 0 w 1136208"/>
                  <a:gd name="connsiteY0" fmla="*/ 123979 h 912284"/>
                  <a:gd name="connsiteX1" fmla="*/ 52652 w 1136208"/>
                  <a:gd name="connsiteY1" fmla="*/ 348965 h 912284"/>
                  <a:gd name="connsiteX2" fmla="*/ 249502 w 1136208"/>
                  <a:gd name="connsiteY2" fmla="*/ 402940 h 912284"/>
                  <a:gd name="connsiteX3" fmla="*/ 90752 w 1136208"/>
                  <a:gd name="connsiteY3" fmla="*/ 498190 h 912284"/>
                  <a:gd name="connsiteX4" fmla="*/ 165188 w 1136208"/>
                  <a:gd name="connsiteY4" fmla="*/ 733756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51102 w 1136208"/>
                  <a:gd name="connsiteY11" fmla="*/ 2889 h 912284"/>
                  <a:gd name="connsiteX12" fmla="*/ 310621 w 1136208"/>
                  <a:gd name="connsiteY12" fmla="*/ 125127 h 912284"/>
                  <a:gd name="connsiteX13" fmla="*/ 0 w 1136208"/>
                  <a:gd name="connsiteY13" fmla="*/ 123979 h 912284"/>
                  <a:gd name="connsiteX0" fmla="*/ 0 w 1136208"/>
                  <a:gd name="connsiteY0" fmla="*/ 123979 h 912284"/>
                  <a:gd name="connsiteX1" fmla="*/ 55034 w 1136208"/>
                  <a:gd name="connsiteY1" fmla="*/ 353727 h 912284"/>
                  <a:gd name="connsiteX2" fmla="*/ 249502 w 1136208"/>
                  <a:gd name="connsiteY2" fmla="*/ 402940 h 912284"/>
                  <a:gd name="connsiteX3" fmla="*/ 90752 w 1136208"/>
                  <a:gd name="connsiteY3" fmla="*/ 498190 h 912284"/>
                  <a:gd name="connsiteX4" fmla="*/ 165188 w 1136208"/>
                  <a:gd name="connsiteY4" fmla="*/ 733756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51102 w 1136208"/>
                  <a:gd name="connsiteY11" fmla="*/ 2889 h 912284"/>
                  <a:gd name="connsiteX12" fmla="*/ 310621 w 1136208"/>
                  <a:gd name="connsiteY12" fmla="*/ 125127 h 912284"/>
                  <a:gd name="connsiteX13" fmla="*/ 0 w 1136208"/>
                  <a:gd name="connsiteY13" fmla="*/ 123979 h 912284"/>
                  <a:gd name="connsiteX0" fmla="*/ 0 w 1136208"/>
                  <a:gd name="connsiteY0" fmla="*/ 123979 h 912284"/>
                  <a:gd name="connsiteX1" fmla="*/ 55034 w 1136208"/>
                  <a:gd name="connsiteY1" fmla="*/ 353727 h 912284"/>
                  <a:gd name="connsiteX2" fmla="*/ 249502 w 1136208"/>
                  <a:gd name="connsiteY2" fmla="*/ 402940 h 912284"/>
                  <a:gd name="connsiteX3" fmla="*/ 90752 w 1136208"/>
                  <a:gd name="connsiteY3" fmla="*/ 498190 h 912284"/>
                  <a:gd name="connsiteX4" fmla="*/ 165188 w 1136208"/>
                  <a:gd name="connsiteY4" fmla="*/ 733756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51102 w 1136208"/>
                  <a:gd name="connsiteY11" fmla="*/ 2889 h 912284"/>
                  <a:gd name="connsiteX12" fmla="*/ 310621 w 1136208"/>
                  <a:gd name="connsiteY12" fmla="*/ 125127 h 912284"/>
                  <a:gd name="connsiteX13" fmla="*/ 0 w 1136208"/>
                  <a:gd name="connsiteY13" fmla="*/ 123979 h 912284"/>
                  <a:gd name="connsiteX0" fmla="*/ 0 w 1136208"/>
                  <a:gd name="connsiteY0" fmla="*/ 123979 h 912284"/>
                  <a:gd name="connsiteX1" fmla="*/ 55034 w 1136208"/>
                  <a:gd name="connsiteY1" fmla="*/ 353727 h 912284"/>
                  <a:gd name="connsiteX2" fmla="*/ 249502 w 1136208"/>
                  <a:gd name="connsiteY2" fmla="*/ 402940 h 912284"/>
                  <a:gd name="connsiteX3" fmla="*/ 90752 w 1136208"/>
                  <a:gd name="connsiteY3" fmla="*/ 498190 h 912284"/>
                  <a:gd name="connsiteX4" fmla="*/ 165188 w 1136208"/>
                  <a:gd name="connsiteY4" fmla="*/ 733756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51102 w 1136208"/>
                  <a:gd name="connsiteY11" fmla="*/ 2889 h 912284"/>
                  <a:gd name="connsiteX12" fmla="*/ 310621 w 1136208"/>
                  <a:gd name="connsiteY12" fmla="*/ 125127 h 912284"/>
                  <a:gd name="connsiteX13" fmla="*/ 0 w 1136208"/>
                  <a:gd name="connsiteY13" fmla="*/ 123979 h 912284"/>
                  <a:gd name="connsiteX0" fmla="*/ 0 w 1136208"/>
                  <a:gd name="connsiteY0" fmla="*/ 123979 h 912284"/>
                  <a:gd name="connsiteX1" fmla="*/ 55034 w 1136208"/>
                  <a:gd name="connsiteY1" fmla="*/ 353727 h 912284"/>
                  <a:gd name="connsiteX2" fmla="*/ 249502 w 1136208"/>
                  <a:gd name="connsiteY2" fmla="*/ 402940 h 912284"/>
                  <a:gd name="connsiteX3" fmla="*/ 90752 w 1136208"/>
                  <a:gd name="connsiteY3" fmla="*/ 498190 h 912284"/>
                  <a:gd name="connsiteX4" fmla="*/ 165188 w 1136208"/>
                  <a:gd name="connsiteY4" fmla="*/ 733756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60627 w 1136208"/>
                  <a:gd name="connsiteY11" fmla="*/ 2889 h 912284"/>
                  <a:gd name="connsiteX12" fmla="*/ 310621 w 1136208"/>
                  <a:gd name="connsiteY12" fmla="*/ 125127 h 912284"/>
                  <a:gd name="connsiteX13" fmla="*/ 0 w 1136208"/>
                  <a:gd name="connsiteY13" fmla="*/ 123979 h 912284"/>
                  <a:gd name="connsiteX0" fmla="*/ 0 w 1136208"/>
                  <a:gd name="connsiteY0" fmla="*/ 126253 h 914558"/>
                  <a:gd name="connsiteX1" fmla="*/ 55034 w 1136208"/>
                  <a:gd name="connsiteY1" fmla="*/ 356001 h 914558"/>
                  <a:gd name="connsiteX2" fmla="*/ 249502 w 1136208"/>
                  <a:gd name="connsiteY2" fmla="*/ 405214 h 914558"/>
                  <a:gd name="connsiteX3" fmla="*/ 90752 w 1136208"/>
                  <a:gd name="connsiteY3" fmla="*/ 500464 h 914558"/>
                  <a:gd name="connsiteX4" fmla="*/ 165188 w 1136208"/>
                  <a:gd name="connsiteY4" fmla="*/ 736030 h 914558"/>
                  <a:gd name="connsiteX5" fmla="*/ 586845 w 1136208"/>
                  <a:gd name="connsiteY5" fmla="*/ 737002 h 914558"/>
                  <a:gd name="connsiteX6" fmla="*/ 744802 w 1136208"/>
                  <a:gd name="connsiteY6" fmla="*/ 913215 h 914558"/>
                  <a:gd name="connsiteX7" fmla="*/ 757502 w 1136208"/>
                  <a:gd name="connsiteY7" fmla="*/ 737002 h 914558"/>
                  <a:gd name="connsiteX8" fmla="*/ 1136208 w 1136208"/>
                  <a:gd name="connsiteY8" fmla="*/ 737618 h 914558"/>
                  <a:gd name="connsiteX9" fmla="*/ 761118 w 1136208"/>
                  <a:gd name="connsiteY9" fmla="*/ 123872 h 914558"/>
                  <a:gd name="connsiteX10" fmla="*/ 468577 w 1136208"/>
                  <a:gd name="connsiteY10" fmla="*/ 128988 h 914558"/>
                  <a:gd name="connsiteX11" fmla="*/ 367771 w 1136208"/>
                  <a:gd name="connsiteY11" fmla="*/ 2781 h 914558"/>
                  <a:gd name="connsiteX12" fmla="*/ 310621 w 1136208"/>
                  <a:gd name="connsiteY12" fmla="*/ 127401 h 914558"/>
                  <a:gd name="connsiteX13" fmla="*/ 0 w 1136208"/>
                  <a:gd name="connsiteY13" fmla="*/ 126253 h 914558"/>
                  <a:gd name="connsiteX0" fmla="*/ 0 w 1136208"/>
                  <a:gd name="connsiteY0" fmla="*/ 124441 h 912746"/>
                  <a:gd name="connsiteX1" fmla="*/ 55034 w 1136208"/>
                  <a:gd name="connsiteY1" fmla="*/ 354189 h 912746"/>
                  <a:gd name="connsiteX2" fmla="*/ 249502 w 1136208"/>
                  <a:gd name="connsiteY2" fmla="*/ 403402 h 912746"/>
                  <a:gd name="connsiteX3" fmla="*/ 90752 w 1136208"/>
                  <a:gd name="connsiteY3" fmla="*/ 498652 h 912746"/>
                  <a:gd name="connsiteX4" fmla="*/ 165188 w 1136208"/>
                  <a:gd name="connsiteY4" fmla="*/ 734218 h 912746"/>
                  <a:gd name="connsiteX5" fmla="*/ 586845 w 1136208"/>
                  <a:gd name="connsiteY5" fmla="*/ 735190 h 912746"/>
                  <a:gd name="connsiteX6" fmla="*/ 744802 w 1136208"/>
                  <a:gd name="connsiteY6" fmla="*/ 911403 h 912746"/>
                  <a:gd name="connsiteX7" fmla="*/ 757502 w 1136208"/>
                  <a:gd name="connsiteY7" fmla="*/ 735190 h 912746"/>
                  <a:gd name="connsiteX8" fmla="*/ 1136208 w 1136208"/>
                  <a:gd name="connsiteY8" fmla="*/ 735806 h 912746"/>
                  <a:gd name="connsiteX9" fmla="*/ 761118 w 1136208"/>
                  <a:gd name="connsiteY9" fmla="*/ 122060 h 912746"/>
                  <a:gd name="connsiteX10" fmla="*/ 468577 w 1136208"/>
                  <a:gd name="connsiteY10" fmla="*/ 127176 h 912746"/>
                  <a:gd name="connsiteX11" fmla="*/ 367771 w 1136208"/>
                  <a:gd name="connsiteY11" fmla="*/ 969 h 912746"/>
                  <a:gd name="connsiteX12" fmla="*/ 310621 w 1136208"/>
                  <a:gd name="connsiteY12" fmla="*/ 125589 h 912746"/>
                  <a:gd name="connsiteX13" fmla="*/ 0 w 1136208"/>
                  <a:gd name="connsiteY13" fmla="*/ 124441 h 912746"/>
                  <a:gd name="connsiteX0" fmla="*/ 0 w 1136208"/>
                  <a:gd name="connsiteY0" fmla="*/ 124441 h 912746"/>
                  <a:gd name="connsiteX1" fmla="*/ 55034 w 1136208"/>
                  <a:gd name="connsiteY1" fmla="*/ 354189 h 912746"/>
                  <a:gd name="connsiteX2" fmla="*/ 249502 w 1136208"/>
                  <a:gd name="connsiteY2" fmla="*/ 403402 h 912746"/>
                  <a:gd name="connsiteX3" fmla="*/ 90752 w 1136208"/>
                  <a:gd name="connsiteY3" fmla="*/ 498652 h 912746"/>
                  <a:gd name="connsiteX4" fmla="*/ 165188 w 1136208"/>
                  <a:gd name="connsiteY4" fmla="*/ 734218 h 912746"/>
                  <a:gd name="connsiteX5" fmla="*/ 586845 w 1136208"/>
                  <a:gd name="connsiteY5" fmla="*/ 735190 h 912746"/>
                  <a:gd name="connsiteX6" fmla="*/ 744802 w 1136208"/>
                  <a:gd name="connsiteY6" fmla="*/ 911403 h 912746"/>
                  <a:gd name="connsiteX7" fmla="*/ 757502 w 1136208"/>
                  <a:gd name="connsiteY7" fmla="*/ 735190 h 912746"/>
                  <a:gd name="connsiteX8" fmla="*/ 1136208 w 1136208"/>
                  <a:gd name="connsiteY8" fmla="*/ 735806 h 912746"/>
                  <a:gd name="connsiteX9" fmla="*/ 761118 w 1136208"/>
                  <a:gd name="connsiteY9" fmla="*/ 122060 h 912746"/>
                  <a:gd name="connsiteX10" fmla="*/ 468577 w 1136208"/>
                  <a:gd name="connsiteY10" fmla="*/ 127176 h 912746"/>
                  <a:gd name="connsiteX11" fmla="*/ 367771 w 1136208"/>
                  <a:gd name="connsiteY11" fmla="*/ 969 h 912746"/>
                  <a:gd name="connsiteX12" fmla="*/ 310621 w 1136208"/>
                  <a:gd name="connsiteY12" fmla="*/ 125589 h 912746"/>
                  <a:gd name="connsiteX13" fmla="*/ 0 w 1136208"/>
                  <a:gd name="connsiteY13" fmla="*/ 124441 h 912746"/>
                  <a:gd name="connsiteX0" fmla="*/ 0 w 1136208"/>
                  <a:gd name="connsiteY0" fmla="*/ 123649 h 911954"/>
                  <a:gd name="connsiteX1" fmla="*/ 55034 w 1136208"/>
                  <a:gd name="connsiteY1" fmla="*/ 353397 h 911954"/>
                  <a:gd name="connsiteX2" fmla="*/ 249502 w 1136208"/>
                  <a:gd name="connsiteY2" fmla="*/ 402610 h 911954"/>
                  <a:gd name="connsiteX3" fmla="*/ 90752 w 1136208"/>
                  <a:gd name="connsiteY3" fmla="*/ 497860 h 911954"/>
                  <a:gd name="connsiteX4" fmla="*/ 165188 w 1136208"/>
                  <a:gd name="connsiteY4" fmla="*/ 733426 h 911954"/>
                  <a:gd name="connsiteX5" fmla="*/ 586845 w 1136208"/>
                  <a:gd name="connsiteY5" fmla="*/ 734398 h 911954"/>
                  <a:gd name="connsiteX6" fmla="*/ 744802 w 1136208"/>
                  <a:gd name="connsiteY6" fmla="*/ 910611 h 911954"/>
                  <a:gd name="connsiteX7" fmla="*/ 757502 w 1136208"/>
                  <a:gd name="connsiteY7" fmla="*/ 734398 h 911954"/>
                  <a:gd name="connsiteX8" fmla="*/ 1136208 w 1136208"/>
                  <a:gd name="connsiteY8" fmla="*/ 735014 h 911954"/>
                  <a:gd name="connsiteX9" fmla="*/ 761118 w 1136208"/>
                  <a:gd name="connsiteY9" fmla="*/ 121268 h 911954"/>
                  <a:gd name="connsiteX10" fmla="*/ 468577 w 1136208"/>
                  <a:gd name="connsiteY10" fmla="*/ 126384 h 911954"/>
                  <a:gd name="connsiteX11" fmla="*/ 367771 w 1136208"/>
                  <a:gd name="connsiteY11" fmla="*/ 177 h 911954"/>
                  <a:gd name="connsiteX12" fmla="*/ 310621 w 1136208"/>
                  <a:gd name="connsiteY12" fmla="*/ 124797 h 911954"/>
                  <a:gd name="connsiteX13" fmla="*/ 0 w 1136208"/>
                  <a:gd name="connsiteY13" fmla="*/ 123649 h 911954"/>
                  <a:gd name="connsiteX0" fmla="*/ 0 w 1136208"/>
                  <a:gd name="connsiteY0" fmla="*/ 123673 h 911978"/>
                  <a:gd name="connsiteX1" fmla="*/ 55034 w 1136208"/>
                  <a:gd name="connsiteY1" fmla="*/ 353421 h 911978"/>
                  <a:gd name="connsiteX2" fmla="*/ 249502 w 1136208"/>
                  <a:gd name="connsiteY2" fmla="*/ 402634 h 911978"/>
                  <a:gd name="connsiteX3" fmla="*/ 90752 w 1136208"/>
                  <a:gd name="connsiteY3" fmla="*/ 497884 h 911978"/>
                  <a:gd name="connsiteX4" fmla="*/ 165188 w 1136208"/>
                  <a:gd name="connsiteY4" fmla="*/ 733450 h 911978"/>
                  <a:gd name="connsiteX5" fmla="*/ 586845 w 1136208"/>
                  <a:gd name="connsiteY5" fmla="*/ 734422 h 911978"/>
                  <a:gd name="connsiteX6" fmla="*/ 744802 w 1136208"/>
                  <a:gd name="connsiteY6" fmla="*/ 910635 h 911978"/>
                  <a:gd name="connsiteX7" fmla="*/ 757502 w 1136208"/>
                  <a:gd name="connsiteY7" fmla="*/ 734422 h 911978"/>
                  <a:gd name="connsiteX8" fmla="*/ 1136208 w 1136208"/>
                  <a:gd name="connsiteY8" fmla="*/ 735038 h 911978"/>
                  <a:gd name="connsiteX9" fmla="*/ 761118 w 1136208"/>
                  <a:gd name="connsiteY9" fmla="*/ 121292 h 911978"/>
                  <a:gd name="connsiteX10" fmla="*/ 468577 w 1136208"/>
                  <a:gd name="connsiteY10" fmla="*/ 126408 h 911978"/>
                  <a:gd name="connsiteX11" fmla="*/ 367771 w 1136208"/>
                  <a:gd name="connsiteY11" fmla="*/ 201 h 911978"/>
                  <a:gd name="connsiteX12" fmla="*/ 310621 w 1136208"/>
                  <a:gd name="connsiteY12" fmla="*/ 124821 h 911978"/>
                  <a:gd name="connsiteX13" fmla="*/ 0 w 1136208"/>
                  <a:gd name="connsiteY13" fmla="*/ 123673 h 911978"/>
                  <a:gd name="connsiteX0" fmla="*/ 0 w 1136208"/>
                  <a:gd name="connsiteY0" fmla="*/ 123673 h 911978"/>
                  <a:gd name="connsiteX1" fmla="*/ 55034 w 1136208"/>
                  <a:gd name="connsiteY1" fmla="*/ 353421 h 911978"/>
                  <a:gd name="connsiteX2" fmla="*/ 249502 w 1136208"/>
                  <a:gd name="connsiteY2" fmla="*/ 402634 h 911978"/>
                  <a:gd name="connsiteX3" fmla="*/ 90752 w 1136208"/>
                  <a:gd name="connsiteY3" fmla="*/ 497884 h 911978"/>
                  <a:gd name="connsiteX4" fmla="*/ 165188 w 1136208"/>
                  <a:gd name="connsiteY4" fmla="*/ 733450 h 911978"/>
                  <a:gd name="connsiteX5" fmla="*/ 586845 w 1136208"/>
                  <a:gd name="connsiteY5" fmla="*/ 734422 h 911978"/>
                  <a:gd name="connsiteX6" fmla="*/ 744802 w 1136208"/>
                  <a:gd name="connsiteY6" fmla="*/ 910635 h 911978"/>
                  <a:gd name="connsiteX7" fmla="*/ 757502 w 1136208"/>
                  <a:gd name="connsiteY7" fmla="*/ 734422 h 911978"/>
                  <a:gd name="connsiteX8" fmla="*/ 1136208 w 1136208"/>
                  <a:gd name="connsiteY8" fmla="*/ 735038 h 911978"/>
                  <a:gd name="connsiteX9" fmla="*/ 761118 w 1136208"/>
                  <a:gd name="connsiteY9" fmla="*/ 121292 h 911978"/>
                  <a:gd name="connsiteX10" fmla="*/ 468577 w 1136208"/>
                  <a:gd name="connsiteY10" fmla="*/ 126408 h 911978"/>
                  <a:gd name="connsiteX11" fmla="*/ 367771 w 1136208"/>
                  <a:gd name="connsiteY11" fmla="*/ 201 h 911978"/>
                  <a:gd name="connsiteX12" fmla="*/ 310621 w 1136208"/>
                  <a:gd name="connsiteY12" fmla="*/ 124821 h 911978"/>
                  <a:gd name="connsiteX13" fmla="*/ 0 w 1136208"/>
                  <a:gd name="connsiteY13" fmla="*/ 123673 h 911978"/>
                  <a:gd name="connsiteX0" fmla="*/ 0 w 1136208"/>
                  <a:gd name="connsiteY0" fmla="*/ 123688 h 911993"/>
                  <a:gd name="connsiteX1" fmla="*/ 55034 w 1136208"/>
                  <a:gd name="connsiteY1" fmla="*/ 353436 h 911993"/>
                  <a:gd name="connsiteX2" fmla="*/ 249502 w 1136208"/>
                  <a:gd name="connsiteY2" fmla="*/ 402649 h 911993"/>
                  <a:gd name="connsiteX3" fmla="*/ 90752 w 1136208"/>
                  <a:gd name="connsiteY3" fmla="*/ 497899 h 911993"/>
                  <a:gd name="connsiteX4" fmla="*/ 165188 w 1136208"/>
                  <a:gd name="connsiteY4" fmla="*/ 733465 h 911993"/>
                  <a:gd name="connsiteX5" fmla="*/ 586845 w 1136208"/>
                  <a:gd name="connsiteY5" fmla="*/ 734437 h 911993"/>
                  <a:gd name="connsiteX6" fmla="*/ 744802 w 1136208"/>
                  <a:gd name="connsiteY6" fmla="*/ 910650 h 911993"/>
                  <a:gd name="connsiteX7" fmla="*/ 757502 w 1136208"/>
                  <a:gd name="connsiteY7" fmla="*/ 734437 h 911993"/>
                  <a:gd name="connsiteX8" fmla="*/ 1136208 w 1136208"/>
                  <a:gd name="connsiteY8" fmla="*/ 735053 h 911993"/>
                  <a:gd name="connsiteX9" fmla="*/ 761118 w 1136208"/>
                  <a:gd name="connsiteY9" fmla="*/ 121307 h 911993"/>
                  <a:gd name="connsiteX10" fmla="*/ 466196 w 1136208"/>
                  <a:gd name="connsiteY10" fmla="*/ 124041 h 911993"/>
                  <a:gd name="connsiteX11" fmla="*/ 367771 w 1136208"/>
                  <a:gd name="connsiteY11" fmla="*/ 216 h 911993"/>
                  <a:gd name="connsiteX12" fmla="*/ 310621 w 1136208"/>
                  <a:gd name="connsiteY12" fmla="*/ 124836 h 911993"/>
                  <a:gd name="connsiteX13" fmla="*/ 0 w 1136208"/>
                  <a:gd name="connsiteY13" fmla="*/ 123688 h 911993"/>
                  <a:gd name="connsiteX0" fmla="*/ 0 w 1136208"/>
                  <a:gd name="connsiteY0" fmla="*/ 123688 h 911993"/>
                  <a:gd name="connsiteX1" fmla="*/ 55034 w 1136208"/>
                  <a:gd name="connsiteY1" fmla="*/ 353436 h 911993"/>
                  <a:gd name="connsiteX2" fmla="*/ 249502 w 1136208"/>
                  <a:gd name="connsiteY2" fmla="*/ 402649 h 911993"/>
                  <a:gd name="connsiteX3" fmla="*/ 90752 w 1136208"/>
                  <a:gd name="connsiteY3" fmla="*/ 497899 h 911993"/>
                  <a:gd name="connsiteX4" fmla="*/ 165188 w 1136208"/>
                  <a:gd name="connsiteY4" fmla="*/ 733465 h 911993"/>
                  <a:gd name="connsiteX5" fmla="*/ 586845 w 1136208"/>
                  <a:gd name="connsiteY5" fmla="*/ 734437 h 911993"/>
                  <a:gd name="connsiteX6" fmla="*/ 744802 w 1136208"/>
                  <a:gd name="connsiteY6" fmla="*/ 910650 h 911993"/>
                  <a:gd name="connsiteX7" fmla="*/ 757502 w 1136208"/>
                  <a:gd name="connsiteY7" fmla="*/ 734437 h 911993"/>
                  <a:gd name="connsiteX8" fmla="*/ 1136208 w 1136208"/>
                  <a:gd name="connsiteY8" fmla="*/ 735053 h 911993"/>
                  <a:gd name="connsiteX9" fmla="*/ 763499 w 1136208"/>
                  <a:gd name="connsiteY9" fmla="*/ 123688 h 911993"/>
                  <a:gd name="connsiteX10" fmla="*/ 466196 w 1136208"/>
                  <a:gd name="connsiteY10" fmla="*/ 124041 h 911993"/>
                  <a:gd name="connsiteX11" fmla="*/ 367771 w 1136208"/>
                  <a:gd name="connsiteY11" fmla="*/ 216 h 911993"/>
                  <a:gd name="connsiteX12" fmla="*/ 310621 w 1136208"/>
                  <a:gd name="connsiteY12" fmla="*/ 124836 h 911993"/>
                  <a:gd name="connsiteX13" fmla="*/ 0 w 1136208"/>
                  <a:gd name="connsiteY13" fmla="*/ 123688 h 911993"/>
                  <a:gd name="connsiteX0" fmla="*/ 0 w 1136208"/>
                  <a:gd name="connsiteY0" fmla="*/ 123688 h 911993"/>
                  <a:gd name="connsiteX1" fmla="*/ 55034 w 1136208"/>
                  <a:gd name="connsiteY1" fmla="*/ 353436 h 911993"/>
                  <a:gd name="connsiteX2" fmla="*/ 249502 w 1136208"/>
                  <a:gd name="connsiteY2" fmla="*/ 402649 h 911993"/>
                  <a:gd name="connsiteX3" fmla="*/ 90752 w 1136208"/>
                  <a:gd name="connsiteY3" fmla="*/ 497899 h 911993"/>
                  <a:gd name="connsiteX4" fmla="*/ 165188 w 1136208"/>
                  <a:gd name="connsiteY4" fmla="*/ 733465 h 911993"/>
                  <a:gd name="connsiteX5" fmla="*/ 586845 w 1136208"/>
                  <a:gd name="connsiteY5" fmla="*/ 734437 h 911993"/>
                  <a:gd name="connsiteX6" fmla="*/ 744802 w 1136208"/>
                  <a:gd name="connsiteY6" fmla="*/ 910650 h 911993"/>
                  <a:gd name="connsiteX7" fmla="*/ 757502 w 1136208"/>
                  <a:gd name="connsiteY7" fmla="*/ 734437 h 911993"/>
                  <a:gd name="connsiteX8" fmla="*/ 1136208 w 1136208"/>
                  <a:gd name="connsiteY8" fmla="*/ 735053 h 911993"/>
                  <a:gd name="connsiteX9" fmla="*/ 763499 w 1136208"/>
                  <a:gd name="connsiteY9" fmla="*/ 123688 h 911993"/>
                  <a:gd name="connsiteX10" fmla="*/ 473340 w 1136208"/>
                  <a:gd name="connsiteY10" fmla="*/ 124041 h 911993"/>
                  <a:gd name="connsiteX11" fmla="*/ 367771 w 1136208"/>
                  <a:gd name="connsiteY11" fmla="*/ 216 h 911993"/>
                  <a:gd name="connsiteX12" fmla="*/ 310621 w 1136208"/>
                  <a:gd name="connsiteY12" fmla="*/ 124836 h 911993"/>
                  <a:gd name="connsiteX13" fmla="*/ 0 w 1136208"/>
                  <a:gd name="connsiteY13" fmla="*/ 123688 h 911993"/>
                  <a:gd name="connsiteX0" fmla="*/ 0 w 1136208"/>
                  <a:gd name="connsiteY0" fmla="*/ 123688 h 911993"/>
                  <a:gd name="connsiteX1" fmla="*/ 55034 w 1136208"/>
                  <a:gd name="connsiteY1" fmla="*/ 353436 h 911993"/>
                  <a:gd name="connsiteX2" fmla="*/ 249502 w 1136208"/>
                  <a:gd name="connsiteY2" fmla="*/ 402649 h 911993"/>
                  <a:gd name="connsiteX3" fmla="*/ 90752 w 1136208"/>
                  <a:gd name="connsiteY3" fmla="*/ 497899 h 911993"/>
                  <a:gd name="connsiteX4" fmla="*/ 165188 w 1136208"/>
                  <a:gd name="connsiteY4" fmla="*/ 733465 h 911993"/>
                  <a:gd name="connsiteX5" fmla="*/ 586845 w 1136208"/>
                  <a:gd name="connsiteY5" fmla="*/ 734437 h 911993"/>
                  <a:gd name="connsiteX6" fmla="*/ 718608 w 1136208"/>
                  <a:gd name="connsiteY6" fmla="*/ 910650 h 911993"/>
                  <a:gd name="connsiteX7" fmla="*/ 757502 w 1136208"/>
                  <a:gd name="connsiteY7" fmla="*/ 734437 h 911993"/>
                  <a:gd name="connsiteX8" fmla="*/ 1136208 w 1136208"/>
                  <a:gd name="connsiteY8" fmla="*/ 735053 h 911993"/>
                  <a:gd name="connsiteX9" fmla="*/ 763499 w 1136208"/>
                  <a:gd name="connsiteY9" fmla="*/ 123688 h 911993"/>
                  <a:gd name="connsiteX10" fmla="*/ 473340 w 1136208"/>
                  <a:gd name="connsiteY10" fmla="*/ 124041 h 911993"/>
                  <a:gd name="connsiteX11" fmla="*/ 367771 w 1136208"/>
                  <a:gd name="connsiteY11" fmla="*/ 216 h 911993"/>
                  <a:gd name="connsiteX12" fmla="*/ 310621 w 1136208"/>
                  <a:gd name="connsiteY12" fmla="*/ 124836 h 911993"/>
                  <a:gd name="connsiteX13" fmla="*/ 0 w 1136208"/>
                  <a:gd name="connsiteY13" fmla="*/ 123688 h 911993"/>
                  <a:gd name="connsiteX0" fmla="*/ 0 w 1136208"/>
                  <a:gd name="connsiteY0" fmla="*/ 123688 h 911993"/>
                  <a:gd name="connsiteX1" fmla="*/ 55034 w 1136208"/>
                  <a:gd name="connsiteY1" fmla="*/ 353436 h 911993"/>
                  <a:gd name="connsiteX2" fmla="*/ 249502 w 1136208"/>
                  <a:gd name="connsiteY2" fmla="*/ 402649 h 911993"/>
                  <a:gd name="connsiteX3" fmla="*/ 90752 w 1136208"/>
                  <a:gd name="connsiteY3" fmla="*/ 497899 h 911993"/>
                  <a:gd name="connsiteX4" fmla="*/ 165188 w 1136208"/>
                  <a:gd name="connsiteY4" fmla="*/ 733465 h 911993"/>
                  <a:gd name="connsiteX5" fmla="*/ 586845 w 1136208"/>
                  <a:gd name="connsiteY5" fmla="*/ 734437 h 911993"/>
                  <a:gd name="connsiteX6" fmla="*/ 728133 w 1136208"/>
                  <a:gd name="connsiteY6" fmla="*/ 910650 h 911993"/>
                  <a:gd name="connsiteX7" fmla="*/ 757502 w 1136208"/>
                  <a:gd name="connsiteY7" fmla="*/ 734437 h 911993"/>
                  <a:gd name="connsiteX8" fmla="*/ 1136208 w 1136208"/>
                  <a:gd name="connsiteY8" fmla="*/ 735053 h 911993"/>
                  <a:gd name="connsiteX9" fmla="*/ 763499 w 1136208"/>
                  <a:gd name="connsiteY9" fmla="*/ 123688 h 911993"/>
                  <a:gd name="connsiteX10" fmla="*/ 473340 w 1136208"/>
                  <a:gd name="connsiteY10" fmla="*/ 124041 h 911993"/>
                  <a:gd name="connsiteX11" fmla="*/ 367771 w 1136208"/>
                  <a:gd name="connsiteY11" fmla="*/ 216 h 911993"/>
                  <a:gd name="connsiteX12" fmla="*/ 310621 w 1136208"/>
                  <a:gd name="connsiteY12" fmla="*/ 124836 h 911993"/>
                  <a:gd name="connsiteX13" fmla="*/ 0 w 1136208"/>
                  <a:gd name="connsiteY13" fmla="*/ 123688 h 911993"/>
                  <a:gd name="connsiteX0" fmla="*/ 0 w 1136208"/>
                  <a:gd name="connsiteY0" fmla="*/ 123688 h 910834"/>
                  <a:gd name="connsiteX1" fmla="*/ 55034 w 1136208"/>
                  <a:gd name="connsiteY1" fmla="*/ 353436 h 910834"/>
                  <a:gd name="connsiteX2" fmla="*/ 249502 w 1136208"/>
                  <a:gd name="connsiteY2" fmla="*/ 402649 h 910834"/>
                  <a:gd name="connsiteX3" fmla="*/ 90752 w 1136208"/>
                  <a:gd name="connsiteY3" fmla="*/ 497899 h 910834"/>
                  <a:gd name="connsiteX4" fmla="*/ 165188 w 1136208"/>
                  <a:gd name="connsiteY4" fmla="*/ 733465 h 910834"/>
                  <a:gd name="connsiteX5" fmla="*/ 586845 w 1136208"/>
                  <a:gd name="connsiteY5" fmla="*/ 734437 h 910834"/>
                  <a:gd name="connsiteX6" fmla="*/ 728133 w 1136208"/>
                  <a:gd name="connsiteY6" fmla="*/ 910650 h 910834"/>
                  <a:gd name="connsiteX7" fmla="*/ 757502 w 1136208"/>
                  <a:gd name="connsiteY7" fmla="*/ 734437 h 910834"/>
                  <a:gd name="connsiteX8" fmla="*/ 1136208 w 1136208"/>
                  <a:gd name="connsiteY8" fmla="*/ 735053 h 910834"/>
                  <a:gd name="connsiteX9" fmla="*/ 763499 w 1136208"/>
                  <a:gd name="connsiteY9" fmla="*/ 123688 h 910834"/>
                  <a:gd name="connsiteX10" fmla="*/ 473340 w 1136208"/>
                  <a:gd name="connsiteY10" fmla="*/ 124041 h 910834"/>
                  <a:gd name="connsiteX11" fmla="*/ 367771 w 1136208"/>
                  <a:gd name="connsiteY11" fmla="*/ 216 h 910834"/>
                  <a:gd name="connsiteX12" fmla="*/ 310621 w 1136208"/>
                  <a:gd name="connsiteY12" fmla="*/ 124836 h 910834"/>
                  <a:gd name="connsiteX13" fmla="*/ 0 w 1136208"/>
                  <a:gd name="connsiteY13" fmla="*/ 123688 h 910834"/>
                  <a:gd name="connsiteX0" fmla="*/ 0 w 1136208"/>
                  <a:gd name="connsiteY0" fmla="*/ 123688 h 910834"/>
                  <a:gd name="connsiteX1" fmla="*/ 55034 w 1136208"/>
                  <a:gd name="connsiteY1" fmla="*/ 353436 h 910834"/>
                  <a:gd name="connsiteX2" fmla="*/ 249502 w 1136208"/>
                  <a:gd name="connsiteY2" fmla="*/ 402649 h 910834"/>
                  <a:gd name="connsiteX3" fmla="*/ 90752 w 1136208"/>
                  <a:gd name="connsiteY3" fmla="*/ 497899 h 910834"/>
                  <a:gd name="connsiteX4" fmla="*/ 165188 w 1136208"/>
                  <a:gd name="connsiteY4" fmla="*/ 733465 h 910834"/>
                  <a:gd name="connsiteX5" fmla="*/ 586845 w 1136208"/>
                  <a:gd name="connsiteY5" fmla="*/ 734437 h 910834"/>
                  <a:gd name="connsiteX6" fmla="*/ 728133 w 1136208"/>
                  <a:gd name="connsiteY6" fmla="*/ 910650 h 910834"/>
                  <a:gd name="connsiteX7" fmla="*/ 757502 w 1136208"/>
                  <a:gd name="connsiteY7" fmla="*/ 734437 h 910834"/>
                  <a:gd name="connsiteX8" fmla="*/ 1136208 w 1136208"/>
                  <a:gd name="connsiteY8" fmla="*/ 735053 h 910834"/>
                  <a:gd name="connsiteX9" fmla="*/ 763499 w 1136208"/>
                  <a:gd name="connsiteY9" fmla="*/ 123688 h 910834"/>
                  <a:gd name="connsiteX10" fmla="*/ 473340 w 1136208"/>
                  <a:gd name="connsiteY10" fmla="*/ 124041 h 910834"/>
                  <a:gd name="connsiteX11" fmla="*/ 367771 w 1136208"/>
                  <a:gd name="connsiteY11" fmla="*/ 216 h 910834"/>
                  <a:gd name="connsiteX12" fmla="*/ 310621 w 1136208"/>
                  <a:gd name="connsiteY12" fmla="*/ 124836 h 910834"/>
                  <a:gd name="connsiteX13" fmla="*/ 0 w 1136208"/>
                  <a:gd name="connsiteY13" fmla="*/ 123688 h 910834"/>
                  <a:gd name="connsiteX0" fmla="*/ 0 w 1136208"/>
                  <a:gd name="connsiteY0" fmla="*/ 123688 h 911129"/>
                  <a:gd name="connsiteX1" fmla="*/ 55034 w 1136208"/>
                  <a:gd name="connsiteY1" fmla="*/ 353436 h 911129"/>
                  <a:gd name="connsiteX2" fmla="*/ 249502 w 1136208"/>
                  <a:gd name="connsiteY2" fmla="*/ 402649 h 911129"/>
                  <a:gd name="connsiteX3" fmla="*/ 90752 w 1136208"/>
                  <a:gd name="connsiteY3" fmla="*/ 497899 h 911129"/>
                  <a:gd name="connsiteX4" fmla="*/ 165188 w 1136208"/>
                  <a:gd name="connsiteY4" fmla="*/ 733465 h 911129"/>
                  <a:gd name="connsiteX5" fmla="*/ 586845 w 1136208"/>
                  <a:gd name="connsiteY5" fmla="*/ 734437 h 911129"/>
                  <a:gd name="connsiteX6" fmla="*/ 728133 w 1136208"/>
                  <a:gd name="connsiteY6" fmla="*/ 910650 h 911129"/>
                  <a:gd name="connsiteX7" fmla="*/ 757502 w 1136208"/>
                  <a:gd name="connsiteY7" fmla="*/ 734437 h 911129"/>
                  <a:gd name="connsiteX8" fmla="*/ 1136208 w 1136208"/>
                  <a:gd name="connsiteY8" fmla="*/ 735053 h 911129"/>
                  <a:gd name="connsiteX9" fmla="*/ 763499 w 1136208"/>
                  <a:gd name="connsiteY9" fmla="*/ 123688 h 911129"/>
                  <a:gd name="connsiteX10" fmla="*/ 473340 w 1136208"/>
                  <a:gd name="connsiteY10" fmla="*/ 124041 h 911129"/>
                  <a:gd name="connsiteX11" fmla="*/ 367771 w 1136208"/>
                  <a:gd name="connsiteY11" fmla="*/ 216 h 911129"/>
                  <a:gd name="connsiteX12" fmla="*/ 310621 w 1136208"/>
                  <a:gd name="connsiteY12" fmla="*/ 124836 h 911129"/>
                  <a:gd name="connsiteX13" fmla="*/ 0 w 1136208"/>
                  <a:gd name="connsiteY13" fmla="*/ 123688 h 911129"/>
                  <a:gd name="connsiteX0" fmla="*/ 0 w 1136208"/>
                  <a:gd name="connsiteY0" fmla="*/ 123688 h 911129"/>
                  <a:gd name="connsiteX1" fmla="*/ 55034 w 1136208"/>
                  <a:gd name="connsiteY1" fmla="*/ 353436 h 911129"/>
                  <a:gd name="connsiteX2" fmla="*/ 249502 w 1136208"/>
                  <a:gd name="connsiteY2" fmla="*/ 402649 h 911129"/>
                  <a:gd name="connsiteX3" fmla="*/ 90752 w 1136208"/>
                  <a:gd name="connsiteY3" fmla="*/ 497899 h 911129"/>
                  <a:gd name="connsiteX4" fmla="*/ 165188 w 1136208"/>
                  <a:gd name="connsiteY4" fmla="*/ 733465 h 911129"/>
                  <a:gd name="connsiteX5" fmla="*/ 605895 w 1136208"/>
                  <a:gd name="connsiteY5" fmla="*/ 734437 h 911129"/>
                  <a:gd name="connsiteX6" fmla="*/ 728133 w 1136208"/>
                  <a:gd name="connsiteY6" fmla="*/ 910650 h 911129"/>
                  <a:gd name="connsiteX7" fmla="*/ 757502 w 1136208"/>
                  <a:gd name="connsiteY7" fmla="*/ 734437 h 911129"/>
                  <a:gd name="connsiteX8" fmla="*/ 1136208 w 1136208"/>
                  <a:gd name="connsiteY8" fmla="*/ 735053 h 911129"/>
                  <a:gd name="connsiteX9" fmla="*/ 763499 w 1136208"/>
                  <a:gd name="connsiteY9" fmla="*/ 123688 h 911129"/>
                  <a:gd name="connsiteX10" fmla="*/ 473340 w 1136208"/>
                  <a:gd name="connsiteY10" fmla="*/ 124041 h 911129"/>
                  <a:gd name="connsiteX11" fmla="*/ 367771 w 1136208"/>
                  <a:gd name="connsiteY11" fmla="*/ 216 h 911129"/>
                  <a:gd name="connsiteX12" fmla="*/ 310621 w 1136208"/>
                  <a:gd name="connsiteY12" fmla="*/ 124836 h 911129"/>
                  <a:gd name="connsiteX13" fmla="*/ 0 w 1136208"/>
                  <a:gd name="connsiteY13" fmla="*/ 123688 h 911129"/>
                  <a:gd name="connsiteX0" fmla="*/ 0 w 1136208"/>
                  <a:gd name="connsiteY0" fmla="*/ 123688 h 911129"/>
                  <a:gd name="connsiteX1" fmla="*/ 55034 w 1136208"/>
                  <a:gd name="connsiteY1" fmla="*/ 353436 h 911129"/>
                  <a:gd name="connsiteX2" fmla="*/ 249502 w 1136208"/>
                  <a:gd name="connsiteY2" fmla="*/ 402649 h 911129"/>
                  <a:gd name="connsiteX3" fmla="*/ 90752 w 1136208"/>
                  <a:gd name="connsiteY3" fmla="*/ 497899 h 911129"/>
                  <a:gd name="connsiteX4" fmla="*/ 165188 w 1136208"/>
                  <a:gd name="connsiteY4" fmla="*/ 733465 h 911129"/>
                  <a:gd name="connsiteX5" fmla="*/ 605895 w 1136208"/>
                  <a:gd name="connsiteY5" fmla="*/ 734437 h 911129"/>
                  <a:gd name="connsiteX6" fmla="*/ 709083 w 1136208"/>
                  <a:gd name="connsiteY6" fmla="*/ 910650 h 911129"/>
                  <a:gd name="connsiteX7" fmla="*/ 757502 w 1136208"/>
                  <a:gd name="connsiteY7" fmla="*/ 734437 h 911129"/>
                  <a:gd name="connsiteX8" fmla="*/ 1136208 w 1136208"/>
                  <a:gd name="connsiteY8" fmla="*/ 735053 h 911129"/>
                  <a:gd name="connsiteX9" fmla="*/ 763499 w 1136208"/>
                  <a:gd name="connsiteY9" fmla="*/ 123688 h 911129"/>
                  <a:gd name="connsiteX10" fmla="*/ 473340 w 1136208"/>
                  <a:gd name="connsiteY10" fmla="*/ 124041 h 911129"/>
                  <a:gd name="connsiteX11" fmla="*/ 367771 w 1136208"/>
                  <a:gd name="connsiteY11" fmla="*/ 216 h 911129"/>
                  <a:gd name="connsiteX12" fmla="*/ 310621 w 1136208"/>
                  <a:gd name="connsiteY12" fmla="*/ 124836 h 911129"/>
                  <a:gd name="connsiteX13" fmla="*/ 0 w 1136208"/>
                  <a:gd name="connsiteY13" fmla="*/ 123688 h 911129"/>
                  <a:gd name="connsiteX0" fmla="*/ 0 w 1136208"/>
                  <a:gd name="connsiteY0" fmla="*/ 123688 h 910834"/>
                  <a:gd name="connsiteX1" fmla="*/ 55034 w 1136208"/>
                  <a:gd name="connsiteY1" fmla="*/ 353436 h 910834"/>
                  <a:gd name="connsiteX2" fmla="*/ 249502 w 1136208"/>
                  <a:gd name="connsiteY2" fmla="*/ 402649 h 910834"/>
                  <a:gd name="connsiteX3" fmla="*/ 90752 w 1136208"/>
                  <a:gd name="connsiteY3" fmla="*/ 497899 h 910834"/>
                  <a:gd name="connsiteX4" fmla="*/ 165188 w 1136208"/>
                  <a:gd name="connsiteY4" fmla="*/ 733465 h 910834"/>
                  <a:gd name="connsiteX5" fmla="*/ 605895 w 1136208"/>
                  <a:gd name="connsiteY5" fmla="*/ 734437 h 910834"/>
                  <a:gd name="connsiteX6" fmla="*/ 709083 w 1136208"/>
                  <a:gd name="connsiteY6" fmla="*/ 910650 h 910834"/>
                  <a:gd name="connsiteX7" fmla="*/ 757502 w 1136208"/>
                  <a:gd name="connsiteY7" fmla="*/ 734437 h 910834"/>
                  <a:gd name="connsiteX8" fmla="*/ 1136208 w 1136208"/>
                  <a:gd name="connsiteY8" fmla="*/ 735053 h 910834"/>
                  <a:gd name="connsiteX9" fmla="*/ 763499 w 1136208"/>
                  <a:gd name="connsiteY9" fmla="*/ 123688 h 910834"/>
                  <a:gd name="connsiteX10" fmla="*/ 473340 w 1136208"/>
                  <a:gd name="connsiteY10" fmla="*/ 124041 h 910834"/>
                  <a:gd name="connsiteX11" fmla="*/ 367771 w 1136208"/>
                  <a:gd name="connsiteY11" fmla="*/ 216 h 910834"/>
                  <a:gd name="connsiteX12" fmla="*/ 310621 w 1136208"/>
                  <a:gd name="connsiteY12" fmla="*/ 124836 h 910834"/>
                  <a:gd name="connsiteX13" fmla="*/ 0 w 1136208"/>
                  <a:gd name="connsiteY13" fmla="*/ 123688 h 910834"/>
                  <a:gd name="connsiteX0" fmla="*/ 0 w 1136208"/>
                  <a:gd name="connsiteY0" fmla="*/ 123688 h 910932"/>
                  <a:gd name="connsiteX1" fmla="*/ 55034 w 1136208"/>
                  <a:gd name="connsiteY1" fmla="*/ 353436 h 910932"/>
                  <a:gd name="connsiteX2" fmla="*/ 249502 w 1136208"/>
                  <a:gd name="connsiteY2" fmla="*/ 402649 h 910932"/>
                  <a:gd name="connsiteX3" fmla="*/ 90752 w 1136208"/>
                  <a:gd name="connsiteY3" fmla="*/ 497899 h 910932"/>
                  <a:gd name="connsiteX4" fmla="*/ 165188 w 1136208"/>
                  <a:gd name="connsiteY4" fmla="*/ 733465 h 910932"/>
                  <a:gd name="connsiteX5" fmla="*/ 605895 w 1136208"/>
                  <a:gd name="connsiteY5" fmla="*/ 734437 h 910932"/>
                  <a:gd name="connsiteX6" fmla="*/ 709083 w 1136208"/>
                  <a:gd name="connsiteY6" fmla="*/ 910650 h 910932"/>
                  <a:gd name="connsiteX7" fmla="*/ 757502 w 1136208"/>
                  <a:gd name="connsiteY7" fmla="*/ 734437 h 910932"/>
                  <a:gd name="connsiteX8" fmla="*/ 1136208 w 1136208"/>
                  <a:gd name="connsiteY8" fmla="*/ 735053 h 910932"/>
                  <a:gd name="connsiteX9" fmla="*/ 763499 w 1136208"/>
                  <a:gd name="connsiteY9" fmla="*/ 123688 h 910932"/>
                  <a:gd name="connsiteX10" fmla="*/ 473340 w 1136208"/>
                  <a:gd name="connsiteY10" fmla="*/ 124041 h 910932"/>
                  <a:gd name="connsiteX11" fmla="*/ 367771 w 1136208"/>
                  <a:gd name="connsiteY11" fmla="*/ 216 h 910932"/>
                  <a:gd name="connsiteX12" fmla="*/ 310621 w 1136208"/>
                  <a:gd name="connsiteY12" fmla="*/ 124836 h 910932"/>
                  <a:gd name="connsiteX13" fmla="*/ 0 w 1136208"/>
                  <a:gd name="connsiteY13" fmla="*/ 123688 h 910932"/>
                  <a:gd name="connsiteX0" fmla="*/ 0 w 1136208"/>
                  <a:gd name="connsiteY0" fmla="*/ 123688 h 910932"/>
                  <a:gd name="connsiteX1" fmla="*/ 55034 w 1136208"/>
                  <a:gd name="connsiteY1" fmla="*/ 353436 h 910932"/>
                  <a:gd name="connsiteX2" fmla="*/ 249502 w 1136208"/>
                  <a:gd name="connsiteY2" fmla="*/ 402649 h 910932"/>
                  <a:gd name="connsiteX3" fmla="*/ 90752 w 1136208"/>
                  <a:gd name="connsiteY3" fmla="*/ 497899 h 910932"/>
                  <a:gd name="connsiteX4" fmla="*/ 165188 w 1136208"/>
                  <a:gd name="connsiteY4" fmla="*/ 733465 h 910932"/>
                  <a:gd name="connsiteX5" fmla="*/ 605895 w 1136208"/>
                  <a:gd name="connsiteY5" fmla="*/ 734437 h 910932"/>
                  <a:gd name="connsiteX6" fmla="*/ 709083 w 1136208"/>
                  <a:gd name="connsiteY6" fmla="*/ 910650 h 910932"/>
                  <a:gd name="connsiteX7" fmla="*/ 757502 w 1136208"/>
                  <a:gd name="connsiteY7" fmla="*/ 734437 h 910932"/>
                  <a:gd name="connsiteX8" fmla="*/ 1136208 w 1136208"/>
                  <a:gd name="connsiteY8" fmla="*/ 735053 h 910932"/>
                  <a:gd name="connsiteX9" fmla="*/ 763499 w 1136208"/>
                  <a:gd name="connsiteY9" fmla="*/ 123688 h 910932"/>
                  <a:gd name="connsiteX10" fmla="*/ 473340 w 1136208"/>
                  <a:gd name="connsiteY10" fmla="*/ 124041 h 910932"/>
                  <a:gd name="connsiteX11" fmla="*/ 367771 w 1136208"/>
                  <a:gd name="connsiteY11" fmla="*/ 216 h 910932"/>
                  <a:gd name="connsiteX12" fmla="*/ 310621 w 1136208"/>
                  <a:gd name="connsiteY12" fmla="*/ 124836 h 910932"/>
                  <a:gd name="connsiteX13" fmla="*/ 0 w 1136208"/>
                  <a:gd name="connsiteY13" fmla="*/ 123688 h 910932"/>
                  <a:gd name="connsiteX0" fmla="*/ 0 w 1136208"/>
                  <a:gd name="connsiteY0" fmla="*/ 123688 h 910932"/>
                  <a:gd name="connsiteX1" fmla="*/ 55034 w 1136208"/>
                  <a:gd name="connsiteY1" fmla="*/ 353436 h 910932"/>
                  <a:gd name="connsiteX2" fmla="*/ 249502 w 1136208"/>
                  <a:gd name="connsiteY2" fmla="*/ 402649 h 910932"/>
                  <a:gd name="connsiteX3" fmla="*/ 90752 w 1136208"/>
                  <a:gd name="connsiteY3" fmla="*/ 497899 h 910932"/>
                  <a:gd name="connsiteX4" fmla="*/ 165188 w 1136208"/>
                  <a:gd name="connsiteY4" fmla="*/ 733465 h 910932"/>
                  <a:gd name="connsiteX5" fmla="*/ 605895 w 1136208"/>
                  <a:gd name="connsiteY5" fmla="*/ 734437 h 910932"/>
                  <a:gd name="connsiteX6" fmla="*/ 709083 w 1136208"/>
                  <a:gd name="connsiteY6" fmla="*/ 910650 h 910932"/>
                  <a:gd name="connsiteX7" fmla="*/ 757502 w 1136208"/>
                  <a:gd name="connsiteY7" fmla="*/ 734437 h 910932"/>
                  <a:gd name="connsiteX8" fmla="*/ 1136208 w 1136208"/>
                  <a:gd name="connsiteY8" fmla="*/ 735053 h 910932"/>
                  <a:gd name="connsiteX9" fmla="*/ 763499 w 1136208"/>
                  <a:gd name="connsiteY9" fmla="*/ 123688 h 910932"/>
                  <a:gd name="connsiteX10" fmla="*/ 473340 w 1136208"/>
                  <a:gd name="connsiteY10" fmla="*/ 124041 h 910932"/>
                  <a:gd name="connsiteX11" fmla="*/ 367771 w 1136208"/>
                  <a:gd name="connsiteY11" fmla="*/ 216 h 910932"/>
                  <a:gd name="connsiteX12" fmla="*/ 310621 w 1136208"/>
                  <a:gd name="connsiteY12" fmla="*/ 124836 h 910932"/>
                  <a:gd name="connsiteX13" fmla="*/ 0 w 1136208"/>
                  <a:gd name="connsiteY13" fmla="*/ 123688 h 910932"/>
                  <a:gd name="connsiteX0" fmla="*/ 0 w 1136208"/>
                  <a:gd name="connsiteY0" fmla="*/ 123688 h 915686"/>
                  <a:gd name="connsiteX1" fmla="*/ 55034 w 1136208"/>
                  <a:gd name="connsiteY1" fmla="*/ 353436 h 915686"/>
                  <a:gd name="connsiteX2" fmla="*/ 249502 w 1136208"/>
                  <a:gd name="connsiteY2" fmla="*/ 402649 h 915686"/>
                  <a:gd name="connsiteX3" fmla="*/ 90752 w 1136208"/>
                  <a:gd name="connsiteY3" fmla="*/ 497899 h 915686"/>
                  <a:gd name="connsiteX4" fmla="*/ 165188 w 1136208"/>
                  <a:gd name="connsiteY4" fmla="*/ 733465 h 915686"/>
                  <a:gd name="connsiteX5" fmla="*/ 605895 w 1136208"/>
                  <a:gd name="connsiteY5" fmla="*/ 734437 h 915686"/>
                  <a:gd name="connsiteX6" fmla="*/ 704321 w 1136208"/>
                  <a:gd name="connsiteY6" fmla="*/ 915413 h 915686"/>
                  <a:gd name="connsiteX7" fmla="*/ 757502 w 1136208"/>
                  <a:gd name="connsiteY7" fmla="*/ 734437 h 915686"/>
                  <a:gd name="connsiteX8" fmla="*/ 1136208 w 1136208"/>
                  <a:gd name="connsiteY8" fmla="*/ 735053 h 915686"/>
                  <a:gd name="connsiteX9" fmla="*/ 763499 w 1136208"/>
                  <a:gd name="connsiteY9" fmla="*/ 123688 h 915686"/>
                  <a:gd name="connsiteX10" fmla="*/ 473340 w 1136208"/>
                  <a:gd name="connsiteY10" fmla="*/ 124041 h 915686"/>
                  <a:gd name="connsiteX11" fmla="*/ 367771 w 1136208"/>
                  <a:gd name="connsiteY11" fmla="*/ 216 h 915686"/>
                  <a:gd name="connsiteX12" fmla="*/ 310621 w 1136208"/>
                  <a:gd name="connsiteY12" fmla="*/ 124836 h 915686"/>
                  <a:gd name="connsiteX13" fmla="*/ 0 w 1136208"/>
                  <a:gd name="connsiteY13" fmla="*/ 123688 h 915686"/>
                  <a:gd name="connsiteX0" fmla="*/ 0 w 1136208"/>
                  <a:gd name="connsiteY0" fmla="*/ 123688 h 915705"/>
                  <a:gd name="connsiteX1" fmla="*/ 55034 w 1136208"/>
                  <a:gd name="connsiteY1" fmla="*/ 353436 h 915705"/>
                  <a:gd name="connsiteX2" fmla="*/ 249502 w 1136208"/>
                  <a:gd name="connsiteY2" fmla="*/ 402649 h 915705"/>
                  <a:gd name="connsiteX3" fmla="*/ 90752 w 1136208"/>
                  <a:gd name="connsiteY3" fmla="*/ 497899 h 915705"/>
                  <a:gd name="connsiteX4" fmla="*/ 165188 w 1136208"/>
                  <a:gd name="connsiteY4" fmla="*/ 733465 h 915705"/>
                  <a:gd name="connsiteX5" fmla="*/ 605895 w 1136208"/>
                  <a:gd name="connsiteY5" fmla="*/ 734437 h 915705"/>
                  <a:gd name="connsiteX6" fmla="*/ 704321 w 1136208"/>
                  <a:gd name="connsiteY6" fmla="*/ 915413 h 915705"/>
                  <a:gd name="connsiteX7" fmla="*/ 757502 w 1136208"/>
                  <a:gd name="connsiteY7" fmla="*/ 734437 h 915705"/>
                  <a:gd name="connsiteX8" fmla="*/ 1136208 w 1136208"/>
                  <a:gd name="connsiteY8" fmla="*/ 735053 h 915705"/>
                  <a:gd name="connsiteX9" fmla="*/ 763499 w 1136208"/>
                  <a:gd name="connsiteY9" fmla="*/ 123688 h 915705"/>
                  <a:gd name="connsiteX10" fmla="*/ 473340 w 1136208"/>
                  <a:gd name="connsiteY10" fmla="*/ 124041 h 915705"/>
                  <a:gd name="connsiteX11" fmla="*/ 367771 w 1136208"/>
                  <a:gd name="connsiteY11" fmla="*/ 216 h 915705"/>
                  <a:gd name="connsiteX12" fmla="*/ 310621 w 1136208"/>
                  <a:gd name="connsiteY12" fmla="*/ 124836 h 915705"/>
                  <a:gd name="connsiteX13" fmla="*/ 0 w 1136208"/>
                  <a:gd name="connsiteY13" fmla="*/ 123688 h 915705"/>
                  <a:gd name="connsiteX0" fmla="*/ 0 w 1136208"/>
                  <a:gd name="connsiteY0" fmla="*/ 123688 h 915705"/>
                  <a:gd name="connsiteX1" fmla="*/ 55034 w 1136208"/>
                  <a:gd name="connsiteY1" fmla="*/ 353436 h 915705"/>
                  <a:gd name="connsiteX2" fmla="*/ 249502 w 1136208"/>
                  <a:gd name="connsiteY2" fmla="*/ 402649 h 915705"/>
                  <a:gd name="connsiteX3" fmla="*/ 90752 w 1136208"/>
                  <a:gd name="connsiteY3" fmla="*/ 497899 h 915705"/>
                  <a:gd name="connsiteX4" fmla="*/ 165188 w 1136208"/>
                  <a:gd name="connsiteY4" fmla="*/ 733465 h 915705"/>
                  <a:gd name="connsiteX5" fmla="*/ 605895 w 1136208"/>
                  <a:gd name="connsiteY5" fmla="*/ 734437 h 915705"/>
                  <a:gd name="connsiteX6" fmla="*/ 704321 w 1136208"/>
                  <a:gd name="connsiteY6" fmla="*/ 915413 h 915705"/>
                  <a:gd name="connsiteX7" fmla="*/ 757502 w 1136208"/>
                  <a:gd name="connsiteY7" fmla="*/ 734437 h 915705"/>
                  <a:gd name="connsiteX8" fmla="*/ 1136208 w 1136208"/>
                  <a:gd name="connsiteY8" fmla="*/ 735053 h 915705"/>
                  <a:gd name="connsiteX9" fmla="*/ 763499 w 1136208"/>
                  <a:gd name="connsiteY9" fmla="*/ 123688 h 915705"/>
                  <a:gd name="connsiteX10" fmla="*/ 473340 w 1136208"/>
                  <a:gd name="connsiteY10" fmla="*/ 124041 h 915705"/>
                  <a:gd name="connsiteX11" fmla="*/ 367771 w 1136208"/>
                  <a:gd name="connsiteY11" fmla="*/ 216 h 915705"/>
                  <a:gd name="connsiteX12" fmla="*/ 310621 w 1136208"/>
                  <a:gd name="connsiteY12" fmla="*/ 124836 h 915705"/>
                  <a:gd name="connsiteX13" fmla="*/ 0 w 1136208"/>
                  <a:gd name="connsiteY13" fmla="*/ 123688 h 915705"/>
                  <a:gd name="connsiteX0" fmla="*/ 0 w 1136208"/>
                  <a:gd name="connsiteY0" fmla="*/ 123688 h 915424"/>
                  <a:gd name="connsiteX1" fmla="*/ 55034 w 1136208"/>
                  <a:gd name="connsiteY1" fmla="*/ 353436 h 915424"/>
                  <a:gd name="connsiteX2" fmla="*/ 249502 w 1136208"/>
                  <a:gd name="connsiteY2" fmla="*/ 402649 h 915424"/>
                  <a:gd name="connsiteX3" fmla="*/ 90752 w 1136208"/>
                  <a:gd name="connsiteY3" fmla="*/ 497899 h 915424"/>
                  <a:gd name="connsiteX4" fmla="*/ 165188 w 1136208"/>
                  <a:gd name="connsiteY4" fmla="*/ 733465 h 915424"/>
                  <a:gd name="connsiteX5" fmla="*/ 605895 w 1136208"/>
                  <a:gd name="connsiteY5" fmla="*/ 734437 h 915424"/>
                  <a:gd name="connsiteX6" fmla="*/ 704321 w 1136208"/>
                  <a:gd name="connsiteY6" fmla="*/ 915413 h 915424"/>
                  <a:gd name="connsiteX7" fmla="*/ 757502 w 1136208"/>
                  <a:gd name="connsiteY7" fmla="*/ 734437 h 915424"/>
                  <a:gd name="connsiteX8" fmla="*/ 1136208 w 1136208"/>
                  <a:gd name="connsiteY8" fmla="*/ 735053 h 915424"/>
                  <a:gd name="connsiteX9" fmla="*/ 763499 w 1136208"/>
                  <a:gd name="connsiteY9" fmla="*/ 123688 h 915424"/>
                  <a:gd name="connsiteX10" fmla="*/ 473340 w 1136208"/>
                  <a:gd name="connsiteY10" fmla="*/ 124041 h 915424"/>
                  <a:gd name="connsiteX11" fmla="*/ 367771 w 1136208"/>
                  <a:gd name="connsiteY11" fmla="*/ 216 h 915424"/>
                  <a:gd name="connsiteX12" fmla="*/ 310621 w 1136208"/>
                  <a:gd name="connsiteY12" fmla="*/ 124836 h 915424"/>
                  <a:gd name="connsiteX13" fmla="*/ 0 w 1136208"/>
                  <a:gd name="connsiteY13" fmla="*/ 123688 h 915424"/>
                  <a:gd name="connsiteX0" fmla="*/ 0 w 1136208"/>
                  <a:gd name="connsiteY0" fmla="*/ 123688 h 917804"/>
                  <a:gd name="connsiteX1" fmla="*/ 55034 w 1136208"/>
                  <a:gd name="connsiteY1" fmla="*/ 353436 h 917804"/>
                  <a:gd name="connsiteX2" fmla="*/ 249502 w 1136208"/>
                  <a:gd name="connsiteY2" fmla="*/ 402649 h 917804"/>
                  <a:gd name="connsiteX3" fmla="*/ 90752 w 1136208"/>
                  <a:gd name="connsiteY3" fmla="*/ 497899 h 917804"/>
                  <a:gd name="connsiteX4" fmla="*/ 165188 w 1136208"/>
                  <a:gd name="connsiteY4" fmla="*/ 733465 h 917804"/>
                  <a:gd name="connsiteX5" fmla="*/ 605895 w 1136208"/>
                  <a:gd name="connsiteY5" fmla="*/ 734437 h 917804"/>
                  <a:gd name="connsiteX6" fmla="*/ 711465 w 1136208"/>
                  <a:gd name="connsiteY6" fmla="*/ 917794 h 917804"/>
                  <a:gd name="connsiteX7" fmla="*/ 757502 w 1136208"/>
                  <a:gd name="connsiteY7" fmla="*/ 734437 h 917804"/>
                  <a:gd name="connsiteX8" fmla="*/ 1136208 w 1136208"/>
                  <a:gd name="connsiteY8" fmla="*/ 735053 h 917804"/>
                  <a:gd name="connsiteX9" fmla="*/ 763499 w 1136208"/>
                  <a:gd name="connsiteY9" fmla="*/ 123688 h 917804"/>
                  <a:gd name="connsiteX10" fmla="*/ 473340 w 1136208"/>
                  <a:gd name="connsiteY10" fmla="*/ 124041 h 917804"/>
                  <a:gd name="connsiteX11" fmla="*/ 367771 w 1136208"/>
                  <a:gd name="connsiteY11" fmla="*/ 216 h 917804"/>
                  <a:gd name="connsiteX12" fmla="*/ 310621 w 1136208"/>
                  <a:gd name="connsiteY12" fmla="*/ 124836 h 917804"/>
                  <a:gd name="connsiteX13" fmla="*/ 0 w 1136208"/>
                  <a:gd name="connsiteY13" fmla="*/ 123688 h 917804"/>
                  <a:gd name="connsiteX0" fmla="*/ 0 w 1136208"/>
                  <a:gd name="connsiteY0" fmla="*/ 123688 h 917804"/>
                  <a:gd name="connsiteX1" fmla="*/ 55034 w 1136208"/>
                  <a:gd name="connsiteY1" fmla="*/ 353436 h 917804"/>
                  <a:gd name="connsiteX2" fmla="*/ 249502 w 1136208"/>
                  <a:gd name="connsiteY2" fmla="*/ 402649 h 917804"/>
                  <a:gd name="connsiteX3" fmla="*/ 95515 w 1136208"/>
                  <a:gd name="connsiteY3" fmla="*/ 500281 h 917804"/>
                  <a:gd name="connsiteX4" fmla="*/ 165188 w 1136208"/>
                  <a:gd name="connsiteY4" fmla="*/ 733465 h 917804"/>
                  <a:gd name="connsiteX5" fmla="*/ 605895 w 1136208"/>
                  <a:gd name="connsiteY5" fmla="*/ 734437 h 917804"/>
                  <a:gd name="connsiteX6" fmla="*/ 711465 w 1136208"/>
                  <a:gd name="connsiteY6" fmla="*/ 917794 h 917804"/>
                  <a:gd name="connsiteX7" fmla="*/ 757502 w 1136208"/>
                  <a:gd name="connsiteY7" fmla="*/ 734437 h 917804"/>
                  <a:gd name="connsiteX8" fmla="*/ 1136208 w 1136208"/>
                  <a:gd name="connsiteY8" fmla="*/ 735053 h 917804"/>
                  <a:gd name="connsiteX9" fmla="*/ 763499 w 1136208"/>
                  <a:gd name="connsiteY9" fmla="*/ 123688 h 917804"/>
                  <a:gd name="connsiteX10" fmla="*/ 473340 w 1136208"/>
                  <a:gd name="connsiteY10" fmla="*/ 124041 h 917804"/>
                  <a:gd name="connsiteX11" fmla="*/ 367771 w 1136208"/>
                  <a:gd name="connsiteY11" fmla="*/ 216 h 917804"/>
                  <a:gd name="connsiteX12" fmla="*/ 310621 w 1136208"/>
                  <a:gd name="connsiteY12" fmla="*/ 124836 h 917804"/>
                  <a:gd name="connsiteX13" fmla="*/ 0 w 1136208"/>
                  <a:gd name="connsiteY13" fmla="*/ 123688 h 917804"/>
                  <a:gd name="connsiteX0" fmla="*/ 0 w 1136208"/>
                  <a:gd name="connsiteY0" fmla="*/ 123688 h 917804"/>
                  <a:gd name="connsiteX1" fmla="*/ 55034 w 1136208"/>
                  <a:gd name="connsiteY1" fmla="*/ 353436 h 917804"/>
                  <a:gd name="connsiteX2" fmla="*/ 249502 w 1136208"/>
                  <a:gd name="connsiteY2" fmla="*/ 402649 h 917804"/>
                  <a:gd name="connsiteX3" fmla="*/ 95515 w 1136208"/>
                  <a:gd name="connsiteY3" fmla="*/ 500281 h 917804"/>
                  <a:gd name="connsiteX4" fmla="*/ 165188 w 1136208"/>
                  <a:gd name="connsiteY4" fmla="*/ 733465 h 917804"/>
                  <a:gd name="connsiteX5" fmla="*/ 605895 w 1136208"/>
                  <a:gd name="connsiteY5" fmla="*/ 734437 h 917804"/>
                  <a:gd name="connsiteX6" fmla="*/ 711465 w 1136208"/>
                  <a:gd name="connsiteY6" fmla="*/ 917794 h 917804"/>
                  <a:gd name="connsiteX7" fmla="*/ 757502 w 1136208"/>
                  <a:gd name="connsiteY7" fmla="*/ 734437 h 917804"/>
                  <a:gd name="connsiteX8" fmla="*/ 1136208 w 1136208"/>
                  <a:gd name="connsiteY8" fmla="*/ 735053 h 917804"/>
                  <a:gd name="connsiteX9" fmla="*/ 763499 w 1136208"/>
                  <a:gd name="connsiteY9" fmla="*/ 123688 h 917804"/>
                  <a:gd name="connsiteX10" fmla="*/ 473340 w 1136208"/>
                  <a:gd name="connsiteY10" fmla="*/ 124041 h 917804"/>
                  <a:gd name="connsiteX11" fmla="*/ 367771 w 1136208"/>
                  <a:gd name="connsiteY11" fmla="*/ 216 h 917804"/>
                  <a:gd name="connsiteX12" fmla="*/ 310621 w 1136208"/>
                  <a:gd name="connsiteY12" fmla="*/ 124836 h 917804"/>
                  <a:gd name="connsiteX13" fmla="*/ 0 w 1136208"/>
                  <a:gd name="connsiteY13" fmla="*/ 123688 h 917804"/>
                  <a:gd name="connsiteX0" fmla="*/ 0 w 1136208"/>
                  <a:gd name="connsiteY0" fmla="*/ 123688 h 917804"/>
                  <a:gd name="connsiteX1" fmla="*/ 55034 w 1136208"/>
                  <a:gd name="connsiteY1" fmla="*/ 353436 h 917804"/>
                  <a:gd name="connsiteX2" fmla="*/ 249502 w 1136208"/>
                  <a:gd name="connsiteY2" fmla="*/ 402649 h 917804"/>
                  <a:gd name="connsiteX3" fmla="*/ 95515 w 1136208"/>
                  <a:gd name="connsiteY3" fmla="*/ 500281 h 917804"/>
                  <a:gd name="connsiteX4" fmla="*/ 165188 w 1136208"/>
                  <a:gd name="connsiteY4" fmla="*/ 733465 h 917804"/>
                  <a:gd name="connsiteX5" fmla="*/ 605895 w 1136208"/>
                  <a:gd name="connsiteY5" fmla="*/ 734437 h 917804"/>
                  <a:gd name="connsiteX6" fmla="*/ 711465 w 1136208"/>
                  <a:gd name="connsiteY6" fmla="*/ 917794 h 917804"/>
                  <a:gd name="connsiteX7" fmla="*/ 757502 w 1136208"/>
                  <a:gd name="connsiteY7" fmla="*/ 734437 h 917804"/>
                  <a:gd name="connsiteX8" fmla="*/ 1136208 w 1136208"/>
                  <a:gd name="connsiteY8" fmla="*/ 735053 h 917804"/>
                  <a:gd name="connsiteX9" fmla="*/ 795249 w 1136208"/>
                  <a:gd name="connsiteY9" fmla="*/ 123688 h 917804"/>
                  <a:gd name="connsiteX10" fmla="*/ 473340 w 1136208"/>
                  <a:gd name="connsiteY10" fmla="*/ 124041 h 917804"/>
                  <a:gd name="connsiteX11" fmla="*/ 367771 w 1136208"/>
                  <a:gd name="connsiteY11" fmla="*/ 216 h 917804"/>
                  <a:gd name="connsiteX12" fmla="*/ 310621 w 1136208"/>
                  <a:gd name="connsiteY12" fmla="*/ 124836 h 917804"/>
                  <a:gd name="connsiteX13" fmla="*/ 0 w 1136208"/>
                  <a:gd name="connsiteY13" fmla="*/ 123688 h 917804"/>
                  <a:gd name="connsiteX0" fmla="*/ 0 w 1142558"/>
                  <a:gd name="connsiteY0" fmla="*/ 123688 h 917804"/>
                  <a:gd name="connsiteX1" fmla="*/ 55034 w 1142558"/>
                  <a:gd name="connsiteY1" fmla="*/ 353436 h 917804"/>
                  <a:gd name="connsiteX2" fmla="*/ 249502 w 1142558"/>
                  <a:gd name="connsiteY2" fmla="*/ 402649 h 917804"/>
                  <a:gd name="connsiteX3" fmla="*/ 95515 w 1142558"/>
                  <a:gd name="connsiteY3" fmla="*/ 500281 h 917804"/>
                  <a:gd name="connsiteX4" fmla="*/ 165188 w 1142558"/>
                  <a:gd name="connsiteY4" fmla="*/ 733465 h 917804"/>
                  <a:gd name="connsiteX5" fmla="*/ 605895 w 1142558"/>
                  <a:gd name="connsiteY5" fmla="*/ 734437 h 917804"/>
                  <a:gd name="connsiteX6" fmla="*/ 711465 w 1142558"/>
                  <a:gd name="connsiteY6" fmla="*/ 917794 h 917804"/>
                  <a:gd name="connsiteX7" fmla="*/ 757502 w 1142558"/>
                  <a:gd name="connsiteY7" fmla="*/ 734437 h 917804"/>
                  <a:gd name="connsiteX8" fmla="*/ 1142558 w 1142558"/>
                  <a:gd name="connsiteY8" fmla="*/ 735054 h 917804"/>
                  <a:gd name="connsiteX9" fmla="*/ 795249 w 1142558"/>
                  <a:gd name="connsiteY9" fmla="*/ 123688 h 917804"/>
                  <a:gd name="connsiteX10" fmla="*/ 473340 w 1142558"/>
                  <a:gd name="connsiteY10" fmla="*/ 124041 h 917804"/>
                  <a:gd name="connsiteX11" fmla="*/ 367771 w 1142558"/>
                  <a:gd name="connsiteY11" fmla="*/ 216 h 917804"/>
                  <a:gd name="connsiteX12" fmla="*/ 310621 w 1142558"/>
                  <a:gd name="connsiteY12" fmla="*/ 124836 h 917804"/>
                  <a:gd name="connsiteX13" fmla="*/ 0 w 1142558"/>
                  <a:gd name="connsiteY13" fmla="*/ 123688 h 917804"/>
                  <a:gd name="connsiteX0" fmla="*/ 0 w 1274126"/>
                  <a:gd name="connsiteY0" fmla="*/ 123688 h 917804"/>
                  <a:gd name="connsiteX1" fmla="*/ 186602 w 1274126"/>
                  <a:gd name="connsiteY1" fmla="*/ 353436 h 917804"/>
                  <a:gd name="connsiteX2" fmla="*/ 381070 w 1274126"/>
                  <a:gd name="connsiteY2" fmla="*/ 402649 h 917804"/>
                  <a:gd name="connsiteX3" fmla="*/ 227083 w 1274126"/>
                  <a:gd name="connsiteY3" fmla="*/ 500281 h 917804"/>
                  <a:gd name="connsiteX4" fmla="*/ 296756 w 1274126"/>
                  <a:gd name="connsiteY4" fmla="*/ 733465 h 917804"/>
                  <a:gd name="connsiteX5" fmla="*/ 737463 w 1274126"/>
                  <a:gd name="connsiteY5" fmla="*/ 734437 h 917804"/>
                  <a:gd name="connsiteX6" fmla="*/ 843033 w 1274126"/>
                  <a:gd name="connsiteY6" fmla="*/ 917794 h 917804"/>
                  <a:gd name="connsiteX7" fmla="*/ 889070 w 1274126"/>
                  <a:gd name="connsiteY7" fmla="*/ 734437 h 917804"/>
                  <a:gd name="connsiteX8" fmla="*/ 1274126 w 1274126"/>
                  <a:gd name="connsiteY8" fmla="*/ 735054 h 917804"/>
                  <a:gd name="connsiteX9" fmla="*/ 926817 w 1274126"/>
                  <a:gd name="connsiteY9" fmla="*/ 123688 h 917804"/>
                  <a:gd name="connsiteX10" fmla="*/ 604908 w 1274126"/>
                  <a:gd name="connsiteY10" fmla="*/ 124041 h 917804"/>
                  <a:gd name="connsiteX11" fmla="*/ 499339 w 1274126"/>
                  <a:gd name="connsiteY11" fmla="*/ 216 h 917804"/>
                  <a:gd name="connsiteX12" fmla="*/ 442189 w 1274126"/>
                  <a:gd name="connsiteY12" fmla="*/ 124836 h 917804"/>
                  <a:gd name="connsiteX13" fmla="*/ 0 w 1274126"/>
                  <a:gd name="connsiteY13" fmla="*/ 123688 h 917804"/>
                  <a:gd name="connsiteX0" fmla="*/ 0 w 1274126"/>
                  <a:gd name="connsiteY0" fmla="*/ 123688 h 917804"/>
                  <a:gd name="connsiteX1" fmla="*/ 22142 w 1274126"/>
                  <a:gd name="connsiteY1" fmla="*/ 332230 h 917804"/>
                  <a:gd name="connsiteX2" fmla="*/ 381070 w 1274126"/>
                  <a:gd name="connsiteY2" fmla="*/ 402649 h 917804"/>
                  <a:gd name="connsiteX3" fmla="*/ 227083 w 1274126"/>
                  <a:gd name="connsiteY3" fmla="*/ 500281 h 917804"/>
                  <a:gd name="connsiteX4" fmla="*/ 296756 w 1274126"/>
                  <a:gd name="connsiteY4" fmla="*/ 733465 h 917804"/>
                  <a:gd name="connsiteX5" fmla="*/ 737463 w 1274126"/>
                  <a:gd name="connsiteY5" fmla="*/ 734437 h 917804"/>
                  <a:gd name="connsiteX6" fmla="*/ 843033 w 1274126"/>
                  <a:gd name="connsiteY6" fmla="*/ 917794 h 917804"/>
                  <a:gd name="connsiteX7" fmla="*/ 889070 w 1274126"/>
                  <a:gd name="connsiteY7" fmla="*/ 734437 h 917804"/>
                  <a:gd name="connsiteX8" fmla="*/ 1274126 w 1274126"/>
                  <a:gd name="connsiteY8" fmla="*/ 735054 h 917804"/>
                  <a:gd name="connsiteX9" fmla="*/ 926817 w 1274126"/>
                  <a:gd name="connsiteY9" fmla="*/ 123688 h 917804"/>
                  <a:gd name="connsiteX10" fmla="*/ 604908 w 1274126"/>
                  <a:gd name="connsiteY10" fmla="*/ 124041 h 917804"/>
                  <a:gd name="connsiteX11" fmla="*/ 499339 w 1274126"/>
                  <a:gd name="connsiteY11" fmla="*/ 216 h 917804"/>
                  <a:gd name="connsiteX12" fmla="*/ 442189 w 1274126"/>
                  <a:gd name="connsiteY12" fmla="*/ 124836 h 917804"/>
                  <a:gd name="connsiteX13" fmla="*/ 0 w 1274126"/>
                  <a:gd name="connsiteY13" fmla="*/ 123688 h 917804"/>
                  <a:gd name="connsiteX0" fmla="*/ 0 w 1277415"/>
                  <a:gd name="connsiteY0" fmla="*/ 123688 h 917804"/>
                  <a:gd name="connsiteX1" fmla="*/ 25431 w 1277415"/>
                  <a:gd name="connsiteY1" fmla="*/ 332230 h 917804"/>
                  <a:gd name="connsiteX2" fmla="*/ 384359 w 1277415"/>
                  <a:gd name="connsiteY2" fmla="*/ 402649 h 917804"/>
                  <a:gd name="connsiteX3" fmla="*/ 230372 w 1277415"/>
                  <a:gd name="connsiteY3" fmla="*/ 500281 h 917804"/>
                  <a:gd name="connsiteX4" fmla="*/ 300045 w 1277415"/>
                  <a:gd name="connsiteY4" fmla="*/ 733465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08197 w 1277415"/>
                  <a:gd name="connsiteY10" fmla="*/ 124041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384359 w 1277415"/>
                  <a:gd name="connsiteY2" fmla="*/ 402649 h 917804"/>
                  <a:gd name="connsiteX3" fmla="*/ 62622 w 1277415"/>
                  <a:gd name="connsiteY3" fmla="*/ 508764 h 917804"/>
                  <a:gd name="connsiteX4" fmla="*/ 300045 w 1277415"/>
                  <a:gd name="connsiteY4" fmla="*/ 733465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08197 w 1277415"/>
                  <a:gd name="connsiteY10" fmla="*/ 124041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384359 w 1277415"/>
                  <a:gd name="connsiteY2" fmla="*/ 402649 h 917804"/>
                  <a:gd name="connsiteX3" fmla="*/ 62622 w 1277415"/>
                  <a:gd name="connsiteY3" fmla="*/ 508764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08197 w 1277415"/>
                  <a:gd name="connsiteY10" fmla="*/ 124041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384359 w 1277415"/>
                  <a:gd name="connsiteY2" fmla="*/ 402649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08197 w 1277415"/>
                  <a:gd name="connsiteY10" fmla="*/ 124041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08197 w 1277415"/>
                  <a:gd name="connsiteY10" fmla="*/ 124041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02628 w 1277415"/>
                  <a:gd name="connsiteY11" fmla="*/ 216 h 917804"/>
                  <a:gd name="connsiteX12" fmla="*/ 538346 w 1277415"/>
                  <a:gd name="connsiteY12" fmla="*/ 12176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02628 w 1277415"/>
                  <a:gd name="connsiteY11" fmla="*/ 216 h 917804"/>
                  <a:gd name="connsiteX12" fmla="*/ 471671 w 1277415"/>
                  <a:gd name="connsiteY12" fmla="*/ 12176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02628 w 1277415"/>
                  <a:gd name="connsiteY11" fmla="*/ 216 h 917804"/>
                  <a:gd name="connsiteX12" fmla="*/ 469290 w 1277415"/>
                  <a:gd name="connsiteY12" fmla="*/ 124836 h 917804"/>
                  <a:gd name="connsiteX13" fmla="*/ 0 w 1277415"/>
                  <a:gd name="connsiteY13" fmla="*/ 123688 h 917804"/>
                  <a:gd name="connsiteX0" fmla="*/ 0 w 1277415"/>
                  <a:gd name="connsiteY0" fmla="*/ 117600 h 911716"/>
                  <a:gd name="connsiteX1" fmla="*/ 25431 w 1277415"/>
                  <a:gd name="connsiteY1" fmla="*/ 326142 h 911716"/>
                  <a:gd name="connsiteX2" fmla="*/ 196874 w 1277415"/>
                  <a:gd name="connsiteY2" fmla="*/ 405045 h 911716"/>
                  <a:gd name="connsiteX3" fmla="*/ 56044 w 1277415"/>
                  <a:gd name="connsiteY3" fmla="*/ 498435 h 911716"/>
                  <a:gd name="connsiteX4" fmla="*/ 86247 w 1277415"/>
                  <a:gd name="connsiteY4" fmla="*/ 731619 h 911716"/>
                  <a:gd name="connsiteX5" fmla="*/ 740752 w 1277415"/>
                  <a:gd name="connsiteY5" fmla="*/ 728349 h 911716"/>
                  <a:gd name="connsiteX6" fmla="*/ 846322 w 1277415"/>
                  <a:gd name="connsiteY6" fmla="*/ 911706 h 911716"/>
                  <a:gd name="connsiteX7" fmla="*/ 892359 w 1277415"/>
                  <a:gd name="connsiteY7" fmla="*/ 728349 h 911716"/>
                  <a:gd name="connsiteX8" fmla="*/ 1277415 w 1277415"/>
                  <a:gd name="connsiteY8" fmla="*/ 728966 h 911716"/>
                  <a:gd name="connsiteX9" fmla="*/ 930106 w 1277415"/>
                  <a:gd name="connsiteY9" fmla="*/ 117600 h 911716"/>
                  <a:gd name="connsiteX10" fmla="*/ 643916 w 1277415"/>
                  <a:gd name="connsiteY10" fmla="*/ 117952 h 911716"/>
                  <a:gd name="connsiteX11" fmla="*/ 550253 w 1277415"/>
                  <a:gd name="connsiteY11" fmla="*/ 269 h 911716"/>
                  <a:gd name="connsiteX12" fmla="*/ 469290 w 1277415"/>
                  <a:gd name="connsiteY12" fmla="*/ 118748 h 911716"/>
                  <a:gd name="connsiteX13" fmla="*/ 0 w 1277415"/>
                  <a:gd name="connsiteY13" fmla="*/ 117600 h 911716"/>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43109 w 1277415"/>
                  <a:gd name="connsiteY11" fmla="*/ 216 h 917804"/>
                  <a:gd name="connsiteX12" fmla="*/ 469290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43109 w 1277415"/>
                  <a:gd name="connsiteY11" fmla="*/ 216 h 917804"/>
                  <a:gd name="connsiteX12" fmla="*/ 469290 w 1277415"/>
                  <a:gd name="connsiteY12" fmla="*/ 124836 h 917804"/>
                  <a:gd name="connsiteX13" fmla="*/ 0 w 1277415"/>
                  <a:gd name="connsiteY13" fmla="*/ 123688 h 917804"/>
                  <a:gd name="connsiteX0" fmla="*/ 0 w 1277415"/>
                  <a:gd name="connsiteY0" fmla="*/ 123688 h 923945"/>
                  <a:gd name="connsiteX1" fmla="*/ 25431 w 1277415"/>
                  <a:gd name="connsiteY1" fmla="*/ 332230 h 923945"/>
                  <a:gd name="connsiteX2" fmla="*/ 196874 w 1277415"/>
                  <a:gd name="connsiteY2" fmla="*/ 411133 h 923945"/>
                  <a:gd name="connsiteX3" fmla="*/ 56044 w 1277415"/>
                  <a:gd name="connsiteY3" fmla="*/ 504523 h 923945"/>
                  <a:gd name="connsiteX4" fmla="*/ 86247 w 1277415"/>
                  <a:gd name="connsiteY4" fmla="*/ 737707 h 923945"/>
                  <a:gd name="connsiteX5" fmla="*/ 740752 w 1277415"/>
                  <a:gd name="connsiteY5" fmla="*/ 734437 h 923945"/>
                  <a:gd name="connsiteX6" fmla="*/ 841560 w 1277415"/>
                  <a:gd name="connsiteY6" fmla="*/ 923935 h 923945"/>
                  <a:gd name="connsiteX7" fmla="*/ 892359 w 1277415"/>
                  <a:gd name="connsiteY7" fmla="*/ 734437 h 923945"/>
                  <a:gd name="connsiteX8" fmla="*/ 1277415 w 1277415"/>
                  <a:gd name="connsiteY8" fmla="*/ 735054 h 923945"/>
                  <a:gd name="connsiteX9" fmla="*/ 930106 w 1277415"/>
                  <a:gd name="connsiteY9" fmla="*/ 123688 h 923945"/>
                  <a:gd name="connsiteX10" fmla="*/ 643916 w 1277415"/>
                  <a:gd name="connsiteY10" fmla="*/ 124040 h 923945"/>
                  <a:gd name="connsiteX11" fmla="*/ 543109 w 1277415"/>
                  <a:gd name="connsiteY11" fmla="*/ 216 h 923945"/>
                  <a:gd name="connsiteX12" fmla="*/ 469290 w 1277415"/>
                  <a:gd name="connsiteY12" fmla="*/ 124836 h 923945"/>
                  <a:gd name="connsiteX13" fmla="*/ 0 w 1277415"/>
                  <a:gd name="connsiteY13" fmla="*/ 123688 h 923945"/>
                  <a:gd name="connsiteX0" fmla="*/ 0 w 1277415"/>
                  <a:gd name="connsiteY0" fmla="*/ 123688 h 924012"/>
                  <a:gd name="connsiteX1" fmla="*/ 25431 w 1277415"/>
                  <a:gd name="connsiteY1" fmla="*/ 332230 h 924012"/>
                  <a:gd name="connsiteX2" fmla="*/ 196874 w 1277415"/>
                  <a:gd name="connsiteY2" fmla="*/ 411133 h 924012"/>
                  <a:gd name="connsiteX3" fmla="*/ 56044 w 1277415"/>
                  <a:gd name="connsiteY3" fmla="*/ 504523 h 924012"/>
                  <a:gd name="connsiteX4" fmla="*/ 86247 w 1277415"/>
                  <a:gd name="connsiteY4" fmla="*/ 737707 h 924012"/>
                  <a:gd name="connsiteX5" fmla="*/ 740752 w 1277415"/>
                  <a:gd name="connsiteY5" fmla="*/ 734437 h 924012"/>
                  <a:gd name="connsiteX6" fmla="*/ 841560 w 1277415"/>
                  <a:gd name="connsiteY6" fmla="*/ 923935 h 924012"/>
                  <a:gd name="connsiteX7" fmla="*/ 892359 w 1277415"/>
                  <a:gd name="connsiteY7" fmla="*/ 734437 h 924012"/>
                  <a:gd name="connsiteX8" fmla="*/ 1277415 w 1277415"/>
                  <a:gd name="connsiteY8" fmla="*/ 735054 h 924012"/>
                  <a:gd name="connsiteX9" fmla="*/ 930106 w 1277415"/>
                  <a:gd name="connsiteY9" fmla="*/ 123688 h 924012"/>
                  <a:gd name="connsiteX10" fmla="*/ 643916 w 1277415"/>
                  <a:gd name="connsiteY10" fmla="*/ 124040 h 924012"/>
                  <a:gd name="connsiteX11" fmla="*/ 543109 w 1277415"/>
                  <a:gd name="connsiteY11" fmla="*/ 216 h 924012"/>
                  <a:gd name="connsiteX12" fmla="*/ 469290 w 1277415"/>
                  <a:gd name="connsiteY12" fmla="*/ 124836 h 924012"/>
                  <a:gd name="connsiteX13" fmla="*/ 0 w 1277415"/>
                  <a:gd name="connsiteY13" fmla="*/ 123688 h 924012"/>
                  <a:gd name="connsiteX0" fmla="*/ 0 w 1277415"/>
                  <a:gd name="connsiteY0" fmla="*/ 123688 h 924012"/>
                  <a:gd name="connsiteX1" fmla="*/ 25431 w 1277415"/>
                  <a:gd name="connsiteY1" fmla="*/ 332230 h 924012"/>
                  <a:gd name="connsiteX2" fmla="*/ 196874 w 1277415"/>
                  <a:gd name="connsiteY2" fmla="*/ 411133 h 924012"/>
                  <a:gd name="connsiteX3" fmla="*/ 56044 w 1277415"/>
                  <a:gd name="connsiteY3" fmla="*/ 504523 h 924012"/>
                  <a:gd name="connsiteX4" fmla="*/ 86247 w 1277415"/>
                  <a:gd name="connsiteY4" fmla="*/ 737707 h 924012"/>
                  <a:gd name="connsiteX5" fmla="*/ 740752 w 1277415"/>
                  <a:gd name="connsiteY5" fmla="*/ 734437 h 924012"/>
                  <a:gd name="connsiteX6" fmla="*/ 841560 w 1277415"/>
                  <a:gd name="connsiteY6" fmla="*/ 923935 h 924012"/>
                  <a:gd name="connsiteX7" fmla="*/ 892359 w 1277415"/>
                  <a:gd name="connsiteY7" fmla="*/ 734437 h 924012"/>
                  <a:gd name="connsiteX8" fmla="*/ 1277415 w 1277415"/>
                  <a:gd name="connsiteY8" fmla="*/ 735054 h 924012"/>
                  <a:gd name="connsiteX9" fmla="*/ 930106 w 1277415"/>
                  <a:gd name="connsiteY9" fmla="*/ 123688 h 924012"/>
                  <a:gd name="connsiteX10" fmla="*/ 643916 w 1277415"/>
                  <a:gd name="connsiteY10" fmla="*/ 124040 h 924012"/>
                  <a:gd name="connsiteX11" fmla="*/ 543109 w 1277415"/>
                  <a:gd name="connsiteY11" fmla="*/ 216 h 924012"/>
                  <a:gd name="connsiteX12" fmla="*/ 469290 w 1277415"/>
                  <a:gd name="connsiteY12" fmla="*/ 124836 h 924012"/>
                  <a:gd name="connsiteX13" fmla="*/ 0 w 1277415"/>
                  <a:gd name="connsiteY13" fmla="*/ 123688 h 924012"/>
                  <a:gd name="connsiteX0" fmla="*/ 0 w 1277415"/>
                  <a:gd name="connsiteY0" fmla="*/ 123688 h 923940"/>
                  <a:gd name="connsiteX1" fmla="*/ 25431 w 1277415"/>
                  <a:gd name="connsiteY1" fmla="*/ 332230 h 923940"/>
                  <a:gd name="connsiteX2" fmla="*/ 196874 w 1277415"/>
                  <a:gd name="connsiteY2" fmla="*/ 411133 h 923940"/>
                  <a:gd name="connsiteX3" fmla="*/ 56044 w 1277415"/>
                  <a:gd name="connsiteY3" fmla="*/ 504523 h 923940"/>
                  <a:gd name="connsiteX4" fmla="*/ 86247 w 1277415"/>
                  <a:gd name="connsiteY4" fmla="*/ 737707 h 923940"/>
                  <a:gd name="connsiteX5" fmla="*/ 740752 w 1277415"/>
                  <a:gd name="connsiteY5" fmla="*/ 734437 h 923940"/>
                  <a:gd name="connsiteX6" fmla="*/ 841560 w 1277415"/>
                  <a:gd name="connsiteY6" fmla="*/ 923935 h 923940"/>
                  <a:gd name="connsiteX7" fmla="*/ 892359 w 1277415"/>
                  <a:gd name="connsiteY7" fmla="*/ 734437 h 923940"/>
                  <a:gd name="connsiteX8" fmla="*/ 1277415 w 1277415"/>
                  <a:gd name="connsiteY8" fmla="*/ 735054 h 923940"/>
                  <a:gd name="connsiteX9" fmla="*/ 930106 w 1277415"/>
                  <a:gd name="connsiteY9" fmla="*/ 123688 h 923940"/>
                  <a:gd name="connsiteX10" fmla="*/ 643916 w 1277415"/>
                  <a:gd name="connsiteY10" fmla="*/ 124040 h 923940"/>
                  <a:gd name="connsiteX11" fmla="*/ 543109 w 1277415"/>
                  <a:gd name="connsiteY11" fmla="*/ 216 h 923940"/>
                  <a:gd name="connsiteX12" fmla="*/ 469290 w 1277415"/>
                  <a:gd name="connsiteY12" fmla="*/ 124836 h 923940"/>
                  <a:gd name="connsiteX13" fmla="*/ 0 w 1277415"/>
                  <a:gd name="connsiteY13" fmla="*/ 123688 h 923940"/>
                  <a:gd name="connsiteX0" fmla="*/ 0 w 1279796"/>
                  <a:gd name="connsiteY0" fmla="*/ 126759 h 923940"/>
                  <a:gd name="connsiteX1" fmla="*/ 27812 w 1279796"/>
                  <a:gd name="connsiteY1" fmla="*/ 332230 h 923940"/>
                  <a:gd name="connsiteX2" fmla="*/ 199255 w 1279796"/>
                  <a:gd name="connsiteY2" fmla="*/ 411133 h 923940"/>
                  <a:gd name="connsiteX3" fmla="*/ 58425 w 1279796"/>
                  <a:gd name="connsiteY3" fmla="*/ 504523 h 923940"/>
                  <a:gd name="connsiteX4" fmla="*/ 88628 w 1279796"/>
                  <a:gd name="connsiteY4" fmla="*/ 737707 h 923940"/>
                  <a:gd name="connsiteX5" fmla="*/ 743133 w 1279796"/>
                  <a:gd name="connsiteY5" fmla="*/ 734437 h 923940"/>
                  <a:gd name="connsiteX6" fmla="*/ 843941 w 1279796"/>
                  <a:gd name="connsiteY6" fmla="*/ 923935 h 923940"/>
                  <a:gd name="connsiteX7" fmla="*/ 894740 w 1279796"/>
                  <a:gd name="connsiteY7" fmla="*/ 734437 h 923940"/>
                  <a:gd name="connsiteX8" fmla="*/ 1279796 w 1279796"/>
                  <a:gd name="connsiteY8" fmla="*/ 735054 h 923940"/>
                  <a:gd name="connsiteX9" fmla="*/ 932487 w 1279796"/>
                  <a:gd name="connsiteY9" fmla="*/ 123688 h 923940"/>
                  <a:gd name="connsiteX10" fmla="*/ 646297 w 1279796"/>
                  <a:gd name="connsiteY10" fmla="*/ 124040 h 923940"/>
                  <a:gd name="connsiteX11" fmla="*/ 545490 w 1279796"/>
                  <a:gd name="connsiteY11" fmla="*/ 216 h 923940"/>
                  <a:gd name="connsiteX12" fmla="*/ 471671 w 1279796"/>
                  <a:gd name="connsiteY12" fmla="*/ 124836 h 923940"/>
                  <a:gd name="connsiteX13" fmla="*/ 0 w 1279796"/>
                  <a:gd name="connsiteY13" fmla="*/ 126759 h 923940"/>
                  <a:gd name="connsiteX0" fmla="*/ 0 w 1279796"/>
                  <a:gd name="connsiteY0" fmla="*/ 126759 h 923940"/>
                  <a:gd name="connsiteX1" fmla="*/ 30194 w 1279796"/>
                  <a:gd name="connsiteY1" fmla="*/ 335300 h 923940"/>
                  <a:gd name="connsiteX2" fmla="*/ 199255 w 1279796"/>
                  <a:gd name="connsiteY2" fmla="*/ 411133 h 923940"/>
                  <a:gd name="connsiteX3" fmla="*/ 58425 w 1279796"/>
                  <a:gd name="connsiteY3" fmla="*/ 504523 h 923940"/>
                  <a:gd name="connsiteX4" fmla="*/ 88628 w 1279796"/>
                  <a:gd name="connsiteY4" fmla="*/ 737707 h 923940"/>
                  <a:gd name="connsiteX5" fmla="*/ 743133 w 1279796"/>
                  <a:gd name="connsiteY5" fmla="*/ 734437 h 923940"/>
                  <a:gd name="connsiteX6" fmla="*/ 843941 w 1279796"/>
                  <a:gd name="connsiteY6" fmla="*/ 923935 h 923940"/>
                  <a:gd name="connsiteX7" fmla="*/ 894740 w 1279796"/>
                  <a:gd name="connsiteY7" fmla="*/ 734437 h 923940"/>
                  <a:gd name="connsiteX8" fmla="*/ 1279796 w 1279796"/>
                  <a:gd name="connsiteY8" fmla="*/ 735054 h 923940"/>
                  <a:gd name="connsiteX9" fmla="*/ 932487 w 1279796"/>
                  <a:gd name="connsiteY9" fmla="*/ 123688 h 923940"/>
                  <a:gd name="connsiteX10" fmla="*/ 646297 w 1279796"/>
                  <a:gd name="connsiteY10" fmla="*/ 124040 h 923940"/>
                  <a:gd name="connsiteX11" fmla="*/ 545490 w 1279796"/>
                  <a:gd name="connsiteY11" fmla="*/ 216 h 923940"/>
                  <a:gd name="connsiteX12" fmla="*/ 471671 w 1279796"/>
                  <a:gd name="connsiteY12" fmla="*/ 124836 h 923940"/>
                  <a:gd name="connsiteX13" fmla="*/ 0 w 1279796"/>
                  <a:gd name="connsiteY13" fmla="*/ 126759 h 923940"/>
                  <a:gd name="connsiteX0" fmla="*/ 0 w 1279796"/>
                  <a:gd name="connsiteY0" fmla="*/ 126759 h 923937"/>
                  <a:gd name="connsiteX1" fmla="*/ 30194 w 1279796"/>
                  <a:gd name="connsiteY1" fmla="*/ 335300 h 923937"/>
                  <a:gd name="connsiteX2" fmla="*/ 199255 w 1279796"/>
                  <a:gd name="connsiteY2" fmla="*/ 411133 h 923937"/>
                  <a:gd name="connsiteX3" fmla="*/ 58425 w 1279796"/>
                  <a:gd name="connsiteY3" fmla="*/ 504523 h 923937"/>
                  <a:gd name="connsiteX4" fmla="*/ 88628 w 1279796"/>
                  <a:gd name="connsiteY4" fmla="*/ 737707 h 923937"/>
                  <a:gd name="connsiteX5" fmla="*/ 743133 w 1279796"/>
                  <a:gd name="connsiteY5" fmla="*/ 737508 h 923937"/>
                  <a:gd name="connsiteX6" fmla="*/ 843941 w 1279796"/>
                  <a:gd name="connsiteY6" fmla="*/ 923935 h 923937"/>
                  <a:gd name="connsiteX7" fmla="*/ 894740 w 1279796"/>
                  <a:gd name="connsiteY7" fmla="*/ 734437 h 923937"/>
                  <a:gd name="connsiteX8" fmla="*/ 1279796 w 1279796"/>
                  <a:gd name="connsiteY8" fmla="*/ 735054 h 923937"/>
                  <a:gd name="connsiteX9" fmla="*/ 932487 w 1279796"/>
                  <a:gd name="connsiteY9" fmla="*/ 123688 h 923937"/>
                  <a:gd name="connsiteX10" fmla="*/ 646297 w 1279796"/>
                  <a:gd name="connsiteY10" fmla="*/ 124040 h 923937"/>
                  <a:gd name="connsiteX11" fmla="*/ 545490 w 1279796"/>
                  <a:gd name="connsiteY11" fmla="*/ 216 h 923937"/>
                  <a:gd name="connsiteX12" fmla="*/ 471671 w 1279796"/>
                  <a:gd name="connsiteY12" fmla="*/ 124836 h 923937"/>
                  <a:gd name="connsiteX13" fmla="*/ 0 w 1279796"/>
                  <a:gd name="connsiteY13" fmla="*/ 126759 h 923937"/>
                  <a:gd name="connsiteX0" fmla="*/ 0 w 1279796"/>
                  <a:gd name="connsiteY0" fmla="*/ 126759 h 923934"/>
                  <a:gd name="connsiteX1" fmla="*/ 30194 w 1279796"/>
                  <a:gd name="connsiteY1" fmla="*/ 335300 h 923934"/>
                  <a:gd name="connsiteX2" fmla="*/ 199255 w 1279796"/>
                  <a:gd name="connsiteY2" fmla="*/ 411133 h 923934"/>
                  <a:gd name="connsiteX3" fmla="*/ 58425 w 1279796"/>
                  <a:gd name="connsiteY3" fmla="*/ 504523 h 923934"/>
                  <a:gd name="connsiteX4" fmla="*/ 88628 w 1279796"/>
                  <a:gd name="connsiteY4" fmla="*/ 737707 h 923934"/>
                  <a:gd name="connsiteX5" fmla="*/ 743133 w 1279796"/>
                  <a:gd name="connsiteY5" fmla="*/ 737508 h 923934"/>
                  <a:gd name="connsiteX6" fmla="*/ 843941 w 1279796"/>
                  <a:gd name="connsiteY6" fmla="*/ 923935 h 923934"/>
                  <a:gd name="connsiteX7" fmla="*/ 899503 w 1279796"/>
                  <a:gd name="connsiteY7" fmla="*/ 737508 h 923934"/>
                  <a:gd name="connsiteX8" fmla="*/ 1279796 w 1279796"/>
                  <a:gd name="connsiteY8" fmla="*/ 735054 h 923934"/>
                  <a:gd name="connsiteX9" fmla="*/ 932487 w 1279796"/>
                  <a:gd name="connsiteY9" fmla="*/ 123688 h 923934"/>
                  <a:gd name="connsiteX10" fmla="*/ 646297 w 1279796"/>
                  <a:gd name="connsiteY10" fmla="*/ 124040 h 923934"/>
                  <a:gd name="connsiteX11" fmla="*/ 545490 w 1279796"/>
                  <a:gd name="connsiteY11" fmla="*/ 216 h 923934"/>
                  <a:gd name="connsiteX12" fmla="*/ 471671 w 1279796"/>
                  <a:gd name="connsiteY12" fmla="*/ 124836 h 923934"/>
                  <a:gd name="connsiteX13" fmla="*/ 0 w 1279796"/>
                  <a:gd name="connsiteY13" fmla="*/ 126759 h 923934"/>
                  <a:gd name="connsiteX0" fmla="*/ 0 w 1284558"/>
                  <a:gd name="connsiteY0" fmla="*/ 126759 h 923935"/>
                  <a:gd name="connsiteX1" fmla="*/ 30194 w 1284558"/>
                  <a:gd name="connsiteY1" fmla="*/ 335300 h 923935"/>
                  <a:gd name="connsiteX2" fmla="*/ 199255 w 1284558"/>
                  <a:gd name="connsiteY2" fmla="*/ 411133 h 923935"/>
                  <a:gd name="connsiteX3" fmla="*/ 58425 w 1284558"/>
                  <a:gd name="connsiteY3" fmla="*/ 504523 h 923935"/>
                  <a:gd name="connsiteX4" fmla="*/ 88628 w 1284558"/>
                  <a:gd name="connsiteY4" fmla="*/ 737707 h 923935"/>
                  <a:gd name="connsiteX5" fmla="*/ 743133 w 1284558"/>
                  <a:gd name="connsiteY5" fmla="*/ 737508 h 923935"/>
                  <a:gd name="connsiteX6" fmla="*/ 843941 w 1284558"/>
                  <a:gd name="connsiteY6" fmla="*/ 923935 h 923935"/>
                  <a:gd name="connsiteX7" fmla="*/ 899503 w 1284558"/>
                  <a:gd name="connsiteY7" fmla="*/ 737508 h 923935"/>
                  <a:gd name="connsiteX8" fmla="*/ 1284558 w 1284558"/>
                  <a:gd name="connsiteY8" fmla="*/ 738125 h 923935"/>
                  <a:gd name="connsiteX9" fmla="*/ 932487 w 1284558"/>
                  <a:gd name="connsiteY9" fmla="*/ 123688 h 923935"/>
                  <a:gd name="connsiteX10" fmla="*/ 646297 w 1284558"/>
                  <a:gd name="connsiteY10" fmla="*/ 124040 h 923935"/>
                  <a:gd name="connsiteX11" fmla="*/ 545490 w 1284558"/>
                  <a:gd name="connsiteY11" fmla="*/ 216 h 923935"/>
                  <a:gd name="connsiteX12" fmla="*/ 471671 w 1284558"/>
                  <a:gd name="connsiteY12" fmla="*/ 124836 h 923935"/>
                  <a:gd name="connsiteX13" fmla="*/ 0 w 1284558"/>
                  <a:gd name="connsiteY13" fmla="*/ 126759 h 923935"/>
                  <a:gd name="connsiteX0" fmla="*/ 0 w 1284558"/>
                  <a:gd name="connsiteY0" fmla="*/ 126759 h 923989"/>
                  <a:gd name="connsiteX1" fmla="*/ 30194 w 1284558"/>
                  <a:gd name="connsiteY1" fmla="*/ 335300 h 923989"/>
                  <a:gd name="connsiteX2" fmla="*/ 199255 w 1284558"/>
                  <a:gd name="connsiteY2" fmla="*/ 411133 h 923989"/>
                  <a:gd name="connsiteX3" fmla="*/ 58425 w 1284558"/>
                  <a:gd name="connsiteY3" fmla="*/ 504523 h 923989"/>
                  <a:gd name="connsiteX4" fmla="*/ 88628 w 1284558"/>
                  <a:gd name="connsiteY4" fmla="*/ 737707 h 923989"/>
                  <a:gd name="connsiteX5" fmla="*/ 743133 w 1284558"/>
                  <a:gd name="connsiteY5" fmla="*/ 737508 h 923989"/>
                  <a:gd name="connsiteX6" fmla="*/ 843941 w 1284558"/>
                  <a:gd name="connsiteY6" fmla="*/ 923935 h 923989"/>
                  <a:gd name="connsiteX7" fmla="*/ 899503 w 1284558"/>
                  <a:gd name="connsiteY7" fmla="*/ 737508 h 923989"/>
                  <a:gd name="connsiteX8" fmla="*/ 1284558 w 1284558"/>
                  <a:gd name="connsiteY8" fmla="*/ 738125 h 923989"/>
                  <a:gd name="connsiteX9" fmla="*/ 932487 w 1284558"/>
                  <a:gd name="connsiteY9" fmla="*/ 123688 h 923989"/>
                  <a:gd name="connsiteX10" fmla="*/ 646297 w 1284558"/>
                  <a:gd name="connsiteY10" fmla="*/ 124040 h 923989"/>
                  <a:gd name="connsiteX11" fmla="*/ 545490 w 1284558"/>
                  <a:gd name="connsiteY11" fmla="*/ 216 h 923989"/>
                  <a:gd name="connsiteX12" fmla="*/ 471671 w 1284558"/>
                  <a:gd name="connsiteY12" fmla="*/ 124836 h 923989"/>
                  <a:gd name="connsiteX13" fmla="*/ 0 w 1284558"/>
                  <a:gd name="connsiteY13" fmla="*/ 126759 h 923989"/>
                  <a:gd name="connsiteX0" fmla="*/ 0 w 1284558"/>
                  <a:gd name="connsiteY0" fmla="*/ 126759 h 924025"/>
                  <a:gd name="connsiteX1" fmla="*/ 30194 w 1284558"/>
                  <a:gd name="connsiteY1" fmla="*/ 335300 h 924025"/>
                  <a:gd name="connsiteX2" fmla="*/ 199255 w 1284558"/>
                  <a:gd name="connsiteY2" fmla="*/ 411133 h 924025"/>
                  <a:gd name="connsiteX3" fmla="*/ 58425 w 1284558"/>
                  <a:gd name="connsiteY3" fmla="*/ 504523 h 924025"/>
                  <a:gd name="connsiteX4" fmla="*/ 88628 w 1284558"/>
                  <a:gd name="connsiteY4" fmla="*/ 737707 h 924025"/>
                  <a:gd name="connsiteX5" fmla="*/ 743133 w 1284558"/>
                  <a:gd name="connsiteY5" fmla="*/ 737508 h 924025"/>
                  <a:gd name="connsiteX6" fmla="*/ 843941 w 1284558"/>
                  <a:gd name="connsiteY6" fmla="*/ 923935 h 924025"/>
                  <a:gd name="connsiteX7" fmla="*/ 899503 w 1284558"/>
                  <a:gd name="connsiteY7" fmla="*/ 737508 h 924025"/>
                  <a:gd name="connsiteX8" fmla="*/ 1284558 w 1284558"/>
                  <a:gd name="connsiteY8" fmla="*/ 738125 h 924025"/>
                  <a:gd name="connsiteX9" fmla="*/ 932487 w 1284558"/>
                  <a:gd name="connsiteY9" fmla="*/ 123688 h 924025"/>
                  <a:gd name="connsiteX10" fmla="*/ 646297 w 1284558"/>
                  <a:gd name="connsiteY10" fmla="*/ 124040 h 924025"/>
                  <a:gd name="connsiteX11" fmla="*/ 545490 w 1284558"/>
                  <a:gd name="connsiteY11" fmla="*/ 216 h 924025"/>
                  <a:gd name="connsiteX12" fmla="*/ 471671 w 1284558"/>
                  <a:gd name="connsiteY12" fmla="*/ 124836 h 924025"/>
                  <a:gd name="connsiteX13" fmla="*/ 0 w 1284558"/>
                  <a:gd name="connsiteY13" fmla="*/ 126759 h 924025"/>
                  <a:gd name="connsiteX0" fmla="*/ 0 w 1284558"/>
                  <a:gd name="connsiteY0" fmla="*/ 126759 h 924050"/>
                  <a:gd name="connsiteX1" fmla="*/ 30194 w 1284558"/>
                  <a:gd name="connsiteY1" fmla="*/ 335300 h 924050"/>
                  <a:gd name="connsiteX2" fmla="*/ 199255 w 1284558"/>
                  <a:gd name="connsiteY2" fmla="*/ 411133 h 924050"/>
                  <a:gd name="connsiteX3" fmla="*/ 58425 w 1284558"/>
                  <a:gd name="connsiteY3" fmla="*/ 504523 h 924050"/>
                  <a:gd name="connsiteX4" fmla="*/ 88628 w 1284558"/>
                  <a:gd name="connsiteY4" fmla="*/ 737707 h 924050"/>
                  <a:gd name="connsiteX5" fmla="*/ 743133 w 1284558"/>
                  <a:gd name="connsiteY5" fmla="*/ 737508 h 924050"/>
                  <a:gd name="connsiteX6" fmla="*/ 843941 w 1284558"/>
                  <a:gd name="connsiteY6" fmla="*/ 923935 h 924050"/>
                  <a:gd name="connsiteX7" fmla="*/ 899503 w 1284558"/>
                  <a:gd name="connsiteY7" fmla="*/ 737508 h 924050"/>
                  <a:gd name="connsiteX8" fmla="*/ 1284558 w 1284558"/>
                  <a:gd name="connsiteY8" fmla="*/ 738125 h 924050"/>
                  <a:gd name="connsiteX9" fmla="*/ 932487 w 1284558"/>
                  <a:gd name="connsiteY9" fmla="*/ 123688 h 924050"/>
                  <a:gd name="connsiteX10" fmla="*/ 646297 w 1284558"/>
                  <a:gd name="connsiteY10" fmla="*/ 124040 h 924050"/>
                  <a:gd name="connsiteX11" fmla="*/ 545490 w 1284558"/>
                  <a:gd name="connsiteY11" fmla="*/ 216 h 924050"/>
                  <a:gd name="connsiteX12" fmla="*/ 471671 w 1284558"/>
                  <a:gd name="connsiteY12" fmla="*/ 124836 h 924050"/>
                  <a:gd name="connsiteX13" fmla="*/ 0 w 1284558"/>
                  <a:gd name="connsiteY13" fmla="*/ 126759 h 924050"/>
                  <a:gd name="connsiteX0" fmla="*/ 0 w 1284558"/>
                  <a:gd name="connsiteY0" fmla="*/ 126759 h 924050"/>
                  <a:gd name="connsiteX1" fmla="*/ 30194 w 1284558"/>
                  <a:gd name="connsiteY1" fmla="*/ 335300 h 924050"/>
                  <a:gd name="connsiteX2" fmla="*/ 199255 w 1284558"/>
                  <a:gd name="connsiteY2" fmla="*/ 411133 h 924050"/>
                  <a:gd name="connsiteX3" fmla="*/ 58425 w 1284558"/>
                  <a:gd name="connsiteY3" fmla="*/ 504523 h 924050"/>
                  <a:gd name="connsiteX4" fmla="*/ 88628 w 1284558"/>
                  <a:gd name="connsiteY4" fmla="*/ 737707 h 924050"/>
                  <a:gd name="connsiteX5" fmla="*/ 743133 w 1284558"/>
                  <a:gd name="connsiteY5" fmla="*/ 737508 h 924050"/>
                  <a:gd name="connsiteX6" fmla="*/ 843941 w 1284558"/>
                  <a:gd name="connsiteY6" fmla="*/ 923935 h 924050"/>
                  <a:gd name="connsiteX7" fmla="*/ 899503 w 1284558"/>
                  <a:gd name="connsiteY7" fmla="*/ 737508 h 924050"/>
                  <a:gd name="connsiteX8" fmla="*/ 1284558 w 1284558"/>
                  <a:gd name="connsiteY8" fmla="*/ 738125 h 924050"/>
                  <a:gd name="connsiteX9" fmla="*/ 932487 w 1284558"/>
                  <a:gd name="connsiteY9" fmla="*/ 123688 h 924050"/>
                  <a:gd name="connsiteX10" fmla="*/ 646297 w 1284558"/>
                  <a:gd name="connsiteY10" fmla="*/ 124040 h 924050"/>
                  <a:gd name="connsiteX11" fmla="*/ 545490 w 1284558"/>
                  <a:gd name="connsiteY11" fmla="*/ 216 h 924050"/>
                  <a:gd name="connsiteX12" fmla="*/ 471671 w 1284558"/>
                  <a:gd name="connsiteY12" fmla="*/ 124836 h 924050"/>
                  <a:gd name="connsiteX13" fmla="*/ 0 w 1284558"/>
                  <a:gd name="connsiteY13" fmla="*/ 126759 h 924050"/>
                  <a:gd name="connsiteX0" fmla="*/ 0 w 1284558"/>
                  <a:gd name="connsiteY0" fmla="*/ 126759 h 924050"/>
                  <a:gd name="connsiteX1" fmla="*/ 30194 w 1284558"/>
                  <a:gd name="connsiteY1" fmla="*/ 335300 h 924050"/>
                  <a:gd name="connsiteX2" fmla="*/ 196874 w 1284558"/>
                  <a:gd name="connsiteY2" fmla="*/ 408061 h 924050"/>
                  <a:gd name="connsiteX3" fmla="*/ 58425 w 1284558"/>
                  <a:gd name="connsiteY3" fmla="*/ 504523 h 924050"/>
                  <a:gd name="connsiteX4" fmla="*/ 88628 w 1284558"/>
                  <a:gd name="connsiteY4" fmla="*/ 737707 h 924050"/>
                  <a:gd name="connsiteX5" fmla="*/ 743133 w 1284558"/>
                  <a:gd name="connsiteY5" fmla="*/ 737508 h 924050"/>
                  <a:gd name="connsiteX6" fmla="*/ 843941 w 1284558"/>
                  <a:gd name="connsiteY6" fmla="*/ 923935 h 924050"/>
                  <a:gd name="connsiteX7" fmla="*/ 899503 w 1284558"/>
                  <a:gd name="connsiteY7" fmla="*/ 737508 h 924050"/>
                  <a:gd name="connsiteX8" fmla="*/ 1284558 w 1284558"/>
                  <a:gd name="connsiteY8" fmla="*/ 738125 h 924050"/>
                  <a:gd name="connsiteX9" fmla="*/ 932487 w 1284558"/>
                  <a:gd name="connsiteY9" fmla="*/ 123688 h 924050"/>
                  <a:gd name="connsiteX10" fmla="*/ 646297 w 1284558"/>
                  <a:gd name="connsiteY10" fmla="*/ 124040 h 924050"/>
                  <a:gd name="connsiteX11" fmla="*/ 545490 w 1284558"/>
                  <a:gd name="connsiteY11" fmla="*/ 216 h 924050"/>
                  <a:gd name="connsiteX12" fmla="*/ 471671 w 1284558"/>
                  <a:gd name="connsiteY12" fmla="*/ 124836 h 924050"/>
                  <a:gd name="connsiteX13" fmla="*/ 0 w 1284558"/>
                  <a:gd name="connsiteY13" fmla="*/ 126759 h 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4558" h="924050">
                    <a:moveTo>
                      <a:pt x="0" y="126759"/>
                    </a:moveTo>
                    <a:lnTo>
                      <a:pt x="30194" y="335300"/>
                    </a:lnTo>
                    <a:cubicBezTo>
                      <a:pt x="121211" y="261217"/>
                      <a:pt x="169357" y="322601"/>
                      <a:pt x="196874" y="408061"/>
                    </a:cubicBezTo>
                    <a:cubicBezTo>
                      <a:pt x="216189" y="477911"/>
                      <a:pt x="158967" y="564848"/>
                      <a:pt x="58425" y="504523"/>
                    </a:cubicBezTo>
                    <a:lnTo>
                      <a:pt x="88628" y="737707"/>
                    </a:lnTo>
                    <a:lnTo>
                      <a:pt x="743133" y="737508"/>
                    </a:lnTo>
                    <a:cubicBezTo>
                      <a:pt x="657144" y="862824"/>
                      <a:pt x="743359" y="927153"/>
                      <a:pt x="843941" y="923935"/>
                    </a:cubicBezTo>
                    <a:cubicBezTo>
                      <a:pt x="936483" y="920974"/>
                      <a:pt x="1022798" y="818061"/>
                      <a:pt x="899503" y="737508"/>
                    </a:cubicBezTo>
                    <a:lnTo>
                      <a:pt x="1284558" y="738125"/>
                    </a:lnTo>
                    <a:lnTo>
                      <a:pt x="932487" y="123688"/>
                    </a:lnTo>
                    <a:lnTo>
                      <a:pt x="646297" y="124040"/>
                    </a:lnTo>
                    <a:cubicBezTo>
                      <a:pt x="711649" y="22970"/>
                      <a:pt x="611107" y="-2695"/>
                      <a:pt x="545490" y="216"/>
                    </a:cubicBezTo>
                    <a:cubicBezTo>
                      <a:pt x="475640" y="480"/>
                      <a:pt x="398646" y="47578"/>
                      <a:pt x="471671" y="124836"/>
                    </a:cubicBezTo>
                    <a:lnTo>
                      <a:pt x="0" y="126759"/>
                    </a:lnTo>
                    <a:close/>
                  </a:path>
                </a:pathLst>
              </a:custGeom>
              <a:solidFill>
                <a:schemeClr val="accent6">
                  <a:lumMod val="40000"/>
                  <a:lumOff val="6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Freeform 37">
                <a:extLst>
                  <a:ext uri="{FF2B5EF4-FFF2-40B4-BE49-F238E27FC236}">
                    <a16:creationId xmlns:a16="http://schemas.microsoft.com/office/drawing/2014/main" id="{13177CB0-8009-4F04-80F3-5489A6750181}"/>
                  </a:ext>
                </a:extLst>
              </p:cNvPr>
              <p:cNvSpPr/>
              <p:nvPr/>
            </p:nvSpPr>
            <p:spPr>
              <a:xfrm>
                <a:off x="2939668" y="3657600"/>
                <a:ext cx="1328590" cy="702872"/>
              </a:xfrm>
              <a:custGeom>
                <a:avLst/>
                <a:gdLst>
                  <a:gd name="connsiteX0" fmla="*/ 237066 w 1174044"/>
                  <a:gd name="connsiteY0" fmla="*/ 0 h 609600"/>
                  <a:gd name="connsiteX1" fmla="*/ 0 w 1174044"/>
                  <a:gd name="connsiteY1" fmla="*/ 598311 h 609600"/>
                  <a:gd name="connsiteX2" fmla="*/ 1095022 w 1174044"/>
                  <a:gd name="connsiteY2" fmla="*/ 609600 h 609600"/>
                  <a:gd name="connsiteX3" fmla="*/ 1174044 w 1174044"/>
                  <a:gd name="connsiteY3" fmla="*/ 0 h 609600"/>
                  <a:gd name="connsiteX4" fmla="*/ 237066 w 1174044"/>
                  <a:gd name="connsiteY4" fmla="*/ 0 h 609600"/>
                  <a:gd name="connsiteX0" fmla="*/ 256116 w 1193094"/>
                  <a:gd name="connsiteY0" fmla="*/ 0 h 609600"/>
                  <a:gd name="connsiteX1" fmla="*/ 0 w 1193094"/>
                  <a:gd name="connsiteY1" fmla="*/ 598311 h 609600"/>
                  <a:gd name="connsiteX2" fmla="*/ 1114072 w 1193094"/>
                  <a:gd name="connsiteY2" fmla="*/ 609600 h 609600"/>
                  <a:gd name="connsiteX3" fmla="*/ 1193094 w 1193094"/>
                  <a:gd name="connsiteY3" fmla="*/ 0 h 609600"/>
                  <a:gd name="connsiteX4" fmla="*/ 256116 w 1193094"/>
                  <a:gd name="connsiteY4" fmla="*/ 0 h 609600"/>
                  <a:gd name="connsiteX0" fmla="*/ 256116 w 1193094"/>
                  <a:gd name="connsiteY0" fmla="*/ 0 h 622300"/>
                  <a:gd name="connsiteX1" fmla="*/ 0 w 1193094"/>
                  <a:gd name="connsiteY1" fmla="*/ 611011 h 622300"/>
                  <a:gd name="connsiteX2" fmla="*/ 1114072 w 1193094"/>
                  <a:gd name="connsiteY2" fmla="*/ 622300 h 622300"/>
                  <a:gd name="connsiteX3" fmla="*/ 1193094 w 1193094"/>
                  <a:gd name="connsiteY3" fmla="*/ 12700 h 622300"/>
                  <a:gd name="connsiteX4" fmla="*/ 256116 w 1193094"/>
                  <a:gd name="connsiteY4" fmla="*/ 0 h 622300"/>
                  <a:gd name="connsiteX0" fmla="*/ 256116 w 1114072"/>
                  <a:gd name="connsiteY0" fmla="*/ 0 h 622300"/>
                  <a:gd name="connsiteX1" fmla="*/ 0 w 1114072"/>
                  <a:gd name="connsiteY1" fmla="*/ 611011 h 622300"/>
                  <a:gd name="connsiteX2" fmla="*/ 1114072 w 1114072"/>
                  <a:gd name="connsiteY2" fmla="*/ 622300 h 622300"/>
                  <a:gd name="connsiteX3" fmla="*/ 1040694 w 1114072"/>
                  <a:gd name="connsiteY3" fmla="*/ 6350 h 622300"/>
                  <a:gd name="connsiteX4" fmla="*/ 256116 w 1114072"/>
                  <a:gd name="connsiteY4" fmla="*/ 0 h 622300"/>
                  <a:gd name="connsiteX0" fmla="*/ 256116 w 1040694"/>
                  <a:gd name="connsiteY0" fmla="*/ 0 h 619125"/>
                  <a:gd name="connsiteX1" fmla="*/ 0 w 1040694"/>
                  <a:gd name="connsiteY1" fmla="*/ 611011 h 619125"/>
                  <a:gd name="connsiteX2" fmla="*/ 977547 w 1040694"/>
                  <a:gd name="connsiteY2" fmla="*/ 619125 h 619125"/>
                  <a:gd name="connsiteX3" fmla="*/ 1040694 w 1040694"/>
                  <a:gd name="connsiteY3" fmla="*/ 6350 h 619125"/>
                  <a:gd name="connsiteX4" fmla="*/ 256116 w 1040694"/>
                  <a:gd name="connsiteY4" fmla="*/ 0 h 619125"/>
                  <a:gd name="connsiteX0" fmla="*/ 256116 w 1040694"/>
                  <a:gd name="connsiteY0" fmla="*/ 0 h 611011"/>
                  <a:gd name="connsiteX1" fmla="*/ 0 w 1040694"/>
                  <a:gd name="connsiteY1" fmla="*/ 611011 h 611011"/>
                  <a:gd name="connsiteX2" fmla="*/ 977547 w 1040694"/>
                  <a:gd name="connsiteY2" fmla="*/ 609600 h 611011"/>
                  <a:gd name="connsiteX3" fmla="*/ 1040694 w 1040694"/>
                  <a:gd name="connsiteY3" fmla="*/ 6350 h 611011"/>
                  <a:gd name="connsiteX4" fmla="*/ 256116 w 1040694"/>
                  <a:gd name="connsiteY4"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256116 w 1040694"/>
                  <a:gd name="connsiteY4"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637822 w 1040694"/>
                  <a:gd name="connsiteY4" fmla="*/ 4940 h 611011"/>
                  <a:gd name="connsiteX5" fmla="*/ 256116 w 1040694"/>
                  <a:gd name="connsiteY5"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637822 w 1040694"/>
                  <a:gd name="connsiteY5" fmla="*/ 4940 h 611011"/>
                  <a:gd name="connsiteX6" fmla="*/ 256116 w 1040694"/>
                  <a:gd name="connsiteY6"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6247 w 1040694"/>
                  <a:gd name="connsiteY5" fmla="*/ 49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3072 w 1040694"/>
                  <a:gd name="connsiteY5" fmla="*/ 1827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3072 w 1040694"/>
                  <a:gd name="connsiteY5" fmla="*/ 1827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3072 w 1040694"/>
                  <a:gd name="connsiteY5" fmla="*/ 1827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3072 w 1040694"/>
                  <a:gd name="connsiteY5" fmla="*/ 1827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3072 w 1040694"/>
                  <a:gd name="connsiteY5" fmla="*/ 1827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09297 w 1040694"/>
                  <a:gd name="connsiteY3" fmla="*/ 217665 h 611011"/>
                  <a:gd name="connsiteX4" fmla="*/ 1040694 w 1040694"/>
                  <a:gd name="connsiteY4" fmla="*/ 6350 h 611011"/>
                  <a:gd name="connsiteX5" fmla="*/ 841022 w 1040694"/>
                  <a:gd name="connsiteY5" fmla="*/ 4940 h 611011"/>
                  <a:gd name="connsiteX6" fmla="*/ 733072 w 1040694"/>
                  <a:gd name="connsiteY6" fmla="*/ 182740 h 611011"/>
                  <a:gd name="connsiteX7" fmla="*/ 637822 w 1040694"/>
                  <a:gd name="connsiteY7" fmla="*/ 4940 h 611011"/>
                  <a:gd name="connsiteX8" fmla="*/ 256116 w 1040694"/>
                  <a:gd name="connsiteY8" fmla="*/ 0 h 611011"/>
                  <a:gd name="connsiteX0" fmla="*/ 256116 w 1040694"/>
                  <a:gd name="connsiteY0" fmla="*/ 0 h 611011"/>
                  <a:gd name="connsiteX1" fmla="*/ 0 w 1040694"/>
                  <a:gd name="connsiteY1" fmla="*/ 611011 h 611011"/>
                  <a:gd name="connsiteX2" fmla="*/ 952147 w 1040694"/>
                  <a:gd name="connsiteY2" fmla="*/ 609600 h 611011"/>
                  <a:gd name="connsiteX3" fmla="*/ 987072 w 1040694"/>
                  <a:gd name="connsiteY3" fmla="*/ 363715 h 611011"/>
                  <a:gd name="connsiteX4" fmla="*/ 1009297 w 1040694"/>
                  <a:gd name="connsiteY4" fmla="*/ 217665 h 611011"/>
                  <a:gd name="connsiteX5" fmla="*/ 1040694 w 1040694"/>
                  <a:gd name="connsiteY5" fmla="*/ 6350 h 611011"/>
                  <a:gd name="connsiteX6" fmla="*/ 841022 w 1040694"/>
                  <a:gd name="connsiteY6" fmla="*/ 4940 h 611011"/>
                  <a:gd name="connsiteX7" fmla="*/ 733072 w 1040694"/>
                  <a:gd name="connsiteY7" fmla="*/ 182740 h 611011"/>
                  <a:gd name="connsiteX8" fmla="*/ 637822 w 1040694"/>
                  <a:gd name="connsiteY8" fmla="*/ 4940 h 611011"/>
                  <a:gd name="connsiteX9" fmla="*/ 256116 w 1040694"/>
                  <a:gd name="connsiteY9" fmla="*/ 0 h 611011"/>
                  <a:gd name="connsiteX0" fmla="*/ 256116 w 1040694"/>
                  <a:gd name="connsiteY0" fmla="*/ 0 h 611011"/>
                  <a:gd name="connsiteX1" fmla="*/ 0 w 1040694"/>
                  <a:gd name="connsiteY1" fmla="*/ 611011 h 611011"/>
                  <a:gd name="connsiteX2" fmla="*/ 952147 w 1040694"/>
                  <a:gd name="connsiteY2" fmla="*/ 609600 h 611011"/>
                  <a:gd name="connsiteX3" fmla="*/ 987072 w 1040694"/>
                  <a:gd name="connsiteY3" fmla="*/ 363715 h 611011"/>
                  <a:gd name="connsiteX4" fmla="*/ 996597 w 1040694"/>
                  <a:gd name="connsiteY4" fmla="*/ 284340 h 611011"/>
                  <a:gd name="connsiteX5" fmla="*/ 1009297 w 1040694"/>
                  <a:gd name="connsiteY5" fmla="*/ 217665 h 611011"/>
                  <a:gd name="connsiteX6" fmla="*/ 1040694 w 1040694"/>
                  <a:gd name="connsiteY6" fmla="*/ 6350 h 611011"/>
                  <a:gd name="connsiteX7" fmla="*/ 841022 w 1040694"/>
                  <a:gd name="connsiteY7" fmla="*/ 4940 h 611011"/>
                  <a:gd name="connsiteX8" fmla="*/ 733072 w 1040694"/>
                  <a:gd name="connsiteY8" fmla="*/ 182740 h 611011"/>
                  <a:gd name="connsiteX9" fmla="*/ 637822 w 1040694"/>
                  <a:gd name="connsiteY9" fmla="*/ 4940 h 611011"/>
                  <a:gd name="connsiteX10" fmla="*/ 256116 w 1040694"/>
                  <a:gd name="connsiteY10" fmla="*/ 0 h 611011"/>
                  <a:gd name="connsiteX0" fmla="*/ 256116 w 1129947"/>
                  <a:gd name="connsiteY0" fmla="*/ 0 h 611011"/>
                  <a:gd name="connsiteX1" fmla="*/ 0 w 1129947"/>
                  <a:gd name="connsiteY1" fmla="*/ 611011 h 611011"/>
                  <a:gd name="connsiteX2" fmla="*/ 952147 w 1129947"/>
                  <a:gd name="connsiteY2" fmla="*/ 609600 h 611011"/>
                  <a:gd name="connsiteX3" fmla="*/ 987072 w 1129947"/>
                  <a:gd name="connsiteY3" fmla="*/ 363715 h 611011"/>
                  <a:gd name="connsiteX4" fmla="*/ 1129947 w 1129947"/>
                  <a:gd name="connsiteY4" fmla="*/ 293865 h 611011"/>
                  <a:gd name="connsiteX5" fmla="*/ 1009297 w 1129947"/>
                  <a:gd name="connsiteY5" fmla="*/ 217665 h 611011"/>
                  <a:gd name="connsiteX6" fmla="*/ 1040694 w 1129947"/>
                  <a:gd name="connsiteY6" fmla="*/ 6350 h 611011"/>
                  <a:gd name="connsiteX7" fmla="*/ 841022 w 1129947"/>
                  <a:gd name="connsiteY7" fmla="*/ 4940 h 611011"/>
                  <a:gd name="connsiteX8" fmla="*/ 733072 w 1129947"/>
                  <a:gd name="connsiteY8" fmla="*/ 182740 h 611011"/>
                  <a:gd name="connsiteX9" fmla="*/ 637822 w 1129947"/>
                  <a:gd name="connsiteY9" fmla="*/ 4940 h 611011"/>
                  <a:gd name="connsiteX10" fmla="*/ 256116 w 1129947"/>
                  <a:gd name="connsiteY10" fmla="*/ 0 h 611011"/>
                  <a:gd name="connsiteX0" fmla="*/ 256116 w 1130100"/>
                  <a:gd name="connsiteY0" fmla="*/ 0 h 611011"/>
                  <a:gd name="connsiteX1" fmla="*/ 0 w 1130100"/>
                  <a:gd name="connsiteY1" fmla="*/ 611011 h 611011"/>
                  <a:gd name="connsiteX2" fmla="*/ 952147 w 1130100"/>
                  <a:gd name="connsiteY2" fmla="*/ 609600 h 611011"/>
                  <a:gd name="connsiteX3" fmla="*/ 987072 w 1130100"/>
                  <a:gd name="connsiteY3" fmla="*/ 363715 h 611011"/>
                  <a:gd name="connsiteX4" fmla="*/ 1129947 w 1130100"/>
                  <a:gd name="connsiteY4" fmla="*/ 293865 h 611011"/>
                  <a:gd name="connsiteX5" fmla="*/ 1009297 w 1130100"/>
                  <a:gd name="connsiteY5" fmla="*/ 217665 h 611011"/>
                  <a:gd name="connsiteX6" fmla="*/ 1040694 w 1130100"/>
                  <a:gd name="connsiteY6" fmla="*/ 6350 h 611011"/>
                  <a:gd name="connsiteX7" fmla="*/ 841022 w 1130100"/>
                  <a:gd name="connsiteY7" fmla="*/ 4940 h 611011"/>
                  <a:gd name="connsiteX8" fmla="*/ 733072 w 1130100"/>
                  <a:gd name="connsiteY8" fmla="*/ 182740 h 611011"/>
                  <a:gd name="connsiteX9" fmla="*/ 637822 w 1130100"/>
                  <a:gd name="connsiteY9" fmla="*/ 4940 h 611011"/>
                  <a:gd name="connsiteX10" fmla="*/ 256116 w 1130100"/>
                  <a:gd name="connsiteY10" fmla="*/ 0 h 611011"/>
                  <a:gd name="connsiteX0" fmla="*/ 256116 w 1130100"/>
                  <a:gd name="connsiteY0" fmla="*/ 0 h 611011"/>
                  <a:gd name="connsiteX1" fmla="*/ 0 w 1130100"/>
                  <a:gd name="connsiteY1" fmla="*/ 611011 h 611011"/>
                  <a:gd name="connsiteX2" fmla="*/ 952147 w 1130100"/>
                  <a:gd name="connsiteY2" fmla="*/ 609600 h 611011"/>
                  <a:gd name="connsiteX3" fmla="*/ 987072 w 1130100"/>
                  <a:gd name="connsiteY3" fmla="*/ 363715 h 611011"/>
                  <a:gd name="connsiteX4" fmla="*/ 1129947 w 1130100"/>
                  <a:gd name="connsiteY4" fmla="*/ 293865 h 611011"/>
                  <a:gd name="connsiteX5" fmla="*/ 1009297 w 1130100"/>
                  <a:gd name="connsiteY5" fmla="*/ 217665 h 611011"/>
                  <a:gd name="connsiteX6" fmla="*/ 1040694 w 1130100"/>
                  <a:gd name="connsiteY6" fmla="*/ 6350 h 611011"/>
                  <a:gd name="connsiteX7" fmla="*/ 841022 w 1130100"/>
                  <a:gd name="connsiteY7" fmla="*/ 4940 h 611011"/>
                  <a:gd name="connsiteX8" fmla="*/ 733072 w 1130100"/>
                  <a:gd name="connsiteY8" fmla="*/ 182740 h 611011"/>
                  <a:gd name="connsiteX9" fmla="*/ 637822 w 1130100"/>
                  <a:gd name="connsiteY9" fmla="*/ 4940 h 611011"/>
                  <a:gd name="connsiteX10" fmla="*/ 256116 w 1130100"/>
                  <a:gd name="connsiteY10" fmla="*/ 0 h 611011"/>
                  <a:gd name="connsiteX0" fmla="*/ 256116 w 1130359"/>
                  <a:gd name="connsiteY0" fmla="*/ 0 h 611011"/>
                  <a:gd name="connsiteX1" fmla="*/ 0 w 1130359"/>
                  <a:gd name="connsiteY1" fmla="*/ 611011 h 611011"/>
                  <a:gd name="connsiteX2" fmla="*/ 952147 w 1130359"/>
                  <a:gd name="connsiteY2" fmla="*/ 609600 h 611011"/>
                  <a:gd name="connsiteX3" fmla="*/ 987072 w 1130359"/>
                  <a:gd name="connsiteY3" fmla="*/ 363715 h 611011"/>
                  <a:gd name="connsiteX4" fmla="*/ 1129947 w 1130359"/>
                  <a:gd name="connsiteY4" fmla="*/ 293865 h 611011"/>
                  <a:gd name="connsiteX5" fmla="*/ 1009297 w 1130359"/>
                  <a:gd name="connsiteY5" fmla="*/ 217665 h 611011"/>
                  <a:gd name="connsiteX6" fmla="*/ 1040694 w 1130359"/>
                  <a:gd name="connsiteY6" fmla="*/ 6350 h 611011"/>
                  <a:gd name="connsiteX7" fmla="*/ 841022 w 1130359"/>
                  <a:gd name="connsiteY7" fmla="*/ 4940 h 611011"/>
                  <a:gd name="connsiteX8" fmla="*/ 733072 w 1130359"/>
                  <a:gd name="connsiteY8" fmla="*/ 182740 h 611011"/>
                  <a:gd name="connsiteX9" fmla="*/ 637822 w 1130359"/>
                  <a:gd name="connsiteY9" fmla="*/ 4940 h 611011"/>
                  <a:gd name="connsiteX10" fmla="*/ 256116 w 1130359"/>
                  <a:gd name="connsiteY10" fmla="*/ 0 h 611011"/>
                  <a:gd name="connsiteX0" fmla="*/ 256116 w 1130359"/>
                  <a:gd name="connsiteY0" fmla="*/ 0 h 611011"/>
                  <a:gd name="connsiteX1" fmla="*/ 0 w 1130359"/>
                  <a:gd name="connsiteY1" fmla="*/ 611011 h 611011"/>
                  <a:gd name="connsiteX2" fmla="*/ 952147 w 1130359"/>
                  <a:gd name="connsiteY2" fmla="*/ 609600 h 611011"/>
                  <a:gd name="connsiteX3" fmla="*/ 987072 w 1130359"/>
                  <a:gd name="connsiteY3" fmla="*/ 363715 h 611011"/>
                  <a:gd name="connsiteX4" fmla="*/ 1129947 w 1130359"/>
                  <a:gd name="connsiteY4" fmla="*/ 293865 h 611011"/>
                  <a:gd name="connsiteX5" fmla="*/ 1009297 w 1130359"/>
                  <a:gd name="connsiteY5" fmla="*/ 217665 h 611011"/>
                  <a:gd name="connsiteX6" fmla="*/ 1040694 w 1130359"/>
                  <a:gd name="connsiteY6" fmla="*/ 6350 h 611011"/>
                  <a:gd name="connsiteX7" fmla="*/ 841022 w 1130359"/>
                  <a:gd name="connsiteY7" fmla="*/ 4940 h 611011"/>
                  <a:gd name="connsiteX8" fmla="*/ 733072 w 1130359"/>
                  <a:gd name="connsiteY8" fmla="*/ 182740 h 611011"/>
                  <a:gd name="connsiteX9" fmla="*/ 637822 w 1130359"/>
                  <a:gd name="connsiteY9" fmla="*/ 4940 h 611011"/>
                  <a:gd name="connsiteX10" fmla="*/ 256116 w 1130359"/>
                  <a:gd name="connsiteY10" fmla="*/ 0 h 611011"/>
                  <a:gd name="connsiteX0" fmla="*/ 256116 w 1130359"/>
                  <a:gd name="connsiteY0" fmla="*/ 0 h 611011"/>
                  <a:gd name="connsiteX1" fmla="*/ 0 w 1130359"/>
                  <a:gd name="connsiteY1" fmla="*/ 611011 h 611011"/>
                  <a:gd name="connsiteX2" fmla="*/ 402871 w 1130359"/>
                  <a:gd name="connsiteY2" fmla="*/ 608190 h 611011"/>
                  <a:gd name="connsiteX3" fmla="*/ 952147 w 1130359"/>
                  <a:gd name="connsiteY3" fmla="*/ 609600 h 611011"/>
                  <a:gd name="connsiteX4" fmla="*/ 987072 w 1130359"/>
                  <a:gd name="connsiteY4" fmla="*/ 363715 h 611011"/>
                  <a:gd name="connsiteX5" fmla="*/ 1129947 w 1130359"/>
                  <a:gd name="connsiteY5" fmla="*/ 293865 h 611011"/>
                  <a:gd name="connsiteX6" fmla="*/ 1009297 w 1130359"/>
                  <a:gd name="connsiteY6" fmla="*/ 217665 h 611011"/>
                  <a:gd name="connsiteX7" fmla="*/ 1040694 w 1130359"/>
                  <a:gd name="connsiteY7" fmla="*/ 6350 h 611011"/>
                  <a:gd name="connsiteX8" fmla="*/ 841022 w 1130359"/>
                  <a:gd name="connsiteY8" fmla="*/ 4940 h 611011"/>
                  <a:gd name="connsiteX9" fmla="*/ 733072 w 1130359"/>
                  <a:gd name="connsiteY9" fmla="*/ 182740 h 611011"/>
                  <a:gd name="connsiteX10" fmla="*/ 637822 w 1130359"/>
                  <a:gd name="connsiteY10" fmla="*/ 4940 h 611011"/>
                  <a:gd name="connsiteX11" fmla="*/ 256116 w 1130359"/>
                  <a:gd name="connsiteY11" fmla="*/ 0 h 611011"/>
                  <a:gd name="connsiteX0" fmla="*/ 256116 w 1130359"/>
                  <a:gd name="connsiteY0" fmla="*/ 0 h 611011"/>
                  <a:gd name="connsiteX1" fmla="*/ 0 w 1130359"/>
                  <a:gd name="connsiteY1" fmla="*/ 611011 h 611011"/>
                  <a:gd name="connsiteX2" fmla="*/ 402871 w 1130359"/>
                  <a:gd name="connsiteY2" fmla="*/ 608190 h 611011"/>
                  <a:gd name="connsiteX3" fmla="*/ 609246 w 1130359"/>
                  <a:gd name="connsiteY3" fmla="*/ 608190 h 611011"/>
                  <a:gd name="connsiteX4" fmla="*/ 952147 w 1130359"/>
                  <a:gd name="connsiteY4" fmla="*/ 609600 h 611011"/>
                  <a:gd name="connsiteX5" fmla="*/ 987072 w 1130359"/>
                  <a:gd name="connsiteY5" fmla="*/ 363715 h 611011"/>
                  <a:gd name="connsiteX6" fmla="*/ 1129947 w 1130359"/>
                  <a:gd name="connsiteY6" fmla="*/ 293865 h 611011"/>
                  <a:gd name="connsiteX7" fmla="*/ 1009297 w 1130359"/>
                  <a:gd name="connsiteY7" fmla="*/ 217665 h 611011"/>
                  <a:gd name="connsiteX8" fmla="*/ 1040694 w 1130359"/>
                  <a:gd name="connsiteY8" fmla="*/ 6350 h 611011"/>
                  <a:gd name="connsiteX9" fmla="*/ 841022 w 1130359"/>
                  <a:gd name="connsiteY9" fmla="*/ 4940 h 611011"/>
                  <a:gd name="connsiteX10" fmla="*/ 733072 w 1130359"/>
                  <a:gd name="connsiteY10" fmla="*/ 182740 h 611011"/>
                  <a:gd name="connsiteX11" fmla="*/ 637822 w 1130359"/>
                  <a:gd name="connsiteY11" fmla="*/ 4940 h 611011"/>
                  <a:gd name="connsiteX12" fmla="*/ 256116 w 1130359"/>
                  <a:gd name="connsiteY12" fmla="*/ 0 h 611011"/>
                  <a:gd name="connsiteX0" fmla="*/ 256116 w 1130359"/>
                  <a:gd name="connsiteY0" fmla="*/ 0 h 611011"/>
                  <a:gd name="connsiteX1" fmla="*/ 0 w 1130359"/>
                  <a:gd name="connsiteY1" fmla="*/ 611011 h 611011"/>
                  <a:gd name="connsiteX2" fmla="*/ 402871 w 1130359"/>
                  <a:gd name="connsiteY2" fmla="*/ 608190 h 611011"/>
                  <a:gd name="connsiteX3" fmla="*/ 501296 w 1130359"/>
                  <a:gd name="connsiteY3" fmla="*/ 605015 h 611011"/>
                  <a:gd name="connsiteX4" fmla="*/ 609246 w 1130359"/>
                  <a:gd name="connsiteY4" fmla="*/ 608190 h 611011"/>
                  <a:gd name="connsiteX5" fmla="*/ 952147 w 1130359"/>
                  <a:gd name="connsiteY5" fmla="*/ 609600 h 611011"/>
                  <a:gd name="connsiteX6" fmla="*/ 987072 w 1130359"/>
                  <a:gd name="connsiteY6" fmla="*/ 363715 h 611011"/>
                  <a:gd name="connsiteX7" fmla="*/ 1129947 w 1130359"/>
                  <a:gd name="connsiteY7" fmla="*/ 293865 h 611011"/>
                  <a:gd name="connsiteX8" fmla="*/ 1009297 w 1130359"/>
                  <a:gd name="connsiteY8" fmla="*/ 217665 h 611011"/>
                  <a:gd name="connsiteX9" fmla="*/ 1040694 w 1130359"/>
                  <a:gd name="connsiteY9" fmla="*/ 6350 h 611011"/>
                  <a:gd name="connsiteX10" fmla="*/ 841022 w 1130359"/>
                  <a:gd name="connsiteY10" fmla="*/ 4940 h 611011"/>
                  <a:gd name="connsiteX11" fmla="*/ 733072 w 1130359"/>
                  <a:gd name="connsiteY11" fmla="*/ 182740 h 611011"/>
                  <a:gd name="connsiteX12" fmla="*/ 637822 w 1130359"/>
                  <a:gd name="connsiteY12" fmla="*/ 4940 h 611011"/>
                  <a:gd name="connsiteX13" fmla="*/ 256116 w 1130359"/>
                  <a:gd name="connsiteY13" fmla="*/ 0 h 611011"/>
                  <a:gd name="connsiteX0" fmla="*/ 256116 w 1130359"/>
                  <a:gd name="connsiteY0" fmla="*/ 0 h 747890"/>
                  <a:gd name="connsiteX1" fmla="*/ 0 w 1130359"/>
                  <a:gd name="connsiteY1" fmla="*/ 611011 h 747890"/>
                  <a:gd name="connsiteX2" fmla="*/ 402871 w 1130359"/>
                  <a:gd name="connsiteY2" fmla="*/ 608190 h 747890"/>
                  <a:gd name="connsiteX3" fmla="*/ 491771 w 1130359"/>
                  <a:gd name="connsiteY3" fmla="*/ 747890 h 747890"/>
                  <a:gd name="connsiteX4" fmla="*/ 609246 w 1130359"/>
                  <a:gd name="connsiteY4" fmla="*/ 608190 h 747890"/>
                  <a:gd name="connsiteX5" fmla="*/ 952147 w 1130359"/>
                  <a:gd name="connsiteY5" fmla="*/ 609600 h 747890"/>
                  <a:gd name="connsiteX6" fmla="*/ 987072 w 1130359"/>
                  <a:gd name="connsiteY6" fmla="*/ 363715 h 747890"/>
                  <a:gd name="connsiteX7" fmla="*/ 1129947 w 1130359"/>
                  <a:gd name="connsiteY7" fmla="*/ 293865 h 747890"/>
                  <a:gd name="connsiteX8" fmla="*/ 1009297 w 1130359"/>
                  <a:gd name="connsiteY8" fmla="*/ 217665 h 747890"/>
                  <a:gd name="connsiteX9" fmla="*/ 1040694 w 1130359"/>
                  <a:gd name="connsiteY9" fmla="*/ 6350 h 747890"/>
                  <a:gd name="connsiteX10" fmla="*/ 841022 w 1130359"/>
                  <a:gd name="connsiteY10" fmla="*/ 4940 h 747890"/>
                  <a:gd name="connsiteX11" fmla="*/ 733072 w 1130359"/>
                  <a:gd name="connsiteY11" fmla="*/ 182740 h 747890"/>
                  <a:gd name="connsiteX12" fmla="*/ 637822 w 1130359"/>
                  <a:gd name="connsiteY12" fmla="*/ 4940 h 747890"/>
                  <a:gd name="connsiteX13" fmla="*/ 256116 w 1130359"/>
                  <a:gd name="connsiteY13" fmla="*/ 0 h 747890"/>
                  <a:gd name="connsiteX0" fmla="*/ 256116 w 1130359"/>
                  <a:gd name="connsiteY0" fmla="*/ 0 h 747890"/>
                  <a:gd name="connsiteX1" fmla="*/ 0 w 1130359"/>
                  <a:gd name="connsiteY1" fmla="*/ 611011 h 747890"/>
                  <a:gd name="connsiteX2" fmla="*/ 402871 w 1130359"/>
                  <a:gd name="connsiteY2" fmla="*/ 608190 h 747890"/>
                  <a:gd name="connsiteX3" fmla="*/ 491771 w 1130359"/>
                  <a:gd name="connsiteY3" fmla="*/ 747890 h 747890"/>
                  <a:gd name="connsiteX4" fmla="*/ 609246 w 1130359"/>
                  <a:gd name="connsiteY4" fmla="*/ 608190 h 747890"/>
                  <a:gd name="connsiteX5" fmla="*/ 952147 w 1130359"/>
                  <a:gd name="connsiteY5" fmla="*/ 609600 h 747890"/>
                  <a:gd name="connsiteX6" fmla="*/ 987072 w 1130359"/>
                  <a:gd name="connsiteY6" fmla="*/ 363715 h 747890"/>
                  <a:gd name="connsiteX7" fmla="*/ 1129947 w 1130359"/>
                  <a:gd name="connsiteY7" fmla="*/ 293865 h 747890"/>
                  <a:gd name="connsiteX8" fmla="*/ 1009297 w 1130359"/>
                  <a:gd name="connsiteY8" fmla="*/ 217665 h 747890"/>
                  <a:gd name="connsiteX9" fmla="*/ 1040694 w 1130359"/>
                  <a:gd name="connsiteY9" fmla="*/ 6350 h 747890"/>
                  <a:gd name="connsiteX10" fmla="*/ 841022 w 1130359"/>
                  <a:gd name="connsiteY10" fmla="*/ 4940 h 747890"/>
                  <a:gd name="connsiteX11" fmla="*/ 733072 w 1130359"/>
                  <a:gd name="connsiteY11" fmla="*/ 182740 h 747890"/>
                  <a:gd name="connsiteX12" fmla="*/ 637822 w 1130359"/>
                  <a:gd name="connsiteY12" fmla="*/ 4940 h 747890"/>
                  <a:gd name="connsiteX13" fmla="*/ 256116 w 1130359"/>
                  <a:gd name="connsiteY13" fmla="*/ 0 h 747890"/>
                  <a:gd name="connsiteX0" fmla="*/ 256116 w 1130359"/>
                  <a:gd name="connsiteY0" fmla="*/ 0 h 748023"/>
                  <a:gd name="connsiteX1" fmla="*/ 0 w 1130359"/>
                  <a:gd name="connsiteY1" fmla="*/ 611011 h 748023"/>
                  <a:gd name="connsiteX2" fmla="*/ 402871 w 1130359"/>
                  <a:gd name="connsiteY2" fmla="*/ 608190 h 748023"/>
                  <a:gd name="connsiteX3" fmla="*/ 491771 w 1130359"/>
                  <a:gd name="connsiteY3" fmla="*/ 747890 h 748023"/>
                  <a:gd name="connsiteX4" fmla="*/ 609246 w 1130359"/>
                  <a:gd name="connsiteY4" fmla="*/ 608190 h 748023"/>
                  <a:gd name="connsiteX5" fmla="*/ 952147 w 1130359"/>
                  <a:gd name="connsiteY5" fmla="*/ 609600 h 748023"/>
                  <a:gd name="connsiteX6" fmla="*/ 987072 w 1130359"/>
                  <a:gd name="connsiteY6" fmla="*/ 363715 h 748023"/>
                  <a:gd name="connsiteX7" fmla="*/ 1129947 w 1130359"/>
                  <a:gd name="connsiteY7" fmla="*/ 293865 h 748023"/>
                  <a:gd name="connsiteX8" fmla="*/ 1009297 w 1130359"/>
                  <a:gd name="connsiteY8" fmla="*/ 217665 h 748023"/>
                  <a:gd name="connsiteX9" fmla="*/ 1040694 w 1130359"/>
                  <a:gd name="connsiteY9" fmla="*/ 6350 h 748023"/>
                  <a:gd name="connsiteX10" fmla="*/ 841022 w 1130359"/>
                  <a:gd name="connsiteY10" fmla="*/ 4940 h 748023"/>
                  <a:gd name="connsiteX11" fmla="*/ 733072 w 1130359"/>
                  <a:gd name="connsiteY11" fmla="*/ 182740 h 748023"/>
                  <a:gd name="connsiteX12" fmla="*/ 637822 w 1130359"/>
                  <a:gd name="connsiteY12" fmla="*/ 4940 h 748023"/>
                  <a:gd name="connsiteX13" fmla="*/ 256116 w 1130359"/>
                  <a:gd name="connsiteY13" fmla="*/ 0 h 748023"/>
                  <a:gd name="connsiteX0" fmla="*/ 256116 w 1130359"/>
                  <a:gd name="connsiteY0" fmla="*/ 0 h 782914"/>
                  <a:gd name="connsiteX1" fmla="*/ 0 w 1130359"/>
                  <a:gd name="connsiteY1" fmla="*/ 611011 h 782914"/>
                  <a:gd name="connsiteX2" fmla="*/ 402871 w 1130359"/>
                  <a:gd name="connsiteY2" fmla="*/ 608190 h 782914"/>
                  <a:gd name="connsiteX3" fmla="*/ 479071 w 1130359"/>
                  <a:gd name="connsiteY3" fmla="*/ 782815 h 782914"/>
                  <a:gd name="connsiteX4" fmla="*/ 609246 w 1130359"/>
                  <a:gd name="connsiteY4" fmla="*/ 608190 h 782914"/>
                  <a:gd name="connsiteX5" fmla="*/ 952147 w 1130359"/>
                  <a:gd name="connsiteY5" fmla="*/ 609600 h 782914"/>
                  <a:gd name="connsiteX6" fmla="*/ 987072 w 1130359"/>
                  <a:gd name="connsiteY6" fmla="*/ 363715 h 782914"/>
                  <a:gd name="connsiteX7" fmla="*/ 1129947 w 1130359"/>
                  <a:gd name="connsiteY7" fmla="*/ 293865 h 782914"/>
                  <a:gd name="connsiteX8" fmla="*/ 1009297 w 1130359"/>
                  <a:gd name="connsiteY8" fmla="*/ 217665 h 782914"/>
                  <a:gd name="connsiteX9" fmla="*/ 1040694 w 1130359"/>
                  <a:gd name="connsiteY9" fmla="*/ 6350 h 782914"/>
                  <a:gd name="connsiteX10" fmla="*/ 841022 w 1130359"/>
                  <a:gd name="connsiteY10" fmla="*/ 4940 h 782914"/>
                  <a:gd name="connsiteX11" fmla="*/ 733072 w 1130359"/>
                  <a:gd name="connsiteY11" fmla="*/ 182740 h 782914"/>
                  <a:gd name="connsiteX12" fmla="*/ 637822 w 1130359"/>
                  <a:gd name="connsiteY12" fmla="*/ 4940 h 782914"/>
                  <a:gd name="connsiteX13" fmla="*/ 256116 w 1130359"/>
                  <a:gd name="connsiteY13" fmla="*/ 0 h 782914"/>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41022 w 1130359"/>
                  <a:gd name="connsiteY10" fmla="*/ 4940 h 783077"/>
                  <a:gd name="connsiteX11" fmla="*/ 733072 w 1130359"/>
                  <a:gd name="connsiteY11" fmla="*/ 182740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41022 w 1130359"/>
                  <a:gd name="connsiteY10" fmla="*/ 4940 h 783077"/>
                  <a:gd name="connsiteX11" fmla="*/ 733072 w 1130359"/>
                  <a:gd name="connsiteY11" fmla="*/ 182740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41022 w 1130359"/>
                  <a:gd name="connsiteY10" fmla="*/ 4940 h 783077"/>
                  <a:gd name="connsiteX11" fmla="*/ 717197 w 1130359"/>
                  <a:gd name="connsiteY11" fmla="*/ 150990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02922 w 1130359"/>
                  <a:gd name="connsiteY10" fmla="*/ 4940 h 783077"/>
                  <a:gd name="connsiteX11" fmla="*/ 717197 w 1130359"/>
                  <a:gd name="connsiteY11" fmla="*/ 150990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02922 w 1130359"/>
                  <a:gd name="connsiteY10" fmla="*/ 4940 h 783077"/>
                  <a:gd name="connsiteX11" fmla="*/ 717197 w 1130359"/>
                  <a:gd name="connsiteY11" fmla="*/ 170040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02922 w 1130359"/>
                  <a:gd name="connsiteY10" fmla="*/ 4940 h 783077"/>
                  <a:gd name="connsiteX11" fmla="*/ 694972 w 1130359"/>
                  <a:gd name="connsiteY11" fmla="*/ 166865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02922 w 1130359"/>
                  <a:gd name="connsiteY10" fmla="*/ 4940 h 783077"/>
                  <a:gd name="connsiteX11" fmla="*/ 694972 w 1130359"/>
                  <a:gd name="connsiteY11" fmla="*/ 166865 h 783077"/>
                  <a:gd name="connsiteX12" fmla="*/ 637822 w 1130359"/>
                  <a:gd name="connsiteY12" fmla="*/ 4940 h 783077"/>
                  <a:gd name="connsiteX13" fmla="*/ 256116 w 1130359"/>
                  <a:gd name="connsiteY13" fmla="*/ 0 h 783077"/>
                  <a:gd name="connsiteX0" fmla="*/ 256116 w 1130359"/>
                  <a:gd name="connsiteY0" fmla="*/ 0 h 811559"/>
                  <a:gd name="connsiteX1" fmla="*/ 0 w 1130359"/>
                  <a:gd name="connsiteY1" fmla="*/ 611011 h 811559"/>
                  <a:gd name="connsiteX2" fmla="*/ 402871 w 1130359"/>
                  <a:gd name="connsiteY2" fmla="*/ 608190 h 811559"/>
                  <a:gd name="connsiteX3" fmla="*/ 469546 w 1130359"/>
                  <a:gd name="connsiteY3" fmla="*/ 811390 h 811559"/>
                  <a:gd name="connsiteX4" fmla="*/ 609246 w 1130359"/>
                  <a:gd name="connsiteY4" fmla="*/ 608190 h 811559"/>
                  <a:gd name="connsiteX5" fmla="*/ 952147 w 1130359"/>
                  <a:gd name="connsiteY5" fmla="*/ 609600 h 811559"/>
                  <a:gd name="connsiteX6" fmla="*/ 987072 w 1130359"/>
                  <a:gd name="connsiteY6" fmla="*/ 363715 h 811559"/>
                  <a:gd name="connsiteX7" fmla="*/ 1129947 w 1130359"/>
                  <a:gd name="connsiteY7" fmla="*/ 293865 h 811559"/>
                  <a:gd name="connsiteX8" fmla="*/ 1009297 w 1130359"/>
                  <a:gd name="connsiteY8" fmla="*/ 217665 h 811559"/>
                  <a:gd name="connsiteX9" fmla="*/ 1040694 w 1130359"/>
                  <a:gd name="connsiteY9" fmla="*/ 6350 h 811559"/>
                  <a:gd name="connsiteX10" fmla="*/ 802922 w 1130359"/>
                  <a:gd name="connsiteY10" fmla="*/ 4940 h 811559"/>
                  <a:gd name="connsiteX11" fmla="*/ 694972 w 1130359"/>
                  <a:gd name="connsiteY11" fmla="*/ 166865 h 811559"/>
                  <a:gd name="connsiteX12" fmla="*/ 637822 w 1130359"/>
                  <a:gd name="connsiteY12" fmla="*/ 4940 h 811559"/>
                  <a:gd name="connsiteX13" fmla="*/ 256116 w 1130359"/>
                  <a:gd name="connsiteY13" fmla="*/ 0 h 811559"/>
                  <a:gd name="connsiteX0" fmla="*/ 256116 w 1177742"/>
                  <a:gd name="connsiteY0" fmla="*/ 0 h 811559"/>
                  <a:gd name="connsiteX1" fmla="*/ 0 w 1177742"/>
                  <a:gd name="connsiteY1" fmla="*/ 611011 h 811559"/>
                  <a:gd name="connsiteX2" fmla="*/ 402871 w 1177742"/>
                  <a:gd name="connsiteY2" fmla="*/ 608190 h 811559"/>
                  <a:gd name="connsiteX3" fmla="*/ 469546 w 1177742"/>
                  <a:gd name="connsiteY3" fmla="*/ 811390 h 811559"/>
                  <a:gd name="connsiteX4" fmla="*/ 609246 w 1177742"/>
                  <a:gd name="connsiteY4" fmla="*/ 608190 h 811559"/>
                  <a:gd name="connsiteX5" fmla="*/ 952147 w 1177742"/>
                  <a:gd name="connsiteY5" fmla="*/ 609600 h 811559"/>
                  <a:gd name="connsiteX6" fmla="*/ 987072 w 1177742"/>
                  <a:gd name="connsiteY6" fmla="*/ 363715 h 811559"/>
                  <a:gd name="connsiteX7" fmla="*/ 1177572 w 1177742"/>
                  <a:gd name="connsiteY7" fmla="*/ 309740 h 811559"/>
                  <a:gd name="connsiteX8" fmla="*/ 1009297 w 1177742"/>
                  <a:gd name="connsiteY8" fmla="*/ 217665 h 811559"/>
                  <a:gd name="connsiteX9" fmla="*/ 1040694 w 1177742"/>
                  <a:gd name="connsiteY9" fmla="*/ 6350 h 811559"/>
                  <a:gd name="connsiteX10" fmla="*/ 802922 w 1177742"/>
                  <a:gd name="connsiteY10" fmla="*/ 4940 h 811559"/>
                  <a:gd name="connsiteX11" fmla="*/ 694972 w 1177742"/>
                  <a:gd name="connsiteY11" fmla="*/ 166865 h 811559"/>
                  <a:gd name="connsiteX12" fmla="*/ 637822 w 1177742"/>
                  <a:gd name="connsiteY12" fmla="*/ 4940 h 811559"/>
                  <a:gd name="connsiteX13" fmla="*/ 256116 w 1177742"/>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794 h 812353"/>
                  <a:gd name="connsiteX1" fmla="*/ 0 w 1177794"/>
                  <a:gd name="connsiteY1" fmla="*/ 611805 h 812353"/>
                  <a:gd name="connsiteX2" fmla="*/ 402871 w 1177794"/>
                  <a:gd name="connsiteY2" fmla="*/ 608984 h 812353"/>
                  <a:gd name="connsiteX3" fmla="*/ 469546 w 1177794"/>
                  <a:gd name="connsiteY3" fmla="*/ 812184 h 812353"/>
                  <a:gd name="connsiteX4" fmla="*/ 609246 w 1177794"/>
                  <a:gd name="connsiteY4" fmla="*/ 608984 h 812353"/>
                  <a:gd name="connsiteX5" fmla="*/ 952147 w 1177794"/>
                  <a:gd name="connsiteY5" fmla="*/ 610394 h 812353"/>
                  <a:gd name="connsiteX6" fmla="*/ 987072 w 1177794"/>
                  <a:gd name="connsiteY6" fmla="*/ 364509 h 812353"/>
                  <a:gd name="connsiteX7" fmla="*/ 1177572 w 1177794"/>
                  <a:gd name="connsiteY7" fmla="*/ 310534 h 812353"/>
                  <a:gd name="connsiteX8" fmla="*/ 1009297 w 1177794"/>
                  <a:gd name="connsiteY8" fmla="*/ 218459 h 812353"/>
                  <a:gd name="connsiteX9" fmla="*/ 1043075 w 1177794"/>
                  <a:gd name="connsiteY9" fmla="*/ 0 h 812353"/>
                  <a:gd name="connsiteX10" fmla="*/ 802922 w 1177794"/>
                  <a:gd name="connsiteY10" fmla="*/ 5734 h 812353"/>
                  <a:gd name="connsiteX11" fmla="*/ 694972 w 1177794"/>
                  <a:gd name="connsiteY11" fmla="*/ 167659 h 812353"/>
                  <a:gd name="connsiteX12" fmla="*/ 637822 w 1177794"/>
                  <a:gd name="connsiteY12" fmla="*/ 5734 h 812353"/>
                  <a:gd name="connsiteX13" fmla="*/ 256116 w 1177794"/>
                  <a:gd name="connsiteY13" fmla="*/ 794 h 812353"/>
                  <a:gd name="connsiteX0" fmla="*/ 256116 w 1177794"/>
                  <a:gd name="connsiteY0" fmla="*/ 794 h 812353"/>
                  <a:gd name="connsiteX1" fmla="*/ 0 w 1177794"/>
                  <a:gd name="connsiteY1" fmla="*/ 611805 h 812353"/>
                  <a:gd name="connsiteX2" fmla="*/ 402871 w 1177794"/>
                  <a:gd name="connsiteY2" fmla="*/ 608984 h 812353"/>
                  <a:gd name="connsiteX3" fmla="*/ 469546 w 1177794"/>
                  <a:gd name="connsiteY3" fmla="*/ 812184 h 812353"/>
                  <a:gd name="connsiteX4" fmla="*/ 609246 w 1177794"/>
                  <a:gd name="connsiteY4" fmla="*/ 608984 h 812353"/>
                  <a:gd name="connsiteX5" fmla="*/ 952147 w 1177794"/>
                  <a:gd name="connsiteY5" fmla="*/ 610394 h 812353"/>
                  <a:gd name="connsiteX6" fmla="*/ 987072 w 1177794"/>
                  <a:gd name="connsiteY6" fmla="*/ 364509 h 812353"/>
                  <a:gd name="connsiteX7" fmla="*/ 1177572 w 1177794"/>
                  <a:gd name="connsiteY7" fmla="*/ 310534 h 812353"/>
                  <a:gd name="connsiteX8" fmla="*/ 1009297 w 1177794"/>
                  <a:gd name="connsiteY8" fmla="*/ 218459 h 812353"/>
                  <a:gd name="connsiteX9" fmla="*/ 1043075 w 1177794"/>
                  <a:gd name="connsiteY9" fmla="*/ 0 h 812353"/>
                  <a:gd name="connsiteX10" fmla="*/ 802922 w 1177794"/>
                  <a:gd name="connsiteY10" fmla="*/ 971 h 812353"/>
                  <a:gd name="connsiteX11" fmla="*/ 694972 w 1177794"/>
                  <a:gd name="connsiteY11" fmla="*/ 167659 h 812353"/>
                  <a:gd name="connsiteX12" fmla="*/ 637822 w 1177794"/>
                  <a:gd name="connsiteY12" fmla="*/ 5734 h 812353"/>
                  <a:gd name="connsiteX13" fmla="*/ 256116 w 1177794"/>
                  <a:gd name="connsiteY13" fmla="*/ 794 h 812353"/>
                  <a:gd name="connsiteX0" fmla="*/ 256116 w 1177794"/>
                  <a:gd name="connsiteY0" fmla="*/ 794 h 812353"/>
                  <a:gd name="connsiteX1" fmla="*/ 0 w 1177794"/>
                  <a:gd name="connsiteY1" fmla="*/ 611805 h 812353"/>
                  <a:gd name="connsiteX2" fmla="*/ 402871 w 1177794"/>
                  <a:gd name="connsiteY2" fmla="*/ 608984 h 812353"/>
                  <a:gd name="connsiteX3" fmla="*/ 469546 w 1177794"/>
                  <a:gd name="connsiteY3" fmla="*/ 812184 h 812353"/>
                  <a:gd name="connsiteX4" fmla="*/ 609246 w 1177794"/>
                  <a:gd name="connsiteY4" fmla="*/ 608984 h 812353"/>
                  <a:gd name="connsiteX5" fmla="*/ 952147 w 1177794"/>
                  <a:gd name="connsiteY5" fmla="*/ 610394 h 812353"/>
                  <a:gd name="connsiteX6" fmla="*/ 987072 w 1177794"/>
                  <a:gd name="connsiteY6" fmla="*/ 364509 h 812353"/>
                  <a:gd name="connsiteX7" fmla="*/ 1177572 w 1177794"/>
                  <a:gd name="connsiteY7" fmla="*/ 310534 h 812353"/>
                  <a:gd name="connsiteX8" fmla="*/ 1009297 w 1177794"/>
                  <a:gd name="connsiteY8" fmla="*/ 218459 h 812353"/>
                  <a:gd name="connsiteX9" fmla="*/ 1043075 w 1177794"/>
                  <a:gd name="connsiteY9" fmla="*/ 0 h 812353"/>
                  <a:gd name="connsiteX10" fmla="*/ 802922 w 1177794"/>
                  <a:gd name="connsiteY10" fmla="*/ 971 h 812353"/>
                  <a:gd name="connsiteX11" fmla="*/ 694972 w 1177794"/>
                  <a:gd name="connsiteY11" fmla="*/ 167659 h 812353"/>
                  <a:gd name="connsiteX12" fmla="*/ 642585 w 1177794"/>
                  <a:gd name="connsiteY12" fmla="*/ 3352 h 812353"/>
                  <a:gd name="connsiteX13" fmla="*/ 256116 w 1177794"/>
                  <a:gd name="connsiteY13" fmla="*/ 794 h 812353"/>
                  <a:gd name="connsiteX0" fmla="*/ 263259 w 1177794"/>
                  <a:gd name="connsiteY0" fmla="*/ 0 h 813941"/>
                  <a:gd name="connsiteX1" fmla="*/ 0 w 1177794"/>
                  <a:gd name="connsiteY1" fmla="*/ 613393 h 813941"/>
                  <a:gd name="connsiteX2" fmla="*/ 402871 w 1177794"/>
                  <a:gd name="connsiteY2" fmla="*/ 610572 h 813941"/>
                  <a:gd name="connsiteX3" fmla="*/ 469546 w 1177794"/>
                  <a:gd name="connsiteY3" fmla="*/ 813772 h 813941"/>
                  <a:gd name="connsiteX4" fmla="*/ 609246 w 1177794"/>
                  <a:gd name="connsiteY4" fmla="*/ 610572 h 813941"/>
                  <a:gd name="connsiteX5" fmla="*/ 952147 w 1177794"/>
                  <a:gd name="connsiteY5" fmla="*/ 611982 h 813941"/>
                  <a:gd name="connsiteX6" fmla="*/ 987072 w 1177794"/>
                  <a:gd name="connsiteY6" fmla="*/ 366097 h 813941"/>
                  <a:gd name="connsiteX7" fmla="*/ 1177572 w 1177794"/>
                  <a:gd name="connsiteY7" fmla="*/ 312122 h 813941"/>
                  <a:gd name="connsiteX8" fmla="*/ 1009297 w 1177794"/>
                  <a:gd name="connsiteY8" fmla="*/ 220047 h 813941"/>
                  <a:gd name="connsiteX9" fmla="*/ 1043075 w 1177794"/>
                  <a:gd name="connsiteY9" fmla="*/ 1588 h 813941"/>
                  <a:gd name="connsiteX10" fmla="*/ 802922 w 1177794"/>
                  <a:gd name="connsiteY10" fmla="*/ 2559 h 813941"/>
                  <a:gd name="connsiteX11" fmla="*/ 694972 w 1177794"/>
                  <a:gd name="connsiteY11" fmla="*/ 169247 h 813941"/>
                  <a:gd name="connsiteX12" fmla="*/ 642585 w 1177794"/>
                  <a:gd name="connsiteY12" fmla="*/ 4940 h 813941"/>
                  <a:gd name="connsiteX13" fmla="*/ 263259 w 1177794"/>
                  <a:gd name="connsiteY13" fmla="*/ 0 h 813941"/>
                  <a:gd name="connsiteX0" fmla="*/ 263259 w 1177794"/>
                  <a:gd name="connsiteY0" fmla="*/ 0 h 813941"/>
                  <a:gd name="connsiteX1" fmla="*/ 0 w 1177794"/>
                  <a:gd name="connsiteY1" fmla="*/ 613393 h 813941"/>
                  <a:gd name="connsiteX2" fmla="*/ 402871 w 1177794"/>
                  <a:gd name="connsiteY2" fmla="*/ 610572 h 813941"/>
                  <a:gd name="connsiteX3" fmla="*/ 469546 w 1177794"/>
                  <a:gd name="connsiteY3" fmla="*/ 813772 h 813941"/>
                  <a:gd name="connsiteX4" fmla="*/ 609246 w 1177794"/>
                  <a:gd name="connsiteY4" fmla="*/ 610572 h 813941"/>
                  <a:gd name="connsiteX5" fmla="*/ 952147 w 1177794"/>
                  <a:gd name="connsiteY5" fmla="*/ 611982 h 813941"/>
                  <a:gd name="connsiteX6" fmla="*/ 987072 w 1177794"/>
                  <a:gd name="connsiteY6" fmla="*/ 366097 h 813941"/>
                  <a:gd name="connsiteX7" fmla="*/ 1177572 w 1177794"/>
                  <a:gd name="connsiteY7" fmla="*/ 312122 h 813941"/>
                  <a:gd name="connsiteX8" fmla="*/ 1009297 w 1177794"/>
                  <a:gd name="connsiteY8" fmla="*/ 220047 h 813941"/>
                  <a:gd name="connsiteX9" fmla="*/ 1043075 w 1177794"/>
                  <a:gd name="connsiteY9" fmla="*/ 1588 h 813941"/>
                  <a:gd name="connsiteX10" fmla="*/ 802922 w 1177794"/>
                  <a:gd name="connsiteY10" fmla="*/ 2559 h 813941"/>
                  <a:gd name="connsiteX11" fmla="*/ 694972 w 1177794"/>
                  <a:gd name="connsiteY11" fmla="*/ 169247 h 813941"/>
                  <a:gd name="connsiteX12" fmla="*/ 642585 w 1177794"/>
                  <a:gd name="connsiteY12" fmla="*/ 2558 h 813941"/>
                  <a:gd name="connsiteX13" fmla="*/ 263259 w 1177794"/>
                  <a:gd name="connsiteY13" fmla="*/ 0 h 813941"/>
                  <a:gd name="connsiteX0" fmla="*/ 263259 w 1177794"/>
                  <a:gd name="connsiteY0" fmla="*/ 793 h 812353"/>
                  <a:gd name="connsiteX1" fmla="*/ 0 w 1177794"/>
                  <a:gd name="connsiteY1" fmla="*/ 611805 h 812353"/>
                  <a:gd name="connsiteX2" fmla="*/ 402871 w 1177794"/>
                  <a:gd name="connsiteY2" fmla="*/ 608984 h 812353"/>
                  <a:gd name="connsiteX3" fmla="*/ 469546 w 1177794"/>
                  <a:gd name="connsiteY3" fmla="*/ 812184 h 812353"/>
                  <a:gd name="connsiteX4" fmla="*/ 609246 w 1177794"/>
                  <a:gd name="connsiteY4" fmla="*/ 608984 h 812353"/>
                  <a:gd name="connsiteX5" fmla="*/ 952147 w 1177794"/>
                  <a:gd name="connsiteY5" fmla="*/ 610394 h 812353"/>
                  <a:gd name="connsiteX6" fmla="*/ 987072 w 1177794"/>
                  <a:gd name="connsiteY6" fmla="*/ 364509 h 812353"/>
                  <a:gd name="connsiteX7" fmla="*/ 1177572 w 1177794"/>
                  <a:gd name="connsiteY7" fmla="*/ 310534 h 812353"/>
                  <a:gd name="connsiteX8" fmla="*/ 1009297 w 1177794"/>
                  <a:gd name="connsiteY8" fmla="*/ 218459 h 812353"/>
                  <a:gd name="connsiteX9" fmla="*/ 1043075 w 1177794"/>
                  <a:gd name="connsiteY9" fmla="*/ 0 h 812353"/>
                  <a:gd name="connsiteX10" fmla="*/ 802922 w 1177794"/>
                  <a:gd name="connsiteY10" fmla="*/ 971 h 812353"/>
                  <a:gd name="connsiteX11" fmla="*/ 694972 w 1177794"/>
                  <a:gd name="connsiteY11" fmla="*/ 167659 h 812353"/>
                  <a:gd name="connsiteX12" fmla="*/ 642585 w 1177794"/>
                  <a:gd name="connsiteY12" fmla="*/ 970 h 812353"/>
                  <a:gd name="connsiteX13" fmla="*/ 263259 w 1177794"/>
                  <a:gd name="connsiteY13" fmla="*/ 793 h 812353"/>
                  <a:gd name="connsiteX0" fmla="*/ 263259 w 1158842"/>
                  <a:gd name="connsiteY0" fmla="*/ 793 h 812353"/>
                  <a:gd name="connsiteX1" fmla="*/ 0 w 1158842"/>
                  <a:gd name="connsiteY1" fmla="*/ 611805 h 812353"/>
                  <a:gd name="connsiteX2" fmla="*/ 402871 w 1158842"/>
                  <a:gd name="connsiteY2" fmla="*/ 608984 h 812353"/>
                  <a:gd name="connsiteX3" fmla="*/ 469546 w 1158842"/>
                  <a:gd name="connsiteY3" fmla="*/ 812184 h 812353"/>
                  <a:gd name="connsiteX4" fmla="*/ 609246 w 1158842"/>
                  <a:gd name="connsiteY4" fmla="*/ 608984 h 812353"/>
                  <a:gd name="connsiteX5" fmla="*/ 952147 w 1158842"/>
                  <a:gd name="connsiteY5" fmla="*/ 610394 h 812353"/>
                  <a:gd name="connsiteX6" fmla="*/ 987072 w 1158842"/>
                  <a:gd name="connsiteY6" fmla="*/ 364509 h 812353"/>
                  <a:gd name="connsiteX7" fmla="*/ 1158522 w 1158842"/>
                  <a:gd name="connsiteY7" fmla="*/ 298628 h 812353"/>
                  <a:gd name="connsiteX8" fmla="*/ 1009297 w 1158842"/>
                  <a:gd name="connsiteY8" fmla="*/ 218459 h 812353"/>
                  <a:gd name="connsiteX9" fmla="*/ 1043075 w 1158842"/>
                  <a:gd name="connsiteY9" fmla="*/ 0 h 812353"/>
                  <a:gd name="connsiteX10" fmla="*/ 802922 w 1158842"/>
                  <a:gd name="connsiteY10" fmla="*/ 971 h 812353"/>
                  <a:gd name="connsiteX11" fmla="*/ 694972 w 1158842"/>
                  <a:gd name="connsiteY11" fmla="*/ 167659 h 812353"/>
                  <a:gd name="connsiteX12" fmla="*/ 642585 w 1158842"/>
                  <a:gd name="connsiteY12" fmla="*/ 970 h 812353"/>
                  <a:gd name="connsiteX13" fmla="*/ 263259 w 1158842"/>
                  <a:gd name="connsiteY13" fmla="*/ 793 h 812353"/>
                  <a:gd name="connsiteX0" fmla="*/ 263259 w 1158842"/>
                  <a:gd name="connsiteY0" fmla="*/ 793 h 812353"/>
                  <a:gd name="connsiteX1" fmla="*/ 0 w 1158842"/>
                  <a:gd name="connsiteY1" fmla="*/ 611805 h 812353"/>
                  <a:gd name="connsiteX2" fmla="*/ 402871 w 1158842"/>
                  <a:gd name="connsiteY2" fmla="*/ 608984 h 812353"/>
                  <a:gd name="connsiteX3" fmla="*/ 469546 w 1158842"/>
                  <a:gd name="connsiteY3" fmla="*/ 812184 h 812353"/>
                  <a:gd name="connsiteX4" fmla="*/ 609246 w 1158842"/>
                  <a:gd name="connsiteY4" fmla="*/ 608984 h 812353"/>
                  <a:gd name="connsiteX5" fmla="*/ 952147 w 1158842"/>
                  <a:gd name="connsiteY5" fmla="*/ 610394 h 812353"/>
                  <a:gd name="connsiteX6" fmla="*/ 989454 w 1158842"/>
                  <a:gd name="connsiteY6" fmla="*/ 354984 h 812353"/>
                  <a:gd name="connsiteX7" fmla="*/ 1158522 w 1158842"/>
                  <a:gd name="connsiteY7" fmla="*/ 298628 h 812353"/>
                  <a:gd name="connsiteX8" fmla="*/ 1009297 w 1158842"/>
                  <a:gd name="connsiteY8" fmla="*/ 218459 h 812353"/>
                  <a:gd name="connsiteX9" fmla="*/ 1043075 w 1158842"/>
                  <a:gd name="connsiteY9" fmla="*/ 0 h 812353"/>
                  <a:gd name="connsiteX10" fmla="*/ 802922 w 1158842"/>
                  <a:gd name="connsiteY10" fmla="*/ 971 h 812353"/>
                  <a:gd name="connsiteX11" fmla="*/ 694972 w 1158842"/>
                  <a:gd name="connsiteY11" fmla="*/ 167659 h 812353"/>
                  <a:gd name="connsiteX12" fmla="*/ 642585 w 1158842"/>
                  <a:gd name="connsiteY12" fmla="*/ 970 h 812353"/>
                  <a:gd name="connsiteX13" fmla="*/ 263259 w 1158842"/>
                  <a:gd name="connsiteY13" fmla="*/ 793 h 812353"/>
                  <a:gd name="connsiteX0" fmla="*/ 263259 w 1158842"/>
                  <a:gd name="connsiteY0" fmla="*/ 793 h 812353"/>
                  <a:gd name="connsiteX1" fmla="*/ 0 w 1158842"/>
                  <a:gd name="connsiteY1" fmla="*/ 611805 h 812353"/>
                  <a:gd name="connsiteX2" fmla="*/ 402871 w 1158842"/>
                  <a:gd name="connsiteY2" fmla="*/ 608984 h 812353"/>
                  <a:gd name="connsiteX3" fmla="*/ 469546 w 1158842"/>
                  <a:gd name="connsiteY3" fmla="*/ 812184 h 812353"/>
                  <a:gd name="connsiteX4" fmla="*/ 609246 w 1158842"/>
                  <a:gd name="connsiteY4" fmla="*/ 608984 h 812353"/>
                  <a:gd name="connsiteX5" fmla="*/ 952147 w 1158842"/>
                  <a:gd name="connsiteY5" fmla="*/ 610394 h 812353"/>
                  <a:gd name="connsiteX6" fmla="*/ 989454 w 1158842"/>
                  <a:gd name="connsiteY6" fmla="*/ 354984 h 812353"/>
                  <a:gd name="connsiteX7" fmla="*/ 1158522 w 1158842"/>
                  <a:gd name="connsiteY7" fmla="*/ 298628 h 812353"/>
                  <a:gd name="connsiteX8" fmla="*/ 1009297 w 1158842"/>
                  <a:gd name="connsiteY8" fmla="*/ 218459 h 812353"/>
                  <a:gd name="connsiteX9" fmla="*/ 1043075 w 1158842"/>
                  <a:gd name="connsiteY9" fmla="*/ 0 h 812353"/>
                  <a:gd name="connsiteX10" fmla="*/ 802922 w 1158842"/>
                  <a:gd name="connsiteY10" fmla="*/ 971 h 812353"/>
                  <a:gd name="connsiteX11" fmla="*/ 694972 w 1158842"/>
                  <a:gd name="connsiteY11" fmla="*/ 167659 h 812353"/>
                  <a:gd name="connsiteX12" fmla="*/ 642585 w 1158842"/>
                  <a:gd name="connsiteY12" fmla="*/ 970 h 812353"/>
                  <a:gd name="connsiteX13" fmla="*/ 263259 w 1158842"/>
                  <a:gd name="connsiteY13" fmla="*/ 793 h 812353"/>
                  <a:gd name="connsiteX0" fmla="*/ 263259 w 1158860"/>
                  <a:gd name="connsiteY0" fmla="*/ 793 h 812353"/>
                  <a:gd name="connsiteX1" fmla="*/ 0 w 1158860"/>
                  <a:gd name="connsiteY1" fmla="*/ 611805 h 812353"/>
                  <a:gd name="connsiteX2" fmla="*/ 402871 w 1158860"/>
                  <a:gd name="connsiteY2" fmla="*/ 608984 h 812353"/>
                  <a:gd name="connsiteX3" fmla="*/ 469546 w 1158860"/>
                  <a:gd name="connsiteY3" fmla="*/ 812184 h 812353"/>
                  <a:gd name="connsiteX4" fmla="*/ 609246 w 1158860"/>
                  <a:gd name="connsiteY4" fmla="*/ 608984 h 812353"/>
                  <a:gd name="connsiteX5" fmla="*/ 952147 w 1158860"/>
                  <a:gd name="connsiteY5" fmla="*/ 610394 h 812353"/>
                  <a:gd name="connsiteX6" fmla="*/ 989454 w 1158860"/>
                  <a:gd name="connsiteY6" fmla="*/ 354984 h 812353"/>
                  <a:gd name="connsiteX7" fmla="*/ 1158522 w 1158860"/>
                  <a:gd name="connsiteY7" fmla="*/ 298628 h 812353"/>
                  <a:gd name="connsiteX8" fmla="*/ 1011678 w 1158860"/>
                  <a:gd name="connsiteY8" fmla="*/ 216077 h 812353"/>
                  <a:gd name="connsiteX9" fmla="*/ 1043075 w 1158860"/>
                  <a:gd name="connsiteY9" fmla="*/ 0 h 812353"/>
                  <a:gd name="connsiteX10" fmla="*/ 802922 w 1158860"/>
                  <a:gd name="connsiteY10" fmla="*/ 971 h 812353"/>
                  <a:gd name="connsiteX11" fmla="*/ 694972 w 1158860"/>
                  <a:gd name="connsiteY11" fmla="*/ 167659 h 812353"/>
                  <a:gd name="connsiteX12" fmla="*/ 642585 w 1158860"/>
                  <a:gd name="connsiteY12" fmla="*/ 970 h 812353"/>
                  <a:gd name="connsiteX13" fmla="*/ 263259 w 1158860"/>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67659 h 812353"/>
                  <a:gd name="connsiteX12" fmla="*/ 642585 w 1158798"/>
                  <a:gd name="connsiteY12" fmla="*/ 970 h 812353"/>
                  <a:gd name="connsiteX13" fmla="*/ 263259 w 1158798"/>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72421 h 812353"/>
                  <a:gd name="connsiteX12" fmla="*/ 642585 w 1158798"/>
                  <a:gd name="connsiteY12" fmla="*/ 970 h 812353"/>
                  <a:gd name="connsiteX13" fmla="*/ 263259 w 1158798"/>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72421 h 812353"/>
                  <a:gd name="connsiteX12" fmla="*/ 642585 w 1158798"/>
                  <a:gd name="connsiteY12" fmla="*/ 970 h 812353"/>
                  <a:gd name="connsiteX13" fmla="*/ 263259 w 1158798"/>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72421 h 812353"/>
                  <a:gd name="connsiteX12" fmla="*/ 642585 w 1158798"/>
                  <a:gd name="connsiteY12" fmla="*/ 970 h 812353"/>
                  <a:gd name="connsiteX13" fmla="*/ 263259 w 1158798"/>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72421 h 812353"/>
                  <a:gd name="connsiteX12" fmla="*/ 642585 w 1158798"/>
                  <a:gd name="connsiteY12" fmla="*/ 970 h 812353"/>
                  <a:gd name="connsiteX13" fmla="*/ 263259 w 1158798"/>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72421 h 812353"/>
                  <a:gd name="connsiteX12" fmla="*/ 642585 w 1158798"/>
                  <a:gd name="connsiteY12" fmla="*/ 970 h 812353"/>
                  <a:gd name="connsiteX13" fmla="*/ 263259 w 1158798"/>
                  <a:gd name="connsiteY13" fmla="*/ 793 h 812353"/>
                  <a:gd name="connsiteX0" fmla="*/ 265640 w 1161179"/>
                  <a:gd name="connsiteY0" fmla="*/ 793 h 812353"/>
                  <a:gd name="connsiteX1" fmla="*/ 0 w 1161179"/>
                  <a:gd name="connsiteY1" fmla="*/ 609423 h 812353"/>
                  <a:gd name="connsiteX2" fmla="*/ 405252 w 1161179"/>
                  <a:gd name="connsiteY2" fmla="*/ 608984 h 812353"/>
                  <a:gd name="connsiteX3" fmla="*/ 471927 w 1161179"/>
                  <a:gd name="connsiteY3" fmla="*/ 812184 h 812353"/>
                  <a:gd name="connsiteX4" fmla="*/ 611627 w 1161179"/>
                  <a:gd name="connsiteY4" fmla="*/ 608984 h 812353"/>
                  <a:gd name="connsiteX5" fmla="*/ 954528 w 1161179"/>
                  <a:gd name="connsiteY5" fmla="*/ 610394 h 812353"/>
                  <a:gd name="connsiteX6" fmla="*/ 991835 w 1161179"/>
                  <a:gd name="connsiteY6" fmla="*/ 354984 h 812353"/>
                  <a:gd name="connsiteX7" fmla="*/ 1160903 w 1161179"/>
                  <a:gd name="connsiteY7" fmla="*/ 298628 h 812353"/>
                  <a:gd name="connsiteX8" fmla="*/ 1014059 w 1161179"/>
                  <a:gd name="connsiteY8" fmla="*/ 216077 h 812353"/>
                  <a:gd name="connsiteX9" fmla="*/ 1045456 w 1161179"/>
                  <a:gd name="connsiteY9" fmla="*/ 0 h 812353"/>
                  <a:gd name="connsiteX10" fmla="*/ 805303 w 1161179"/>
                  <a:gd name="connsiteY10" fmla="*/ 971 h 812353"/>
                  <a:gd name="connsiteX11" fmla="*/ 697353 w 1161179"/>
                  <a:gd name="connsiteY11" fmla="*/ 172421 h 812353"/>
                  <a:gd name="connsiteX12" fmla="*/ 644966 w 1161179"/>
                  <a:gd name="connsiteY12" fmla="*/ 970 h 812353"/>
                  <a:gd name="connsiteX13" fmla="*/ 265640 w 1161179"/>
                  <a:gd name="connsiteY13" fmla="*/ 793 h 812353"/>
                  <a:gd name="connsiteX0" fmla="*/ 265640 w 1161179"/>
                  <a:gd name="connsiteY0" fmla="*/ 793 h 812364"/>
                  <a:gd name="connsiteX1" fmla="*/ 0 w 1161179"/>
                  <a:gd name="connsiteY1" fmla="*/ 609423 h 812364"/>
                  <a:gd name="connsiteX2" fmla="*/ 405252 w 1161179"/>
                  <a:gd name="connsiteY2" fmla="*/ 608984 h 812364"/>
                  <a:gd name="connsiteX3" fmla="*/ 471927 w 1161179"/>
                  <a:gd name="connsiteY3" fmla="*/ 812184 h 812364"/>
                  <a:gd name="connsiteX4" fmla="*/ 611627 w 1161179"/>
                  <a:gd name="connsiteY4" fmla="*/ 608984 h 812364"/>
                  <a:gd name="connsiteX5" fmla="*/ 954528 w 1161179"/>
                  <a:gd name="connsiteY5" fmla="*/ 610394 h 812364"/>
                  <a:gd name="connsiteX6" fmla="*/ 991835 w 1161179"/>
                  <a:gd name="connsiteY6" fmla="*/ 354984 h 812364"/>
                  <a:gd name="connsiteX7" fmla="*/ 1160903 w 1161179"/>
                  <a:gd name="connsiteY7" fmla="*/ 298628 h 812364"/>
                  <a:gd name="connsiteX8" fmla="*/ 1014059 w 1161179"/>
                  <a:gd name="connsiteY8" fmla="*/ 216077 h 812364"/>
                  <a:gd name="connsiteX9" fmla="*/ 1045456 w 1161179"/>
                  <a:gd name="connsiteY9" fmla="*/ 0 h 812364"/>
                  <a:gd name="connsiteX10" fmla="*/ 805303 w 1161179"/>
                  <a:gd name="connsiteY10" fmla="*/ 971 h 812364"/>
                  <a:gd name="connsiteX11" fmla="*/ 697353 w 1161179"/>
                  <a:gd name="connsiteY11" fmla="*/ 172421 h 812364"/>
                  <a:gd name="connsiteX12" fmla="*/ 644966 w 1161179"/>
                  <a:gd name="connsiteY12" fmla="*/ 970 h 812364"/>
                  <a:gd name="connsiteX13" fmla="*/ 265640 w 1161179"/>
                  <a:gd name="connsiteY13" fmla="*/ 793 h 812364"/>
                  <a:gd name="connsiteX0" fmla="*/ 265640 w 1161179"/>
                  <a:gd name="connsiteY0" fmla="*/ 793 h 812364"/>
                  <a:gd name="connsiteX1" fmla="*/ 0 w 1161179"/>
                  <a:gd name="connsiteY1" fmla="*/ 609423 h 812364"/>
                  <a:gd name="connsiteX2" fmla="*/ 405252 w 1161179"/>
                  <a:gd name="connsiteY2" fmla="*/ 608984 h 812364"/>
                  <a:gd name="connsiteX3" fmla="*/ 471927 w 1161179"/>
                  <a:gd name="connsiteY3" fmla="*/ 812184 h 812364"/>
                  <a:gd name="connsiteX4" fmla="*/ 611627 w 1161179"/>
                  <a:gd name="connsiteY4" fmla="*/ 608984 h 812364"/>
                  <a:gd name="connsiteX5" fmla="*/ 954528 w 1161179"/>
                  <a:gd name="connsiteY5" fmla="*/ 610394 h 812364"/>
                  <a:gd name="connsiteX6" fmla="*/ 991835 w 1161179"/>
                  <a:gd name="connsiteY6" fmla="*/ 354984 h 812364"/>
                  <a:gd name="connsiteX7" fmla="*/ 1160903 w 1161179"/>
                  <a:gd name="connsiteY7" fmla="*/ 298628 h 812364"/>
                  <a:gd name="connsiteX8" fmla="*/ 1014059 w 1161179"/>
                  <a:gd name="connsiteY8" fmla="*/ 216077 h 812364"/>
                  <a:gd name="connsiteX9" fmla="*/ 1045456 w 1161179"/>
                  <a:gd name="connsiteY9" fmla="*/ 0 h 812364"/>
                  <a:gd name="connsiteX10" fmla="*/ 805303 w 1161179"/>
                  <a:gd name="connsiteY10" fmla="*/ 971 h 812364"/>
                  <a:gd name="connsiteX11" fmla="*/ 694972 w 1161179"/>
                  <a:gd name="connsiteY11" fmla="*/ 174802 h 812364"/>
                  <a:gd name="connsiteX12" fmla="*/ 644966 w 1161179"/>
                  <a:gd name="connsiteY12" fmla="*/ 970 h 812364"/>
                  <a:gd name="connsiteX13" fmla="*/ 265640 w 1161179"/>
                  <a:gd name="connsiteY13" fmla="*/ 793 h 812364"/>
                  <a:gd name="connsiteX0" fmla="*/ 338665 w 1161179"/>
                  <a:gd name="connsiteY0" fmla="*/ 793 h 812364"/>
                  <a:gd name="connsiteX1" fmla="*/ 0 w 1161179"/>
                  <a:gd name="connsiteY1" fmla="*/ 609423 h 812364"/>
                  <a:gd name="connsiteX2" fmla="*/ 405252 w 1161179"/>
                  <a:gd name="connsiteY2" fmla="*/ 608984 h 812364"/>
                  <a:gd name="connsiteX3" fmla="*/ 471927 w 1161179"/>
                  <a:gd name="connsiteY3" fmla="*/ 812184 h 812364"/>
                  <a:gd name="connsiteX4" fmla="*/ 611627 w 1161179"/>
                  <a:gd name="connsiteY4" fmla="*/ 608984 h 812364"/>
                  <a:gd name="connsiteX5" fmla="*/ 954528 w 1161179"/>
                  <a:gd name="connsiteY5" fmla="*/ 610394 h 812364"/>
                  <a:gd name="connsiteX6" fmla="*/ 991835 w 1161179"/>
                  <a:gd name="connsiteY6" fmla="*/ 354984 h 812364"/>
                  <a:gd name="connsiteX7" fmla="*/ 1160903 w 1161179"/>
                  <a:gd name="connsiteY7" fmla="*/ 298628 h 812364"/>
                  <a:gd name="connsiteX8" fmla="*/ 1014059 w 1161179"/>
                  <a:gd name="connsiteY8" fmla="*/ 216077 h 812364"/>
                  <a:gd name="connsiteX9" fmla="*/ 1045456 w 1161179"/>
                  <a:gd name="connsiteY9" fmla="*/ 0 h 812364"/>
                  <a:gd name="connsiteX10" fmla="*/ 805303 w 1161179"/>
                  <a:gd name="connsiteY10" fmla="*/ 971 h 812364"/>
                  <a:gd name="connsiteX11" fmla="*/ 694972 w 1161179"/>
                  <a:gd name="connsiteY11" fmla="*/ 174802 h 812364"/>
                  <a:gd name="connsiteX12" fmla="*/ 644966 w 1161179"/>
                  <a:gd name="connsiteY12" fmla="*/ 970 h 812364"/>
                  <a:gd name="connsiteX13" fmla="*/ 338665 w 1161179"/>
                  <a:gd name="connsiteY13" fmla="*/ 793 h 812364"/>
                  <a:gd name="connsiteX0" fmla="*/ 341840 w 1164354"/>
                  <a:gd name="connsiteY0" fmla="*/ 793 h 812364"/>
                  <a:gd name="connsiteX1" fmla="*/ 0 w 1164354"/>
                  <a:gd name="connsiteY1" fmla="*/ 609423 h 812364"/>
                  <a:gd name="connsiteX2" fmla="*/ 408427 w 1164354"/>
                  <a:gd name="connsiteY2" fmla="*/ 608984 h 812364"/>
                  <a:gd name="connsiteX3" fmla="*/ 475102 w 1164354"/>
                  <a:gd name="connsiteY3" fmla="*/ 812184 h 812364"/>
                  <a:gd name="connsiteX4" fmla="*/ 614802 w 1164354"/>
                  <a:gd name="connsiteY4" fmla="*/ 608984 h 812364"/>
                  <a:gd name="connsiteX5" fmla="*/ 957703 w 1164354"/>
                  <a:gd name="connsiteY5" fmla="*/ 610394 h 812364"/>
                  <a:gd name="connsiteX6" fmla="*/ 995010 w 1164354"/>
                  <a:gd name="connsiteY6" fmla="*/ 354984 h 812364"/>
                  <a:gd name="connsiteX7" fmla="*/ 1164078 w 1164354"/>
                  <a:gd name="connsiteY7" fmla="*/ 298628 h 812364"/>
                  <a:gd name="connsiteX8" fmla="*/ 1017234 w 1164354"/>
                  <a:gd name="connsiteY8" fmla="*/ 216077 h 812364"/>
                  <a:gd name="connsiteX9" fmla="*/ 1048631 w 1164354"/>
                  <a:gd name="connsiteY9" fmla="*/ 0 h 812364"/>
                  <a:gd name="connsiteX10" fmla="*/ 808478 w 1164354"/>
                  <a:gd name="connsiteY10" fmla="*/ 971 h 812364"/>
                  <a:gd name="connsiteX11" fmla="*/ 698147 w 1164354"/>
                  <a:gd name="connsiteY11" fmla="*/ 174802 h 812364"/>
                  <a:gd name="connsiteX12" fmla="*/ 648141 w 1164354"/>
                  <a:gd name="connsiteY12" fmla="*/ 970 h 812364"/>
                  <a:gd name="connsiteX13" fmla="*/ 341840 w 1164354"/>
                  <a:gd name="connsiteY13" fmla="*/ 793 h 812364"/>
                  <a:gd name="connsiteX0" fmla="*/ 341840 w 1302263"/>
                  <a:gd name="connsiteY0" fmla="*/ 793 h 812364"/>
                  <a:gd name="connsiteX1" fmla="*/ 0 w 1302263"/>
                  <a:gd name="connsiteY1" fmla="*/ 609423 h 812364"/>
                  <a:gd name="connsiteX2" fmla="*/ 408427 w 1302263"/>
                  <a:gd name="connsiteY2" fmla="*/ 608984 h 812364"/>
                  <a:gd name="connsiteX3" fmla="*/ 475102 w 1302263"/>
                  <a:gd name="connsiteY3" fmla="*/ 812184 h 812364"/>
                  <a:gd name="connsiteX4" fmla="*/ 614802 w 1302263"/>
                  <a:gd name="connsiteY4" fmla="*/ 608984 h 812364"/>
                  <a:gd name="connsiteX5" fmla="*/ 957703 w 1302263"/>
                  <a:gd name="connsiteY5" fmla="*/ 610394 h 812364"/>
                  <a:gd name="connsiteX6" fmla="*/ 995010 w 1302263"/>
                  <a:gd name="connsiteY6" fmla="*/ 354984 h 812364"/>
                  <a:gd name="connsiteX7" fmla="*/ 1302191 w 1302263"/>
                  <a:gd name="connsiteY7" fmla="*/ 289418 h 812364"/>
                  <a:gd name="connsiteX8" fmla="*/ 1017234 w 1302263"/>
                  <a:gd name="connsiteY8" fmla="*/ 216077 h 812364"/>
                  <a:gd name="connsiteX9" fmla="*/ 1048631 w 1302263"/>
                  <a:gd name="connsiteY9" fmla="*/ 0 h 812364"/>
                  <a:gd name="connsiteX10" fmla="*/ 808478 w 1302263"/>
                  <a:gd name="connsiteY10" fmla="*/ 971 h 812364"/>
                  <a:gd name="connsiteX11" fmla="*/ 698147 w 1302263"/>
                  <a:gd name="connsiteY11" fmla="*/ 174802 h 812364"/>
                  <a:gd name="connsiteX12" fmla="*/ 648141 w 1302263"/>
                  <a:gd name="connsiteY12" fmla="*/ 970 h 812364"/>
                  <a:gd name="connsiteX13" fmla="*/ 341840 w 1302263"/>
                  <a:gd name="connsiteY13" fmla="*/ 793 h 812364"/>
                  <a:gd name="connsiteX0" fmla="*/ 341840 w 1302551"/>
                  <a:gd name="connsiteY0" fmla="*/ 793 h 812364"/>
                  <a:gd name="connsiteX1" fmla="*/ 0 w 1302551"/>
                  <a:gd name="connsiteY1" fmla="*/ 609423 h 812364"/>
                  <a:gd name="connsiteX2" fmla="*/ 408427 w 1302551"/>
                  <a:gd name="connsiteY2" fmla="*/ 608984 h 812364"/>
                  <a:gd name="connsiteX3" fmla="*/ 475102 w 1302551"/>
                  <a:gd name="connsiteY3" fmla="*/ 812184 h 812364"/>
                  <a:gd name="connsiteX4" fmla="*/ 614802 w 1302551"/>
                  <a:gd name="connsiteY4" fmla="*/ 608984 h 812364"/>
                  <a:gd name="connsiteX5" fmla="*/ 957703 w 1302551"/>
                  <a:gd name="connsiteY5" fmla="*/ 610394 h 812364"/>
                  <a:gd name="connsiteX6" fmla="*/ 995010 w 1302551"/>
                  <a:gd name="connsiteY6" fmla="*/ 35498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64"/>
                  <a:gd name="connsiteX1" fmla="*/ 0 w 1302551"/>
                  <a:gd name="connsiteY1" fmla="*/ 609423 h 812364"/>
                  <a:gd name="connsiteX2" fmla="*/ 408427 w 1302551"/>
                  <a:gd name="connsiteY2" fmla="*/ 608984 h 812364"/>
                  <a:gd name="connsiteX3" fmla="*/ 475102 w 1302551"/>
                  <a:gd name="connsiteY3" fmla="*/ 812184 h 812364"/>
                  <a:gd name="connsiteX4" fmla="*/ 614802 w 1302551"/>
                  <a:gd name="connsiteY4" fmla="*/ 608984 h 812364"/>
                  <a:gd name="connsiteX5" fmla="*/ 957703 w 1302551"/>
                  <a:gd name="connsiteY5" fmla="*/ 610394 h 812364"/>
                  <a:gd name="connsiteX6" fmla="*/ 1154554 w 1302551"/>
                  <a:gd name="connsiteY6" fmla="*/ 35805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64"/>
                  <a:gd name="connsiteX1" fmla="*/ 0 w 1302551"/>
                  <a:gd name="connsiteY1" fmla="*/ 609423 h 812364"/>
                  <a:gd name="connsiteX2" fmla="*/ 408427 w 1302551"/>
                  <a:gd name="connsiteY2" fmla="*/ 608984 h 812364"/>
                  <a:gd name="connsiteX3" fmla="*/ 475102 w 1302551"/>
                  <a:gd name="connsiteY3" fmla="*/ 812184 h 812364"/>
                  <a:gd name="connsiteX4" fmla="*/ 614802 w 1302551"/>
                  <a:gd name="connsiteY4" fmla="*/ 608984 h 812364"/>
                  <a:gd name="connsiteX5" fmla="*/ 1117247 w 1302551"/>
                  <a:gd name="connsiteY5" fmla="*/ 616536 h 812364"/>
                  <a:gd name="connsiteX6" fmla="*/ 1154554 w 1302551"/>
                  <a:gd name="connsiteY6" fmla="*/ 35805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64"/>
                  <a:gd name="connsiteX1" fmla="*/ 0 w 1302551"/>
                  <a:gd name="connsiteY1" fmla="*/ 609423 h 812364"/>
                  <a:gd name="connsiteX2" fmla="*/ 408427 w 1302551"/>
                  <a:gd name="connsiteY2" fmla="*/ 608984 h 812364"/>
                  <a:gd name="connsiteX3" fmla="*/ 475102 w 1302551"/>
                  <a:gd name="connsiteY3" fmla="*/ 812184 h 812364"/>
                  <a:gd name="connsiteX4" fmla="*/ 614802 w 1302551"/>
                  <a:gd name="connsiteY4" fmla="*/ 608984 h 812364"/>
                  <a:gd name="connsiteX5" fmla="*/ 1114866 w 1302551"/>
                  <a:gd name="connsiteY5" fmla="*/ 613464 h 812364"/>
                  <a:gd name="connsiteX6" fmla="*/ 1154554 w 1302551"/>
                  <a:gd name="connsiteY6" fmla="*/ 35805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64"/>
                  <a:gd name="connsiteX1" fmla="*/ 0 w 1302551"/>
                  <a:gd name="connsiteY1" fmla="*/ 609423 h 812364"/>
                  <a:gd name="connsiteX2" fmla="*/ 408427 w 1302551"/>
                  <a:gd name="connsiteY2" fmla="*/ 608984 h 812364"/>
                  <a:gd name="connsiteX3" fmla="*/ 475102 w 1302551"/>
                  <a:gd name="connsiteY3" fmla="*/ 812184 h 812364"/>
                  <a:gd name="connsiteX4" fmla="*/ 614802 w 1302551"/>
                  <a:gd name="connsiteY4" fmla="*/ 608984 h 812364"/>
                  <a:gd name="connsiteX5" fmla="*/ 1119628 w 1302551"/>
                  <a:gd name="connsiteY5" fmla="*/ 613464 h 812364"/>
                  <a:gd name="connsiteX6" fmla="*/ 1154554 w 1302551"/>
                  <a:gd name="connsiteY6" fmla="*/ 35805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64"/>
                  <a:gd name="connsiteX1" fmla="*/ 0 w 1302551"/>
                  <a:gd name="connsiteY1" fmla="*/ 609423 h 812364"/>
                  <a:gd name="connsiteX2" fmla="*/ 353659 w 1302551"/>
                  <a:gd name="connsiteY2" fmla="*/ 612055 h 812364"/>
                  <a:gd name="connsiteX3" fmla="*/ 475102 w 1302551"/>
                  <a:gd name="connsiteY3" fmla="*/ 812184 h 812364"/>
                  <a:gd name="connsiteX4" fmla="*/ 614802 w 1302551"/>
                  <a:gd name="connsiteY4" fmla="*/ 608984 h 812364"/>
                  <a:gd name="connsiteX5" fmla="*/ 1119628 w 1302551"/>
                  <a:gd name="connsiteY5" fmla="*/ 613464 h 812364"/>
                  <a:gd name="connsiteX6" fmla="*/ 1154554 w 1302551"/>
                  <a:gd name="connsiteY6" fmla="*/ 35805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79"/>
                  <a:gd name="connsiteX1" fmla="*/ 0 w 1302551"/>
                  <a:gd name="connsiteY1" fmla="*/ 609423 h 812379"/>
                  <a:gd name="connsiteX2" fmla="*/ 353659 w 1302551"/>
                  <a:gd name="connsiteY2" fmla="*/ 612055 h 812379"/>
                  <a:gd name="connsiteX3" fmla="*/ 475102 w 1302551"/>
                  <a:gd name="connsiteY3" fmla="*/ 812184 h 812379"/>
                  <a:gd name="connsiteX4" fmla="*/ 481452 w 1302551"/>
                  <a:gd name="connsiteY4" fmla="*/ 615125 h 812379"/>
                  <a:gd name="connsiteX5" fmla="*/ 1119628 w 1302551"/>
                  <a:gd name="connsiteY5" fmla="*/ 613464 h 812379"/>
                  <a:gd name="connsiteX6" fmla="*/ 1154554 w 1302551"/>
                  <a:gd name="connsiteY6" fmla="*/ 358054 h 812379"/>
                  <a:gd name="connsiteX7" fmla="*/ 1302191 w 1302551"/>
                  <a:gd name="connsiteY7" fmla="*/ 289418 h 812379"/>
                  <a:gd name="connsiteX8" fmla="*/ 1167252 w 1302551"/>
                  <a:gd name="connsiteY8" fmla="*/ 219147 h 812379"/>
                  <a:gd name="connsiteX9" fmla="*/ 1048631 w 1302551"/>
                  <a:gd name="connsiteY9" fmla="*/ 0 h 812379"/>
                  <a:gd name="connsiteX10" fmla="*/ 808478 w 1302551"/>
                  <a:gd name="connsiteY10" fmla="*/ 971 h 812379"/>
                  <a:gd name="connsiteX11" fmla="*/ 698147 w 1302551"/>
                  <a:gd name="connsiteY11" fmla="*/ 174802 h 812379"/>
                  <a:gd name="connsiteX12" fmla="*/ 648141 w 1302551"/>
                  <a:gd name="connsiteY12" fmla="*/ 970 h 812379"/>
                  <a:gd name="connsiteX13" fmla="*/ 341840 w 1302551"/>
                  <a:gd name="connsiteY13" fmla="*/ 793 h 812379"/>
                  <a:gd name="connsiteX0" fmla="*/ 341840 w 1302551"/>
                  <a:gd name="connsiteY0" fmla="*/ 793 h 812371"/>
                  <a:gd name="connsiteX1" fmla="*/ 0 w 1302551"/>
                  <a:gd name="connsiteY1" fmla="*/ 609423 h 812371"/>
                  <a:gd name="connsiteX2" fmla="*/ 353659 w 1302551"/>
                  <a:gd name="connsiteY2" fmla="*/ 612055 h 812371"/>
                  <a:gd name="connsiteX3" fmla="*/ 475102 w 1302551"/>
                  <a:gd name="connsiteY3" fmla="*/ 812184 h 812371"/>
                  <a:gd name="connsiteX4" fmla="*/ 574321 w 1302551"/>
                  <a:gd name="connsiteY4" fmla="*/ 612054 h 812371"/>
                  <a:gd name="connsiteX5" fmla="*/ 1119628 w 1302551"/>
                  <a:gd name="connsiteY5" fmla="*/ 613464 h 812371"/>
                  <a:gd name="connsiteX6" fmla="*/ 1154554 w 1302551"/>
                  <a:gd name="connsiteY6" fmla="*/ 358054 h 812371"/>
                  <a:gd name="connsiteX7" fmla="*/ 1302191 w 1302551"/>
                  <a:gd name="connsiteY7" fmla="*/ 289418 h 812371"/>
                  <a:gd name="connsiteX8" fmla="*/ 1167252 w 1302551"/>
                  <a:gd name="connsiteY8" fmla="*/ 219147 h 812371"/>
                  <a:gd name="connsiteX9" fmla="*/ 1048631 w 1302551"/>
                  <a:gd name="connsiteY9" fmla="*/ 0 h 812371"/>
                  <a:gd name="connsiteX10" fmla="*/ 808478 w 1302551"/>
                  <a:gd name="connsiteY10" fmla="*/ 971 h 812371"/>
                  <a:gd name="connsiteX11" fmla="*/ 698147 w 1302551"/>
                  <a:gd name="connsiteY11" fmla="*/ 174802 h 812371"/>
                  <a:gd name="connsiteX12" fmla="*/ 648141 w 1302551"/>
                  <a:gd name="connsiteY12" fmla="*/ 970 h 812371"/>
                  <a:gd name="connsiteX13" fmla="*/ 341840 w 1302551"/>
                  <a:gd name="connsiteY13" fmla="*/ 793 h 812371"/>
                  <a:gd name="connsiteX0" fmla="*/ 341840 w 1302551"/>
                  <a:gd name="connsiteY0" fmla="*/ 793 h 815434"/>
                  <a:gd name="connsiteX1" fmla="*/ 0 w 1302551"/>
                  <a:gd name="connsiteY1" fmla="*/ 609423 h 815434"/>
                  <a:gd name="connsiteX2" fmla="*/ 353659 w 1302551"/>
                  <a:gd name="connsiteY2" fmla="*/ 612055 h 815434"/>
                  <a:gd name="connsiteX3" fmla="*/ 441764 w 1302551"/>
                  <a:gd name="connsiteY3" fmla="*/ 815254 h 815434"/>
                  <a:gd name="connsiteX4" fmla="*/ 574321 w 1302551"/>
                  <a:gd name="connsiteY4" fmla="*/ 612054 h 815434"/>
                  <a:gd name="connsiteX5" fmla="*/ 1119628 w 1302551"/>
                  <a:gd name="connsiteY5" fmla="*/ 613464 h 815434"/>
                  <a:gd name="connsiteX6" fmla="*/ 1154554 w 1302551"/>
                  <a:gd name="connsiteY6" fmla="*/ 358054 h 815434"/>
                  <a:gd name="connsiteX7" fmla="*/ 1302191 w 1302551"/>
                  <a:gd name="connsiteY7" fmla="*/ 289418 h 815434"/>
                  <a:gd name="connsiteX8" fmla="*/ 1167252 w 1302551"/>
                  <a:gd name="connsiteY8" fmla="*/ 219147 h 815434"/>
                  <a:gd name="connsiteX9" fmla="*/ 1048631 w 1302551"/>
                  <a:gd name="connsiteY9" fmla="*/ 0 h 815434"/>
                  <a:gd name="connsiteX10" fmla="*/ 808478 w 1302551"/>
                  <a:gd name="connsiteY10" fmla="*/ 971 h 815434"/>
                  <a:gd name="connsiteX11" fmla="*/ 698147 w 1302551"/>
                  <a:gd name="connsiteY11" fmla="*/ 174802 h 815434"/>
                  <a:gd name="connsiteX12" fmla="*/ 648141 w 1302551"/>
                  <a:gd name="connsiteY12" fmla="*/ 970 h 815434"/>
                  <a:gd name="connsiteX13" fmla="*/ 341840 w 1302551"/>
                  <a:gd name="connsiteY13" fmla="*/ 793 h 815434"/>
                  <a:gd name="connsiteX0" fmla="*/ 341840 w 1302551"/>
                  <a:gd name="connsiteY0" fmla="*/ 793 h 815433"/>
                  <a:gd name="connsiteX1" fmla="*/ 0 w 1302551"/>
                  <a:gd name="connsiteY1" fmla="*/ 609423 h 815433"/>
                  <a:gd name="connsiteX2" fmla="*/ 353659 w 1302551"/>
                  <a:gd name="connsiteY2" fmla="*/ 612055 h 815433"/>
                  <a:gd name="connsiteX3" fmla="*/ 439383 w 1302551"/>
                  <a:gd name="connsiteY3" fmla="*/ 815253 h 815433"/>
                  <a:gd name="connsiteX4" fmla="*/ 574321 w 1302551"/>
                  <a:gd name="connsiteY4" fmla="*/ 612054 h 815433"/>
                  <a:gd name="connsiteX5" fmla="*/ 1119628 w 1302551"/>
                  <a:gd name="connsiteY5" fmla="*/ 613464 h 815433"/>
                  <a:gd name="connsiteX6" fmla="*/ 1154554 w 1302551"/>
                  <a:gd name="connsiteY6" fmla="*/ 358054 h 815433"/>
                  <a:gd name="connsiteX7" fmla="*/ 1302191 w 1302551"/>
                  <a:gd name="connsiteY7" fmla="*/ 289418 h 815433"/>
                  <a:gd name="connsiteX8" fmla="*/ 1167252 w 1302551"/>
                  <a:gd name="connsiteY8" fmla="*/ 219147 h 815433"/>
                  <a:gd name="connsiteX9" fmla="*/ 1048631 w 1302551"/>
                  <a:gd name="connsiteY9" fmla="*/ 0 h 815433"/>
                  <a:gd name="connsiteX10" fmla="*/ 808478 w 1302551"/>
                  <a:gd name="connsiteY10" fmla="*/ 971 h 815433"/>
                  <a:gd name="connsiteX11" fmla="*/ 698147 w 1302551"/>
                  <a:gd name="connsiteY11" fmla="*/ 174802 h 815433"/>
                  <a:gd name="connsiteX12" fmla="*/ 648141 w 1302551"/>
                  <a:gd name="connsiteY12" fmla="*/ 970 h 815433"/>
                  <a:gd name="connsiteX13" fmla="*/ 341840 w 1302551"/>
                  <a:gd name="connsiteY13" fmla="*/ 793 h 815433"/>
                  <a:gd name="connsiteX0" fmla="*/ 341840 w 1302551"/>
                  <a:gd name="connsiteY0" fmla="*/ 793 h 815433"/>
                  <a:gd name="connsiteX1" fmla="*/ 0 w 1302551"/>
                  <a:gd name="connsiteY1" fmla="*/ 609423 h 815433"/>
                  <a:gd name="connsiteX2" fmla="*/ 353659 w 1302551"/>
                  <a:gd name="connsiteY2" fmla="*/ 612055 h 815433"/>
                  <a:gd name="connsiteX3" fmla="*/ 439383 w 1302551"/>
                  <a:gd name="connsiteY3" fmla="*/ 815253 h 815433"/>
                  <a:gd name="connsiteX4" fmla="*/ 574321 w 1302551"/>
                  <a:gd name="connsiteY4" fmla="*/ 612054 h 815433"/>
                  <a:gd name="connsiteX5" fmla="*/ 1119628 w 1302551"/>
                  <a:gd name="connsiteY5" fmla="*/ 613464 h 815433"/>
                  <a:gd name="connsiteX6" fmla="*/ 1154554 w 1302551"/>
                  <a:gd name="connsiteY6" fmla="*/ 358054 h 815433"/>
                  <a:gd name="connsiteX7" fmla="*/ 1302191 w 1302551"/>
                  <a:gd name="connsiteY7" fmla="*/ 289418 h 815433"/>
                  <a:gd name="connsiteX8" fmla="*/ 1167252 w 1302551"/>
                  <a:gd name="connsiteY8" fmla="*/ 219147 h 815433"/>
                  <a:gd name="connsiteX9" fmla="*/ 1048631 w 1302551"/>
                  <a:gd name="connsiteY9" fmla="*/ 0 h 815433"/>
                  <a:gd name="connsiteX10" fmla="*/ 808478 w 1302551"/>
                  <a:gd name="connsiteY10" fmla="*/ 971 h 815433"/>
                  <a:gd name="connsiteX11" fmla="*/ 698147 w 1302551"/>
                  <a:gd name="connsiteY11" fmla="*/ 174802 h 815433"/>
                  <a:gd name="connsiteX12" fmla="*/ 648141 w 1302551"/>
                  <a:gd name="connsiteY12" fmla="*/ 970 h 815433"/>
                  <a:gd name="connsiteX13" fmla="*/ 341840 w 1302551"/>
                  <a:gd name="connsiteY13" fmla="*/ 793 h 815433"/>
                  <a:gd name="connsiteX0" fmla="*/ 341840 w 1302551"/>
                  <a:gd name="connsiteY0" fmla="*/ 793 h 815433"/>
                  <a:gd name="connsiteX1" fmla="*/ 0 w 1302551"/>
                  <a:gd name="connsiteY1" fmla="*/ 609423 h 815433"/>
                  <a:gd name="connsiteX2" fmla="*/ 353659 w 1302551"/>
                  <a:gd name="connsiteY2" fmla="*/ 612055 h 815433"/>
                  <a:gd name="connsiteX3" fmla="*/ 439383 w 1302551"/>
                  <a:gd name="connsiteY3" fmla="*/ 815253 h 815433"/>
                  <a:gd name="connsiteX4" fmla="*/ 574321 w 1302551"/>
                  <a:gd name="connsiteY4" fmla="*/ 612054 h 815433"/>
                  <a:gd name="connsiteX5" fmla="*/ 1119628 w 1302551"/>
                  <a:gd name="connsiteY5" fmla="*/ 613464 h 815433"/>
                  <a:gd name="connsiteX6" fmla="*/ 1154554 w 1302551"/>
                  <a:gd name="connsiteY6" fmla="*/ 358054 h 815433"/>
                  <a:gd name="connsiteX7" fmla="*/ 1302191 w 1302551"/>
                  <a:gd name="connsiteY7" fmla="*/ 289418 h 815433"/>
                  <a:gd name="connsiteX8" fmla="*/ 1167252 w 1302551"/>
                  <a:gd name="connsiteY8" fmla="*/ 219147 h 815433"/>
                  <a:gd name="connsiteX9" fmla="*/ 1241814 w 1302551"/>
                  <a:gd name="connsiteY9" fmla="*/ 0 h 815433"/>
                  <a:gd name="connsiteX10" fmla="*/ 808478 w 1302551"/>
                  <a:gd name="connsiteY10" fmla="*/ 971 h 815433"/>
                  <a:gd name="connsiteX11" fmla="*/ 698147 w 1302551"/>
                  <a:gd name="connsiteY11" fmla="*/ 174802 h 815433"/>
                  <a:gd name="connsiteX12" fmla="*/ 648141 w 1302551"/>
                  <a:gd name="connsiteY12" fmla="*/ 970 h 815433"/>
                  <a:gd name="connsiteX13" fmla="*/ 341840 w 1302551"/>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19628 w 1304766"/>
                  <a:gd name="connsiteY5" fmla="*/ 613464 h 815433"/>
                  <a:gd name="connsiteX6" fmla="*/ 1154554 w 1304766"/>
                  <a:gd name="connsiteY6" fmla="*/ 358054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19628 w 1304766"/>
                  <a:gd name="connsiteY5" fmla="*/ 613464 h 815433"/>
                  <a:gd name="connsiteX6" fmla="*/ 1154554 w 1304766"/>
                  <a:gd name="connsiteY6" fmla="*/ 358054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42810 w 1304766"/>
                  <a:gd name="connsiteY5" fmla="*/ 613464 h 815433"/>
                  <a:gd name="connsiteX6" fmla="*/ 1154554 w 1304766"/>
                  <a:gd name="connsiteY6" fmla="*/ 358054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45386 w 1304766"/>
                  <a:gd name="connsiteY5" fmla="*/ 613464 h 815433"/>
                  <a:gd name="connsiteX6" fmla="*/ 1154554 w 1304766"/>
                  <a:gd name="connsiteY6" fmla="*/ 358054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45386 w 1304766"/>
                  <a:gd name="connsiteY5" fmla="*/ 610144 h 815433"/>
                  <a:gd name="connsiteX6" fmla="*/ 1154554 w 1304766"/>
                  <a:gd name="connsiteY6" fmla="*/ 358054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45386 w 1304766"/>
                  <a:gd name="connsiteY5" fmla="*/ 610144 h 815433"/>
                  <a:gd name="connsiteX6" fmla="*/ 1177736 w 1304766"/>
                  <a:gd name="connsiteY6" fmla="*/ 374661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28590"/>
                  <a:gd name="connsiteY0" fmla="*/ 793 h 815433"/>
                  <a:gd name="connsiteX1" fmla="*/ 0 w 1328590"/>
                  <a:gd name="connsiteY1" fmla="*/ 609423 h 815433"/>
                  <a:gd name="connsiteX2" fmla="*/ 353659 w 1328590"/>
                  <a:gd name="connsiteY2" fmla="*/ 612055 h 815433"/>
                  <a:gd name="connsiteX3" fmla="*/ 439383 w 1328590"/>
                  <a:gd name="connsiteY3" fmla="*/ 815253 h 815433"/>
                  <a:gd name="connsiteX4" fmla="*/ 574321 w 1328590"/>
                  <a:gd name="connsiteY4" fmla="*/ 612054 h 815433"/>
                  <a:gd name="connsiteX5" fmla="*/ 1145386 w 1328590"/>
                  <a:gd name="connsiteY5" fmla="*/ 610144 h 815433"/>
                  <a:gd name="connsiteX6" fmla="*/ 1177736 w 1328590"/>
                  <a:gd name="connsiteY6" fmla="*/ 374661 h 815433"/>
                  <a:gd name="connsiteX7" fmla="*/ 1327948 w 1328590"/>
                  <a:gd name="connsiteY7" fmla="*/ 306025 h 815433"/>
                  <a:gd name="connsiteX8" fmla="*/ 1211040 w 1328590"/>
                  <a:gd name="connsiteY8" fmla="*/ 202540 h 815433"/>
                  <a:gd name="connsiteX9" fmla="*/ 1241814 w 1328590"/>
                  <a:gd name="connsiteY9" fmla="*/ 0 h 815433"/>
                  <a:gd name="connsiteX10" fmla="*/ 808478 w 1328590"/>
                  <a:gd name="connsiteY10" fmla="*/ 971 h 815433"/>
                  <a:gd name="connsiteX11" fmla="*/ 698147 w 1328590"/>
                  <a:gd name="connsiteY11" fmla="*/ 174802 h 815433"/>
                  <a:gd name="connsiteX12" fmla="*/ 648141 w 1328590"/>
                  <a:gd name="connsiteY12" fmla="*/ 970 h 815433"/>
                  <a:gd name="connsiteX13" fmla="*/ 341840 w 1328590"/>
                  <a:gd name="connsiteY13" fmla="*/ 793 h 815433"/>
                  <a:gd name="connsiteX0" fmla="*/ 341840 w 1328590"/>
                  <a:gd name="connsiteY0" fmla="*/ 793 h 815433"/>
                  <a:gd name="connsiteX1" fmla="*/ 0 w 1328590"/>
                  <a:gd name="connsiteY1" fmla="*/ 609423 h 815433"/>
                  <a:gd name="connsiteX2" fmla="*/ 353659 w 1328590"/>
                  <a:gd name="connsiteY2" fmla="*/ 612055 h 815433"/>
                  <a:gd name="connsiteX3" fmla="*/ 439383 w 1328590"/>
                  <a:gd name="connsiteY3" fmla="*/ 815253 h 815433"/>
                  <a:gd name="connsiteX4" fmla="*/ 574321 w 1328590"/>
                  <a:gd name="connsiteY4" fmla="*/ 612054 h 815433"/>
                  <a:gd name="connsiteX5" fmla="*/ 1142810 w 1328590"/>
                  <a:gd name="connsiteY5" fmla="*/ 610144 h 815433"/>
                  <a:gd name="connsiteX6" fmla="*/ 1177736 w 1328590"/>
                  <a:gd name="connsiteY6" fmla="*/ 374661 h 815433"/>
                  <a:gd name="connsiteX7" fmla="*/ 1327948 w 1328590"/>
                  <a:gd name="connsiteY7" fmla="*/ 306025 h 815433"/>
                  <a:gd name="connsiteX8" fmla="*/ 1211040 w 1328590"/>
                  <a:gd name="connsiteY8" fmla="*/ 202540 h 815433"/>
                  <a:gd name="connsiteX9" fmla="*/ 1241814 w 1328590"/>
                  <a:gd name="connsiteY9" fmla="*/ 0 h 815433"/>
                  <a:gd name="connsiteX10" fmla="*/ 808478 w 1328590"/>
                  <a:gd name="connsiteY10" fmla="*/ 971 h 815433"/>
                  <a:gd name="connsiteX11" fmla="*/ 698147 w 1328590"/>
                  <a:gd name="connsiteY11" fmla="*/ 174802 h 815433"/>
                  <a:gd name="connsiteX12" fmla="*/ 648141 w 1328590"/>
                  <a:gd name="connsiteY12" fmla="*/ 970 h 815433"/>
                  <a:gd name="connsiteX13" fmla="*/ 341840 w 1328590"/>
                  <a:gd name="connsiteY13" fmla="*/ 793 h 815433"/>
                  <a:gd name="connsiteX0" fmla="*/ 341840 w 1328590"/>
                  <a:gd name="connsiteY0" fmla="*/ 0 h 814640"/>
                  <a:gd name="connsiteX1" fmla="*/ 0 w 1328590"/>
                  <a:gd name="connsiteY1" fmla="*/ 608630 h 814640"/>
                  <a:gd name="connsiteX2" fmla="*/ 353659 w 1328590"/>
                  <a:gd name="connsiteY2" fmla="*/ 611262 h 814640"/>
                  <a:gd name="connsiteX3" fmla="*/ 439383 w 1328590"/>
                  <a:gd name="connsiteY3" fmla="*/ 814460 h 814640"/>
                  <a:gd name="connsiteX4" fmla="*/ 574321 w 1328590"/>
                  <a:gd name="connsiteY4" fmla="*/ 611261 h 814640"/>
                  <a:gd name="connsiteX5" fmla="*/ 1142810 w 1328590"/>
                  <a:gd name="connsiteY5" fmla="*/ 609351 h 814640"/>
                  <a:gd name="connsiteX6" fmla="*/ 1177736 w 1328590"/>
                  <a:gd name="connsiteY6" fmla="*/ 373868 h 814640"/>
                  <a:gd name="connsiteX7" fmla="*/ 1327948 w 1328590"/>
                  <a:gd name="connsiteY7" fmla="*/ 305232 h 814640"/>
                  <a:gd name="connsiteX8" fmla="*/ 1211040 w 1328590"/>
                  <a:gd name="connsiteY8" fmla="*/ 201747 h 814640"/>
                  <a:gd name="connsiteX9" fmla="*/ 1241814 w 1328590"/>
                  <a:gd name="connsiteY9" fmla="*/ 2277 h 814640"/>
                  <a:gd name="connsiteX10" fmla="*/ 808478 w 1328590"/>
                  <a:gd name="connsiteY10" fmla="*/ 178 h 814640"/>
                  <a:gd name="connsiteX11" fmla="*/ 698147 w 1328590"/>
                  <a:gd name="connsiteY11" fmla="*/ 174009 h 814640"/>
                  <a:gd name="connsiteX12" fmla="*/ 648141 w 1328590"/>
                  <a:gd name="connsiteY12" fmla="*/ 177 h 814640"/>
                  <a:gd name="connsiteX13" fmla="*/ 341840 w 1328590"/>
                  <a:gd name="connsiteY13" fmla="*/ 0 h 81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8590" h="814640">
                    <a:moveTo>
                      <a:pt x="341840" y="0"/>
                    </a:moveTo>
                    <a:lnTo>
                      <a:pt x="0" y="608630"/>
                    </a:lnTo>
                    <a:lnTo>
                      <a:pt x="353659" y="611262"/>
                    </a:lnTo>
                    <a:cubicBezTo>
                      <a:pt x="259467" y="699104"/>
                      <a:pt x="335137" y="815414"/>
                      <a:pt x="439383" y="814460"/>
                    </a:cubicBezTo>
                    <a:cubicBezTo>
                      <a:pt x="535691" y="818693"/>
                      <a:pt x="642319" y="748316"/>
                      <a:pt x="574321" y="611261"/>
                    </a:cubicBezTo>
                    <a:lnTo>
                      <a:pt x="1142810" y="609351"/>
                    </a:lnTo>
                    <a:lnTo>
                      <a:pt x="1177736" y="373868"/>
                    </a:lnTo>
                    <a:cubicBezTo>
                      <a:pt x="1264254" y="464885"/>
                      <a:pt x="1321598" y="363440"/>
                      <a:pt x="1327948" y="305232"/>
                    </a:cubicBezTo>
                    <a:cubicBezTo>
                      <a:pt x="1332181" y="251257"/>
                      <a:pt x="1317932" y="115229"/>
                      <a:pt x="1211040" y="201747"/>
                    </a:cubicBezTo>
                    <a:lnTo>
                      <a:pt x="1241814" y="2277"/>
                    </a:lnTo>
                    <a:lnTo>
                      <a:pt x="808478" y="178"/>
                    </a:lnTo>
                    <a:cubicBezTo>
                      <a:pt x="899495" y="157870"/>
                      <a:pt x="748418" y="173479"/>
                      <a:pt x="698147" y="174009"/>
                    </a:cubicBezTo>
                    <a:cubicBezTo>
                      <a:pt x="632266" y="169510"/>
                      <a:pt x="540191" y="119769"/>
                      <a:pt x="648141" y="177"/>
                    </a:cubicBezTo>
                    <a:lnTo>
                      <a:pt x="341840" y="0"/>
                    </a:lnTo>
                    <a:close/>
                  </a:path>
                </a:pathLst>
              </a:custGeom>
              <a:solidFill>
                <a:schemeClr val="accent1">
                  <a:lumMod val="40000"/>
                  <a:lumOff val="6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Rectangle 19">
                <a:extLst>
                  <a:ext uri="{FF2B5EF4-FFF2-40B4-BE49-F238E27FC236}">
                    <a16:creationId xmlns:a16="http://schemas.microsoft.com/office/drawing/2014/main" id="{D95DBB7A-086D-48BD-9787-3A9C4141624B}"/>
                  </a:ext>
                </a:extLst>
              </p:cNvPr>
              <p:cNvSpPr/>
              <p:nvPr/>
            </p:nvSpPr>
            <p:spPr>
              <a:xfrm>
                <a:off x="3027534" y="3733800"/>
                <a:ext cx="1240724" cy="351308"/>
              </a:xfrm>
              <a:prstGeom prst="rect">
                <a:avLst/>
              </a:prstGeom>
              <a:scene3d>
                <a:camera prst="perspectiveRelaxedModerately">
                  <a:rot lat="18324313" lon="2170894" rev="19751937"/>
                </a:camera>
                <a:lightRig rig="threePt" dir="t"/>
              </a:scene3d>
            </p:spPr>
            <p:txBody>
              <a:bodyPr wrap="square">
                <a:spAutoFit/>
              </a:bodyPr>
              <a:lstStyle/>
              <a:p>
                <a:r>
                  <a:rPr lang="en-US" sz="1600" dirty="0">
                    <a:solidFill>
                      <a:prstClr val="black"/>
                    </a:solidFill>
                    <a:ea typeface="ＭＳ Ｐゴシック" pitchFamily="34" charset="-128"/>
                  </a:rPr>
                  <a:t>Procedures</a:t>
                </a:r>
              </a:p>
            </p:txBody>
          </p:sp>
          <p:sp>
            <p:nvSpPr>
              <p:cNvPr id="21" name="Rectangle 20">
                <a:extLst>
                  <a:ext uri="{FF2B5EF4-FFF2-40B4-BE49-F238E27FC236}">
                    <a16:creationId xmlns:a16="http://schemas.microsoft.com/office/drawing/2014/main" id="{7E26C8C7-D4E2-4529-AC21-3B95DFB6F724}"/>
                  </a:ext>
                </a:extLst>
              </p:cNvPr>
              <p:cNvSpPr/>
              <p:nvPr/>
            </p:nvSpPr>
            <p:spPr>
              <a:xfrm>
                <a:off x="4200323" y="3733800"/>
                <a:ext cx="948208" cy="351308"/>
              </a:xfrm>
              <a:prstGeom prst="rect">
                <a:avLst/>
              </a:prstGeom>
              <a:scene3d>
                <a:camera prst="perspectiveRelaxedModerately">
                  <a:rot lat="18300000" lon="0" rev="0"/>
                </a:camera>
                <a:lightRig rig="threePt" dir="t"/>
              </a:scene3d>
            </p:spPr>
            <p:txBody>
              <a:bodyPr wrap="square">
                <a:spAutoFit/>
              </a:bodyPr>
              <a:lstStyle/>
              <a:p>
                <a:r>
                  <a:rPr lang="en-US" sz="1600" dirty="0">
                    <a:solidFill>
                      <a:prstClr val="black"/>
                    </a:solidFill>
                    <a:ea typeface="ＭＳ Ｐゴシック" pitchFamily="34" charset="-128"/>
                  </a:rPr>
                  <a:t>Services</a:t>
                </a:r>
              </a:p>
            </p:txBody>
          </p:sp>
          <p:sp>
            <p:nvSpPr>
              <p:cNvPr id="22" name="Rectangle 21">
                <a:extLst>
                  <a:ext uri="{FF2B5EF4-FFF2-40B4-BE49-F238E27FC236}">
                    <a16:creationId xmlns:a16="http://schemas.microsoft.com/office/drawing/2014/main" id="{6E62F93E-FE8A-4318-8037-615F8336BEA8}"/>
                  </a:ext>
                </a:extLst>
              </p:cNvPr>
              <p:cNvSpPr/>
              <p:nvPr/>
            </p:nvSpPr>
            <p:spPr>
              <a:xfrm>
                <a:off x="4266865" y="4186523"/>
                <a:ext cx="2286000" cy="707886"/>
              </a:xfrm>
              <a:prstGeom prst="rect">
                <a:avLst/>
              </a:prstGeom>
              <a:scene3d>
                <a:camera prst="perspectiveRelaxedModerately">
                  <a:rot lat="18000000" lon="20700000" rev="780000"/>
                </a:camera>
                <a:lightRig rig="threePt" dir="t"/>
              </a:scene3d>
            </p:spPr>
            <p:txBody>
              <a:bodyPr wrap="square">
                <a:spAutoFit/>
              </a:bodyPr>
              <a:lstStyle/>
              <a:p>
                <a:pPr algn="ctr"/>
                <a:r>
                  <a:rPr lang="en-US" sz="2000" dirty="0">
                    <a:solidFill>
                      <a:prstClr val="black"/>
                    </a:solidFill>
                    <a:ea typeface="ＭＳ Ｐゴシック" pitchFamily="34" charset="-128"/>
                  </a:rPr>
                  <a:t>Reference &amp; Target Architectures</a:t>
                </a:r>
                <a:endParaRPr lang="en-GB" sz="2000" dirty="0">
                  <a:solidFill>
                    <a:prstClr val="black"/>
                  </a:solidFill>
                  <a:ea typeface="ＭＳ Ｐゴシック" pitchFamily="34" charset="-128"/>
                </a:endParaRPr>
              </a:p>
            </p:txBody>
          </p:sp>
          <p:sp>
            <p:nvSpPr>
              <p:cNvPr id="23" name="Rectangle 22">
                <a:extLst>
                  <a:ext uri="{FF2B5EF4-FFF2-40B4-BE49-F238E27FC236}">
                    <a16:creationId xmlns:a16="http://schemas.microsoft.com/office/drawing/2014/main" id="{2147760F-A45D-4CCB-844B-46B98D85B326}"/>
                  </a:ext>
                </a:extLst>
              </p:cNvPr>
              <p:cNvSpPr/>
              <p:nvPr/>
            </p:nvSpPr>
            <p:spPr>
              <a:xfrm>
                <a:off x="2646792" y="4182093"/>
                <a:ext cx="1717561" cy="707886"/>
              </a:xfrm>
              <a:prstGeom prst="rect">
                <a:avLst/>
              </a:prstGeom>
              <a:scene3d>
                <a:camera prst="perspectiveRelaxed">
                  <a:rot lat="18144093" lon="1920000" rev="19920000"/>
                </a:camera>
                <a:lightRig rig="threePt" dir="t"/>
              </a:scene3d>
            </p:spPr>
            <p:txBody>
              <a:bodyPr wrap="square">
                <a:spAutoFit/>
              </a:bodyPr>
              <a:lstStyle/>
              <a:p>
                <a:pPr algn="ctr"/>
                <a:r>
                  <a:rPr lang="en-US" sz="2000" dirty="0">
                    <a:solidFill>
                      <a:prstClr val="black"/>
                    </a:solidFill>
                    <a:ea typeface="ＭＳ Ｐゴシック" pitchFamily="34" charset="-128"/>
                  </a:rPr>
                  <a:t>Instructions </a:t>
                </a:r>
                <a:br>
                  <a:rPr lang="en-US" sz="2000" dirty="0">
                    <a:solidFill>
                      <a:prstClr val="black"/>
                    </a:solidFill>
                    <a:ea typeface="ＭＳ Ｐゴシック" pitchFamily="34" charset="-128"/>
                  </a:rPr>
                </a:br>
                <a:r>
                  <a:rPr lang="en-US" sz="2000" dirty="0">
                    <a:solidFill>
                      <a:prstClr val="black"/>
                    </a:solidFill>
                    <a:ea typeface="ＭＳ Ｐゴシック" pitchFamily="34" charset="-128"/>
                  </a:rPr>
                  <a:t>&amp; Templates</a:t>
                </a:r>
                <a:endParaRPr lang="en-GB" sz="2000" dirty="0">
                  <a:solidFill>
                    <a:prstClr val="black"/>
                  </a:solidFill>
                  <a:ea typeface="ＭＳ Ｐゴシック" pitchFamily="34" charset="-128"/>
                </a:endParaRPr>
              </a:p>
            </p:txBody>
          </p:sp>
          <p:sp>
            <p:nvSpPr>
              <p:cNvPr id="24" name="Rectangle 23">
                <a:extLst>
                  <a:ext uri="{FF2B5EF4-FFF2-40B4-BE49-F238E27FC236}">
                    <a16:creationId xmlns:a16="http://schemas.microsoft.com/office/drawing/2014/main" id="{5588D12A-A3A0-4F43-BDAE-E4CC62B0F063}"/>
                  </a:ext>
                </a:extLst>
              </p:cNvPr>
              <p:cNvSpPr/>
              <p:nvPr/>
            </p:nvSpPr>
            <p:spPr>
              <a:xfrm rot="1497188">
                <a:off x="5003005" y="3728896"/>
                <a:ext cx="1099468" cy="351308"/>
              </a:xfrm>
              <a:prstGeom prst="rect">
                <a:avLst/>
              </a:prstGeom>
              <a:scene3d>
                <a:camera prst="isometricTopUp">
                  <a:rot lat="18300000" lon="19842059" rev="3000000"/>
                </a:camera>
                <a:lightRig rig="threePt" dir="t"/>
              </a:scene3d>
            </p:spPr>
            <p:txBody>
              <a:bodyPr wrap="square">
                <a:spAutoFit/>
              </a:bodyPr>
              <a:lstStyle/>
              <a:p>
                <a:r>
                  <a:rPr lang="en-US" sz="1600" dirty="0">
                    <a:solidFill>
                      <a:prstClr val="black"/>
                    </a:solidFill>
                    <a:ea typeface="ＭＳ Ｐゴシック" pitchFamily="34" charset="-128"/>
                  </a:rPr>
                  <a:t>Processes</a:t>
                </a:r>
              </a:p>
            </p:txBody>
          </p:sp>
          <p:sp>
            <p:nvSpPr>
              <p:cNvPr id="25" name="Rectangle 24">
                <a:extLst>
                  <a:ext uri="{FF2B5EF4-FFF2-40B4-BE49-F238E27FC236}">
                    <a16:creationId xmlns:a16="http://schemas.microsoft.com/office/drawing/2014/main" id="{E6AE5B92-AD1C-4B61-9CDF-DA97DE92F53B}"/>
                  </a:ext>
                </a:extLst>
              </p:cNvPr>
              <p:cNvSpPr/>
              <p:nvPr/>
            </p:nvSpPr>
            <p:spPr>
              <a:xfrm>
                <a:off x="4659824" y="3124200"/>
                <a:ext cx="1005404" cy="542931"/>
              </a:xfrm>
              <a:prstGeom prst="rect">
                <a:avLst/>
              </a:prstGeom>
              <a:scene3d>
                <a:camera prst="perspectiveRelaxedModerately">
                  <a:rot lat="18069268" lon="20435664" rev="1020000"/>
                </a:camera>
                <a:lightRig rig="threePt" dir="t"/>
              </a:scene3d>
            </p:spPr>
            <p:txBody>
              <a:bodyPr wrap="square">
                <a:spAutoFit/>
              </a:bodyPr>
              <a:lstStyle/>
              <a:p>
                <a:pPr algn="ctr"/>
                <a:r>
                  <a:rPr lang="en-US" sz="1400" dirty="0">
                    <a:solidFill>
                      <a:prstClr val="black"/>
                    </a:solidFill>
                    <a:ea typeface="ＭＳ Ｐゴシック" pitchFamily="34" charset="-128"/>
                  </a:rPr>
                  <a:t>Capability</a:t>
                </a:r>
                <a:br>
                  <a:rPr lang="en-US" sz="1400" dirty="0">
                    <a:solidFill>
                      <a:prstClr val="black"/>
                    </a:solidFill>
                    <a:ea typeface="ＭＳ Ｐゴシック" pitchFamily="34" charset="-128"/>
                  </a:rPr>
                </a:br>
                <a:r>
                  <a:rPr lang="en-US" sz="1400" dirty="0">
                    <a:solidFill>
                      <a:prstClr val="black"/>
                    </a:solidFill>
                    <a:ea typeface="ＭＳ Ｐゴシック" pitchFamily="34" charset="-128"/>
                  </a:rPr>
                  <a:t>Roles</a:t>
                </a:r>
              </a:p>
            </p:txBody>
          </p:sp>
          <p:sp>
            <p:nvSpPr>
              <p:cNvPr id="26" name="Rectangle 25">
                <a:extLst>
                  <a:ext uri="{FF2B5EF4-FFF2-40B4-BE49-F238E27FC236}">
                    <a16:creationId xmlns:a16="http://schemas.microsoft.com/office/drawing/2014/main" id="{D0EB7245-F63C-4D15-914C-4750CAE1A550}"/>
                  </a:ext>
                </a:extLst>
              </p:cNvPr>
              <p:cNvSpPr/>
              <p:nvPr/>
            </p:nvSpPr>
            <p:spPr>
              <a:xfrm rot="230647">
                <a:off x="3501872" y="3136650"/>
                <a:ext cx="1012905" cy="542931"/>
              </a:xfrm>
              <a:prstGeom prst="rect">
                <a:avLst/>
              </a:prstGeom>
              <a:scene3d>
                <a:camera prst="perspectiveRelaxedModerately">
                  <a:rot lat="18174589" lon="1699820" rev="20400000"/>
                </a:camera>
                <a:lightRig rig="threePt" dir="t"/>
              </a:scene3d>
            </p:spPr>
            <p:txBody>
              <a:bodyPr wrap="square">
                <a:spAutoFit/>
              </a:bodyPr>
              <a:lstStyle/>
              <a:p>
                <a:pPr algn="ctr"/>
                <a:r>
                  <a:rPr lang="en-US" sz="1400" dirty="0">
                    <a:solidFill>
                      <a:prstClr val="black"/>
                    </a:solidFill>
                    <a:ea typeface="ＭＳ Ｐゴシック" pitchFamily="34" charset="-128"/>
                  </a:rPr>
                  <a:t>Standards</a:t>
                </a:r>
              </a:p>
              <a:p>
                <a:pPr algn="ctr"/>
                <a:r>
                  <a:rPr lang="en-US" sz="1400" dirty="0">
                    <a:solidFill>
                      <a:prstClr val="black"/>
                    </a:solidFill>
                    <a:ea typeface="ＭＳ Ｐゴシック" pitchFamily="34" charset="-128"/>
                  </a:rPr>
                  <a:t>Baselines</a:t>
                </a:r>
              </a:p>
            </p:txBody>
          </p:sp>
          <p:sp>
            <p:nvSpPr>
              <p:cNvPr id="27" name="Rectangle 26">
                <a:extLst>
                  <a:ext uri="{FF2B5EF4-FFF2-40B4-BE49-F238E27FC236}">
                    <a16:creationId xmlns:a16="http://schemas.microsoft.com/office/drawing/2014/main" id="{04169B61-5028-4CDB-BC77-AE556B10E35F}"/>
                  </a:ext>
                </a:extLst>
              </p:cNvPr>
              <p:cNvSpPr/>
              <p:nvPr/>
            </p:nvSpPr>
            <p:spPr>
              <a:xfrm>
                <a:off x="152400" y="5868998"/>
                <a:ext cx="8839200" cy="509188"/>
              </a:xfrm>
              <a:prstGeom prst="rect">
                <a:avLst/>
              </a:prstGeom>
              <a:noFill/>
            </p:spPr>
            <p:txBody>
              <a:bodyPr wrap="square" lIns="91440" tIns="45720" rIns="91440" bIns="45720">
                <a:prstTxWarp prst="textFadeUp">
                  <a:avLst>
                    <a:gd name="adj" fmla="val 2725"/>
                  </a:avLst>
                </a:prstTxWarp>
                <a:spAutoFit/>
                <a:scene3d>
                  <a:camera prst="perspectiveRelaxed"/>
                  <a:lightRig rig="threePt" dir="t"/>
                </a:scene3d>
              </a:bodyPr>
              <a:lstStyle/>
              <a:p>
                <a:pPr algn="ctr"/>
                <a:r>
                  <a:rPr lang="en-US" sz="4000" b="1" dirty="0">
                    <a:ln w="3175">
                      <a:noFill/>
                      <a:prstDash val="solid"/>
                      <a:miter lim="800000"/>
                    </a:ln>
                    <a:solidFill>
                      <a:srgbClr val="EEECE1">
                        <a:lumMod val="75000"/>
                      </a:srgbClr>
                    </a:solidFill>
                    <a:effectLst>
                      <a:outerShdw blurRad="25500" dist="23000" dir="7020000" algn="tl">
                        <a:srgbClr val="000000">
                          <a:alpha val="50000"/>
                        </a:srgbClr>
                      </a:outerShdw>
                    </a:effectLst>
                    <a:ea typeface="ＭＳ Ｐゴシック" pitchFamily="34" charset="-128"/>
                  </a:rPr>
                  <a:t>FMN FRAMEWORK</a:t>
                </a:r>
              </a:p>
            </p:txBody>
          </p:sp>
          <p:grpSp>
            <p:nvGrpSpPr>
              <p:cNvPr id="28" name="Group 27">
                <a:extLst>
                  <a:ext uri="{FF2B5EF4-FFF2-40B4-BE49-F238E27FC236}">
                    <a16:creationId xmlns:a16="http://schemas.microsoft.com/office/drawing/2014/main" id="{BFB2758B-77BA-4AC9-A3EA-B58038F45874}"/>
                  </a:ext>
                </a:extLst>
              </p:cNvPr>
              <p:cNvGrpSpPr/>
              <p:nvPr/>
            </p:nvGrpSpPr>
            <p:grpSpPr>
              <a:xfrm>
                <a:off x="377967" y="2803267"/>
                <a:ext cx="8393256" cy="3074188"/>
                <a:chOff x="377967" y="2803267"/>
                <a:chExt cx="8393256" cy="3074188"/>
              </a:xfrm>
            </p:grpSpPr>
            <p:pic>
              <p:nvPicPr>
                <p:cNvPr id="29" name="Picture 28">
                  <a:extLst>
                    <a:ext uri="{FF2B5EF4-FFF2-40B4-BE49-F238E27FC236}">
                      <a16:creationId xmlns:a16="http://schemas.microsoft.com/office/drawing/2014/main" id="{E860FBAD-692C-430C-B4D7-7967AEBB17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1271" y="3818645"/>
                  <a:ext cx="432000" cy="432000"/>
                </a:xfrm>
                <a:prstGeom prst="rect">
                  <a:avLst/>
                </a:prstGeom>
                <a:effectLst>
                  <a:outerShdw blurRad="63500" sx="102000" sy="102000" algn="ctr" rotWithShape="0">
                    <a:prstClr val="black">
                      <a:alpha val="40000"/>
                    </a:prstClr>
                  </a:outerShdw>
                </a:effectLst>
              </p:spPr>
            </p:pic>
            <p:pic>
              <p:nvPicPr>
                <p:cNvPr id="30" name="Picture 29">
                  <a:extLst>
                    <a:ext uri="{FF2B5EF4-FFF2-40B4-BE49-F238E27FC236}">
                      <a16:creationId xmlns:a16="http://schemas.microsoft.com/office/drawing/2014/main" id="{AF921F5D-E3EC-461F-BD15-B57FDDA938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466" r="25707"/>
                <a:stretch/>
              </p:blipFill>
              <p:spPr>
                <a:xfrm>
                  <a:off x="1255606" y="4487628"/>
                  <a:ext cx="505212" cy="504000"/>
                </a:xfrm>
                <a:prstGeom prst="ellipse">
                  <a:avLst/>
                </a:prstGeom>
                <a:effectLst>
                  <a:outerShdw blurRad="63500" sx="102000" sy="102000" algn="ctr" rotWithShape="0">
                    <a:prstClr val="black">
                      <a:alpha val="40000"/>
                    </a:prstClr>
                  </a:outerShdw>
                </a:effectLst>
              </p:spPr>
            </p:pic>
            <p:pic>
              <p:nvPicPr>
                <p:cNvPr id="31" name="Picture 30">
                  <a:extLst>
                    <a:ext uri="{FF2B5EF4-FFF2-40B4-BE49-F238E27FC236}">
                      <a16:creationId xmlns:a16="http://schemas.microsoft.com/office/drawing/2014/main" id="{7363AF07-F801-483E-B35E-7A11FD07FB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380" y="4842896"/>
                  <a:ext cx="540000" cy="540000"/>
                </a:xfrm>
                <a:prstGeom prst="ellipse">
                  <a:avLst/>
                </a:prstGeom>
                <a:effectLst>
                  <a:outerShdw blurRad="63500" sx="102000" sy="102000" algn="ctr" rotWithShape="0">
                    <a:prstClr val="black">
                      <a:alpha val="40000"/>
                    </a:prstClr>
                  </a:outerShdw>
                </a:effectLst>
              </p:spPr>
            </p:pic>
            <p:pic>
              <p:nvPicPr>
                <p:cNvPr id="32" name="Picture 31">
                  <a:extLst>
                    <a:ext uri="{FF2B5EF4-FFF2-40B4-BE49-F238E27FC236}">
                      <a16:creationId xmlns:a16="http://schemas.microsoft.com/office/drawing/2014/main" id="{A4D8397F-7B3B-4204-A73E-346D7B392D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967" y="5271446"/>
                  <a:ext cx="576000" cy="576000"/>
                </a:xfrm>
                <a:prstGeom prst="rect">
                  <a:avLst/>
                </a:prstGeom>
                <a:effectLst>
                  <a:outerShdw blurRad="63500" sx="102000" sy="102000" algn="ctr" rotWithShape="0">
                    <a:prstClr val="black">
                      <a:alpha val="40000"/>
                    </a:prstClr>
                  </a:outerShdw>
                </a:effectLst>
              </p:spPr>
            </p:pic>
            <p:pic>
              <p:nvPicPr>
                <p:cNvPr id="33" name="Picture 32">
                  <a:extLst>
                    <a:ext uri="{FF2B5EF4-FFF2-40B4-BE49-F238E27FC236}">
                      <a16:creationId xmlns:a16="http://schemas.microsoft.com/office/drawing/2014/main" id="{0235A004-17B6-4ABD-8757-4692FA0C4E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8361" y="5264878"/>
                  <a:ext cx="576000" cy="576000"/>
                </a:xfrm>
                <a:prstGeom prst="rect">
                  <a:avLst/>
                </a:prstGeom>
                <a:effectLst>
                  <a:outerShdw blurRad="63500" sx="102000" sy="102000" algn="ctr" rotWithShape="0">
                    <a:prstClr val="black">
                      <a:alpha val="40000"/>
                    </a:prstClr>
                  </a:outerShdw>
                </a:effectLst>
              </p:spPr>
            </p:pic>
            <p:pic>
              <p:nvPicPr>
                <p:cNvPr id="34" name="Picture 33">
                  <a:extLst>
                    <a:ext uri="{FF2B5EF4-FFF2-40B4-BE49-F238E27FC236}">
                      <a16:creationId xmlns:a16="http://schemas.microsoft.com/office/drawing/2014/main" id="{392B6684-B382-43C6-A63E-242A425246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4967" y="4842896"/>
                  <a:ext cx="540000" cy="540000"/>
                </a:xfrm>
                <a:prstGeom prst="ellipse">
                  <a:avLst/>
                </a:prstGeom>
                <a:effectLst>
                  <a:outerShdw blurRad="63500" sx="102000" sy="102000" algn="ctr" rotWithShape="0">
                    <a:prstClr val="black">
                      <a:alpha val="40000"/>
                    </a:prstClr>
                  </a:outerShdw>
                </a:effectLst>
              </p:spPr>
            </p:pic>
            <p:pic>
              <p:nvPicPr>
                <p:cNvPr id="35" name="Picture 34">
                  <a:extLst>
                    <a:ext uri="{FF2B5EF4-FFF2-40B4-BE49-F238E27FC236}">
                      <a16:creationId xmlns:a16="http://schemas.microsoft.com/office/drawing/2014/main" id="{35076329-CB41-4770-922B-80B14211EAA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34" r="43924"/>
                <a:stretch/>
              </p:blipFill>
              <p:spPr>
                <a:xfrm>
                  <a:off x="1669426" y="4144332"/>
                  <a:ext cx="468000" cy="468000"/>
                </a:xfrm>
                <a:prstGeom prst="ellipse">
                  <a:avLst/>
                </a:prstGeom>
                <a:effectLst>
                  <a:outerShdw blurRad="63500" sx="102000" sy="102000" algn="ctr" rotWithShape="0">
                    <a:prstClr val="black">
                      <a:alpha val="40000"/>
                    </a:prstClr>
                  </a:outerShdw>
                </a:effectLst>
              </p:spPr>
            </p:pic>
            <p:pic>
              <p:nvPicPr>
                <p:cNvPr id="36" name="Picture 35">
                  <a:extLst>
                    <a:ext uri="{FF2B5EF4-FFF2-40B4-BE49-F238E27FC236}">
                      <a16:creationId xmlns:a16="http://schemas.microsoft.com/office/drawing/2014/main" id="{60641B06-49B2-4B45-806C-C3BB7FABCD8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54383" y="2810093"/>
                  <a:ext cx="297309" cy="298791"/>
                </a:xfrm>
                <a:prstGeom prst="ellipse">
                  <a:avLst/>
                </a:prstGeom>
                <a:effectLst>
                  <a:outerShdw blurRad="63500" sx="102000" sy="102000" algn="ctr" rotWithShape="0">
                    <a:prstClr val="black">
                      <a:alpha val="40000"/>
                    </a:prstClr>
                  </a:outerShdw>
                </a:effectLst>
              </p:spPr>
            </p:pic>
            <p:pic>
              <p:nvPicPr>
                <p:cNvPr id="37" name="Picture 36">
                  <a:extLst>
                    <a:ext uri="{FF2B5EF4-FFF2-40B4-BE49-F238E27FC236}">
                      <a16:creationId xmlns:a16="http://schemas.microsoft.com/office/drawing/2014/main" id="{8EED03E8-EFC4-4714-AC43-22890FDCFB6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95223" y="5270615"/>
                  <a:ext cx="576000" cy="576000"/>
                </a:xfrm>
                <a:prstGeom prst="ellipse">
                  <a:avLst/>
                </a:prstGeom>
                <a:effectLst>
                  <a:outerShdw blurRad="63500" sx="102000" sy="102000" algn="ctr" rotWithShape="0">
                    <a:prstClr val="black">
                      <a:alpha val="40000"/>
                    </a:prstClr>
                  </a:outerShdw>
                </a:effectLst>
              </p:spPr>
            </p:pic>
            <p:pic>
              <p:nvPicPr>
                <p:cNvPr id="38" name="Picture 37" descr="D:\_Graphics\Flag_of_Greece.svg.png">
                  <a:extLst>
                    <a:ext uri="{FF2B5EF4-FFF2-40B4-BE49-F238E27FC236}">
                      <a16:creationId xmlns:a16="http://schemas.microsoft.com/office/drawing/2014/main" id="{492F8962-A1E7-4380-97A0-05EDB7B1736C}"/>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097" r="30353"/>
                <a:stretch/>
              </p:blipFill>
              <p:spPr bwMode="auto">
                <a:xfrm>
                  <a:off x="7541943" y="5278448"/>
                  <a:ext cx="575215" cy="576000"/>
                </a:xfrm>
                <a:prstGeom prst="ellipse">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E9E4E242-8112-4C98-9270-B2714140EE4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31112" y="2806321"/>
                  <a:ext cx="304314" cy="304314"/>
                </a:xfrm>
                <a:prstGeom prst="rect">
                  <a:avLst/>
                </a:prstGeom>
                <a:effectLst>
                  <a:outerShdw blurRad="63500" sx="102000" sy="102000" algn="ctr" rotWithShape="0">
                    <a:prstClr val="black">
                      <a:alpha val="40000"/>
                    </a:prstClr>
                  </a:outerShdw>
                </a:effectLst>
              </p:spPr>
            </p:pic>
            <p:pic>
              <p:nvPicPr>
                <p:cNvPr id="40" name="Picture 39">
                  <a:extLst>
                    <a:ext uri="{FF2B5EF4-FFF2-40B4-BE49-F238E27FC236}">
                      <a16:creationId xmlns:a16="http://schemas.microsoft.com/office/drawing/2014/main" id="{AC7BBFCA-3E47-45BB-9547-C6D266B9BE2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84140" y="3541225"/>
                  <a:ext cx="396000" cy="396000"/>
                </a:xfrm>
                <a:prstGeom prst="rect">
                  <a:avLst/>
                </a:prstGeom>
                <a:effectLst>
                  <a:outerShdw blurRad="63500" sx="102000" sy="102000" algn="ctr" rotWithShape="0">
                    <a:prstClr val="black">
                      <a:alpha val="40000"/>
                    </a:prstClr>
                  </a:outerShdw>
                </a:effectLst>
              </p:spPr>
            </p:pic>
            <p:pic>
              <p:nvPicPr>
                <p:cNvPr id="41" name="Picture 40">
                  <a:extLst>
                    <a:ext uri="{FF2B5EF4-FFF2-40B4-BE49-F238E27FC236}">
                      <a16:creationId xmlns:a16="http://schemas.microsoft.com/office/drawing/2014/main" id="{DA7C7F1F-7800-4684-B8E2-2723D8BA8BB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2836" r="19869"/>
                <a:stretch/>
              </p:blipFill>
              <p:spPr>
                <a:xfrm>
                  <a:off x="2972816" y="3030089"/>
                  <a:ext cx="329184" cy="331394"/>
                </a:xfrm>
                <a:prstGeom prst="ellipse">
                  <a:avLst/>
                </a:prstGeom>
                <a:effectLst>
                  <a:outerShdw blurRad="63500" sx="102000" sy="102000" algn="ctr" rotWithShape="0">
                    <a:prstClr val="black">
                      <a:alpha val="40000"/>
                    </a:prstClr>
                  </a:outerShdw>
                </a:effectLst>
              </p:spPr>
            </p:pic>
            <p:pic>
              <p:nvPicPr>
                <p:cNvPr id="42" name="Picture 41">
                  <a:extLst>
                    <a:ext uri="{FF2B5EF4-FFF2-40B4-BE49-F238E27FC236}">
                      <a16:creationId xmlns:a16="http://schemas.microsoft.com/office/drawing/2014/main" id="{DE9DB11F-DC5E-47BE-B9F8-DCD02147229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94561" y="3283736"/>
                  <a:ext cx="360000" cy="360000"/>
                </a:xfrm>
                <a:prstGeom prst="ellipse">
                  <a:avLst/>
                </a:prstGeom>
                <a:effectLst>
                  <a:outerShdw blurRad="63500" sx="102000" sy="102000" algn="ctr" rotWithShape="0">
                    <a:prstClr val="black">
                      <a:alpha val="40000"/>
                    </a:prstClr>
                  </a:outerShdw>
                </a:effectLst>
              </p:spPr>
            </p:pic>
            <p:pic>
              <p:nvPicPr>
                <p:cNvPr id="43" name="Picture 42">
                  <a:extLst>
                    <a:ext uri="{FF2B5EF4-FFF2-40B4-BE49-F238E27FC236}">
                      <a16:creationId xmlns:a16="http://schemas.microsoft.com/office/drawing/2014/main" id="{0C02C0C2-B2B0-42FF-B657-C62EEDB5B8B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75830" y="2807798"/>
                  <a:ext cx="306000" cy="306000"/>
                </a:xfrm>
                <a:prstGeom prst="rect">
                  <a:avLst/>
                </a:prstGeom>
                <a:effectLst>
                  <a:outerShdw blurRad="63500" sx="102000" sy="102000" algn="ctr" rotWithShape="0">
                    <a:prstClr val="black">
                      <a:alpha val="40000"/>
                    </a:prstClr>
                  </a:outerShdw>
                </a:effectLst>
              </p:spPr>
            </p:pic>
            <p:pic>
              <p:nvPicPr>
                <p:cNvPr id="44" name="Picture 43">
                  <a:extLst>
                    <a:ext uri="{FF2B5EF4-FFF2-40B4-BE49-F238E27FC236}">
                      <a16:creationId xmlns:a16="http://schemas.microsoft.com/office/drawing/2014/main" id="{3BD6C473-5ED5-4487-9898-0E3813FE605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05156" y="2807133"/>
                  <a:ext cx="306000" cy="306000"/>
                </a:xfrm>
                <a:prstGeom prst="ellipse">
                  <a:avLst/>
                </a:prstGeom>
                <a:effectLst>
                  <a:outerShdw blurRad="63500" sx="102000" sy="102000" algn="ctr" rotWithShape="0">
                    <a:prstClr val="black">
                      <a:alpha val="40000"/>
                    </a:prstClr>
                  </a:outerShdw>
                </a:effectLst>
              </p:spPr>
            </p:pic>
            <p:pic>
              <p:nvPicPr>
                <p:cNvPr id="45" name="Picture 44">
                  <a:extLst>
                    <a:ext uri="{FF2B5EF4-FFF2-40B4-BE49-F238E27FC236}">
                      <a16:creationId xmlns:a16="http://schemas.microsoft.com/office/drawing/2014/main" id="{85374D9A-4C6E-4F99-B427-1A75690FB8C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956084" y="2803267"/>
                  <a:ext cx="306000" cy="306000"/>
                </a:xfrm>
                <a:prstGeom prst="ellipse">
                  <a:avLst/>
                </a:prstGeom>
                <a:effectLst>
                  <a:outerShdw blurRad="63500" sx="102000" sy="102000" algn="ctr" rotWithShape="0">
                    <a:prstClr val="black">
                      <a:alpha val="40000"/>
                    </a:prstClr>
                  </a:outerShdw>
                </a:effectLst>
              </p:spPr>
            </p:pic>
            <p:pic>
              <p:nvPicPr>
                <p:cNvPr id="46" name="Picture 45">
                  <a:extLst>
                    <a:ext uri="{FF2B5EF4-FFF2-40B4-BE49-F238E27FC236}">
                      <a16:creationId xmlns:a16="http://schemas.microsoft.com/office/drawing/2014/main" id="{3A565644-960D-4D7B-997E-2F36CE24A369}"/>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8226" r="31656"/>
                <a:stretch/>
              </p:blipFill>
              <p:spPr>
                <a:xfrm>
                  <a:off x="4612401" y="2810218"/>
                  <a:ext cx="306722" cy="306000"/>
                </a:xfrm>
                <a:prstGeom prst="ellipse">
                  <a:avLst/>
                </a:prstGeom>
                <a:effectLst>
                  <a:outerShdw blurRad="63500" sx="102000" sy="102000" algn="ctr" rotWithShape="0">
                    <a:prstClr val="black">
                      <a:alpha val="40000"/>
                    </a:prstClr>
                  </a:outerShdw>
                </a:effectLst>
              </p:spPr>
            </p:pic>
            <p:pic>
              <p:nvPicPr>
                <p:cNvPr id="47" name="Picture 46">
                  <a:extLst>
                    <a:ext uri="{FF2B5EF4-FFF2-40B4-BE49-F238E27FC236}">
                      <a16:creationId xmlns:a16="http://schemas.microsoft.com/office/drawing/2014/main" id="{7507423F-DB56-4717-BEF9-7B564EB55FCA}"/>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5126" r="14032"/>
                <a:stretch/>
              </p:blipFill>
              <p:spPr>
                <a:xfrm>
                  <a:off x="4264316" y="2810076"/>
                  <a:ext cx="306000" cy="306000"/>
                </a:xfrm>
                <a:prstGeom prst="ellipse">
                  <a:avLst/>
                </a:prstGeom>
                <a:effectLst>
                  <a:outerShdw blurRad="63500" sx="102000" sy="102000" algn="ctr" rotWithShape="0">
                    <a:prstClr val="black">
                      <a:alpha val="40000"/>
                    </a:prstClr>
                  </a:outerShdw>
                </a:effectLst>
              </p:spPr>
            </p:pic>
            <p:pic>
              <p:nvPicPr>
                <p:cNvPr id="48" name="Picture 47">
                  <a:extLst>
                    <a:ext uri="{FF2B5EF4-FFF2-40B4-BE49-F238E27FC236}">
                      <a16:creationId xmlns:a16="http://schemas.microsoft.com/office/drawing/2014/main" id="{E7245F55-FBD9-4903-8430-EBC7186808C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920339" y="2808064"/>
                  <a:ext cx="305468" cy="305468"/>
                </a:xfrm>
                <a:prstGeom prst="ellipse">
                  <a:avLst/>
                </a:prstGeom>
                <a:ln>
                  <a:noFill/>
                </a:ln>
                <a:effectLst>
                  <a:outerShdw blurRad="63500" sx="102000" sy="102000" algn="ctr" rotWithShape="0">
                    <a:prstClr val="black">
                      <a:alpha val="40000"/>
                    </a:prstClr>
                  </a:outerShdw>
                </a:effectLst>
              </p:spPr>
            </p:pic>
            <p:pic>
              <p:nvPicPr>
                <p:cNvPr id="49" name="Picture 6" descr="https://upload.wikimedia.org/wikipedia/commons/thumb/8/84/Flag_of_Latvia.svg/2000px-Flag_of_Latvia.svg.png">
                  <a:extLst>
                    <a:ext uri="{FF2B5EF4-FFF2-40B4-BE49-F238E27FC236}">
                      <a16:creationId xmlns:a16="http://schemas.microsoft.com/office/drawing/2014/main" id="{BB3A0BB8-25BE-453D-B454-C61A31C46A61}"/>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48855"/>
                <a:stretch/>
              </p:blipFill>
              <p:spPr bwMode="auto">
                <a:xfrm>
                  <a:off x="5557388" y="5276160"/>
                  <a:ext cx="576000" cy="576000"/>
                </a:xfrm>
                <a:prstGeom prst="ellipse">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A82342EA-9DF2-4A7E-865C-3152EB1116DA}"/>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7776" r="19582"/>
                <a:stretch/>
              </p:blipFill>
              <p:spPr>
                <a:xfrm>
                  <a:off x="1669426" y="5271446"/>
                  <a:ext cx="575324" cy="576000"/>
                </a:xfrm>
                <a:prstGeom prst="ellipse">
                  <a:avLst/>
                </a:prstGeom>
                <a:effectLst>
                  <a:outerShdw blurRad="63500" sx="102000" sy="102000" algn="ctr" rotWithShape="0">
                    <a:prstClr val="black">
                      <a:alpha val="40000"/>
                    </a:prstClr>
                  </a:outerShdw>
                </a:effectLst>
              </p:spPr>
            </p:pic>
            <p:pic>
              <p:nvPicPr>
                <p:cNvPr id="51" name="Picture 50">
                  <a:extLst>
                    <a:ext uri="{FF2B5EF4-FFF2-40B4-BE49-F238E27FC236}">
                      <a16:creationId xmlns:a16="http://schemas.microsoft.com/office/drawing/2014/main" id="{66768F52-EB17-4A71-9808-6DBC072FDDA2}"/>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979046" y="5264878"/>
                  <a:ext cx="576000" cy="576000"/>
                </a:xfrm>
                <a:prstGeom prst="rect">
                  <a:avLst/>
                </a:prstGeom>
                <a:effectLst>
                  <a:outerShdw blurRad="63500" sx="102000" sy="102000" algn="ctr" rotWithShape="0">
                    <a:prstClr val="black">
                      <a:alpha val="40000"/>
                    </a:prstClr>
                  </a:outerShdw>
                </a:effectLst>
              </p:spPr>
            </p:pic>
            <p:pic>
              <p:nvPicPr>
                <p:cNvPr id="52" name="Picture 51">
                  <a:extLst>
                    <a:ext uri="{FF2B5EF4-FFF2-40B4-BE49-F238E27FC236}">
                      <a16:creationId xmlns:a16="http://schemas.microsoft.com/office/drawing/2014/main" id="{EB658665-E01F-4BF8-A1D5-8CF1AA97D79C}"/>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904631" y="5276160"/>
                  <a:ext cx="574692" cy="576000"/>
                </a:xfrm>
                <a:prstGeom prst="ellipse">
                  <a:avLst/>
                </a:prstGeom>
                <a:effectLst>
                  <a:outerShdw blurRad="63500" sx="102000" sy="102000" algn="ctr" rotWithShape="0">
                    <a:prstClr val="black">
                      <a:alpha val="40000"/>
                    </a:prstClr>
                  </a:outerShdw>
                </a:effectLst>
              </p:spPr>
            </p:pic>
            <p:pic>
              <p:nvPicPr>
                <p:cNvPr id="53" name="Picture 52">
                  <a:extLst>
                    <a:ext uri="{FF2B5EF4-FFF2-40B4-BE49-F238E27FC236}">
                      <a16:creationId xmlns:a16="http://schemas.microsoft.com/office/drawing/2014/main" id="{B210136B-6EF3-434E-B49F-787DC9D5DEBC}"/>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213350" y="5278448"/>
                  <a:ext cx="576634" cy="576000"/>
                </a:xfrm>
                <a:prstGeom prst="ellipse">
                  <a:avLst/>
                </a:prstGeom>
                <a:effectLst>
                  <a:outerShdw blurRad="63500" sx="102000" sy="102000" algn="ctr" rotWithShape="0">
                    <a:prstClr val="black">
                      <a:alpha val="40000"/>
                    </a:prstClr>
                  </a:outerShdw>
                </a:effectLst>
              </p:spPr>
            </p:pic>
            <p:pic>
              <p:nvPicPr>
                <p:cNvPr id="54" name="Picture 53">
                  <a:extLst>
                    <a:ext uri="{FF2B5EF4-FFF2-40B4-BE49-F238E27FC236}">
                      <a16:creationId xmlns:a16="http://schemas.microsoft.com/office/drawing/2014/main" id="{9F7382B1-CFB7-4F0E-B891-CFB6A49A9429}"/>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876571" y="5278448"/>
                  <a:ext cx="577213" cy="576000"/>
                </a:xfrm>
                <a:prstGeom prst="ellipse">
                  <a:avLst/>
                </a:prstGeom>
                <a:effectLst>
                  <a:outerShdw blurRad="63500" sx="102000" sy="102000" algn="ctr" rotWithShape="0">
                    <a:prstClr val="black">
                      <a:alpha val="40000"/>
                    </a:prstClr>
                  </a:outerShdw>
                </a:effectLst>
              </p:spPr>
            </p:pic>
            <p:pic>
              <p:nvPicPr>
                <p:cNvPr id="55" name="Picture 4" descr="https://upload.wikimedia.org/wikipedia/commons/thumb/3/3e/Flag_of_New_Zealand.svg/2000px-Flag_of_New_Zealand.svg.png">
                  <a:extLst>
                    <a:ext uri="{FF2B5EF4-FFF2-40B4-BE49-F238E27FC236}">
                      <a16:creationId xmlns:a16="http://schemas.microsoft.com/office/drawing/2014/main" id="{4B42EA80-E195-481E-9CAE-4D26A7E36D52}"/>
                    </a:ext>
                  </a:extLst>
                </p:cNvPr>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l="22590" r="27251"/>
                <a:stretch/>
              </p:blipFill>
              <p:spPr bwMode="auto">
                <a:xfrm>
                  <a:off x="2323084" y="5264878"/>
                  <a:ext cx="576000" cy="576000"/>
                </a:xfrm>
                <a:prstGeom prst="ellipse">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6177210A-FB7E-4AE2-A6AC-00C18233E6FA}"/>
                    </a:ext>
                  </a:extLst>
                </p:cNvPr>
                <p:cNvPicPr>
                  <a:picLocks/>
                </p:cNvPicPr>
                <p:nvPr/>
              </p:nvPicPr>
              <p:blipFill>
                <a:blip r:embed="rId31" cstate="print">
                  <a:extLst>
                    <a:ext uri="{28A0092B-C50C-407E-A947-70E740481C1C}">
                      <a14:useLocalDpi xmlns:a14="http://schemas.microsoft.com/office/drawing/2010/main" val="0"/>
                    </a:ext>
                  </a:extLst>
                </a:blip>
                <a:stretch>
                  <a:fillRect/>
                </a:stretch>
              </p:blipFill>
              <p:spPr>
                <a:xfrm>
                  <a:off x="3635008" y="5271504"/>
                  <a:ext cx="540000" cy="576000"/>
                </a:xfrm>
                <a:prstGeom prst="ellipse">
                  <a:avLst/>
                </a:prstGeom>
                <a:effectLst>
                  <a:outerShdw blurRad="63500" sx="102000" sy="102000" algn="ctr" rotWithShape="0">
                    <a:prstClr val="black">
                      <a:alpha val="40000"/>
                    </a:prstClr>
                  </a:outerShdw>
                </a:effectLst>
              </p:spPr>
            </p:pic>
            <p:pic>
              <p:nvPicPr>
                <p:cNvPr id="57" name="Picture 56">
                  <a:extLst>
                    <a:ext uri="{FF2B5EF4-FFF2-40B4-BE49-F238E27FC236}">
                      <a16:creationId xmlns:a16="http://schemas.microsoft.com/office/drawing/2014/main" id="{AE91B1BC-E75A-46CD-ADF7-01F441E6DB0F}"/>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251741" y="5276644"/>
                  <a:ext cx="594862" cy="600811"/>
                </a:xfrm>
                <a:prstGeom prst="rect">
                  <a:avLst/>
                </a:prstGeom>
                <a:effectLst>
                  <a:outerShdw blurRad="63500" sx="102000" sy="102000" algn="ctr" rotWithShape="0">
                    <a:prstClr val="black">
                      <a:alpha val="40000"/>
                    </a:prstClr>
                  </a:outerShdw>
                </a:effectLst>
              </p:spPr>
            </p:pic>
            <p:pic>
              <p:nvPicPr>
                <p:cNvPr id="58" name="Picture 57">
                  <a:extLst>
                    <a:ext uri="{FF2B5EF4-FFF2-40B4-BE49-F238E27FC236}">
                      <a16:creationId xmlns:a16="http://schemas.microsoft.com/office/drawing/2014/main" id="{3D7010C3-CA25-4414-9DF6-75FD39ABF634}"/>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l="10276" r="28613"/>
                <a:stretch/>
              </p:blipFill>
              <p:spPr>
                <a:xfrm>
                  <a:off x="7416325" y="4487627"/>
                  <a:ext cx="504000" cy="504001"/>
                </a:xfrm>
                <a:prstGeom prst="ellipse">
                  <a:avLst/>
                </a:prstGeom>
                <a:effectLst>
                  <a:outerShdw blurRad="63500" sx="102000" sy="102000" algn="ctr" rotWithShape="0">
                    <a:prstClr val="black">
                      <a:alpha val="40000"/>
                    </a:prstClr>
                  </a:outerShdw>
                </a:effectLst>
              </p:spPr>
            </p:pic>
            <p:pic>
              <p:nvPicPr>
                <p:cNvPr id="59" name="Picture 58">
                  <a:extLst>
                    <a:ext uri="{FF2B5EF4-FFF2-40B4-BE49-F238E27FC236}">
                      <a16:creationId xmlns:a16="http://schemas.microsoft.com/office/drawing/2014/main" id="{94774A7F-D54B-4E43-9CB9-8B3B19CFF17F}"/>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051235" y="4144332"/>
                  <a:ext cx="467913" cy="468000"/>
                </a:xfrm>
                <a:prstGeom prst="ellipse">
                  <a:avLst/>
                </a:prstGeom>
                <a:effectLst>
                  <a:outerShdw blurRad="63500" sx="102000" sy="102000" algn="ctr" rotWithShape="0">
                    <a:prstClr val="black">
                      <a:alpha val="40000"/>
                    </a:prstClr>
                  </a:outerShdw>
                </a:effectLst>
              </p:spPr>
            </p:pic>
            <p:pic>
              <p:nvPicPr>
                <p:cNvPr id="60" name="Picture 59">
                  <a:extLst>
                    <a:ext uri="{FF2B5EF4-FFF2-40B4-BE49-F238E27FC236}">
                      <a16:creationId xmlns:a16="http://schemas.microsoft.com/office/drawing/2014/main" id="{24D96757-BC1E-460B-A1E7-83C022E3585A}"/>
                    </a:ext>
                  </a:extLst>
                </p:cNvPr>
                <p:cNvPicPr>
                  <a:picLocks/>
                </p:cNvPicPr>
                <p:nvPr/>
              </p:nvPicPr>
              <p:blipFill rotWithShape="1">
                <a:blip r:embed="rId35" cstate="print">
                  <a:extLst>
                    <a:ext uri="{28A0092B-C50C-407E-A947-70E740481C1C}">
                      <a14:useLocalDpi xmlns:a14="http://schemas.microsoft.com/office/drawing/2010/main" val="0"/>
                    </a:ext>
                  </a:extLst>
                </a:blip>
                <a:srcRect l="17739" t="3794" r="17873" b="2590"/>
                <a:stretch/>
              </p:blipFill>
              <p:spPr>
                <a:xfrm>
                  <a:off x="5879375" y="3061842"/>
                  <a:ext cx="329184" cy="329184"/>
                </a:xfrm>
                <a:prstGeom prst="ellipse">
                  <a:avLst/>
                </a:prstGeom>
                <a:effectLst>
                  <a:outerShdw blurRad="63500" sx="102000" sy="102000" algn="ctr" rotWithShape="0">
                    <a:prstClr val="black">
                      <a:alpha val="40000"/>
                    </a:prstClr>
                  </a:outerShdw>
                </a:effectLst>
              </p:spPr>
            </p:pic>
            <p:pic>
              <p:nvPicPr>
                <p:cNvPr id="61" name="Picture 60">
                  <a:extLst>
                    <a:ext uri="{FF2B5EF4-FFF2-40B4-BE49-F238E27FC236}">
                      <a16:creationId xmlns:a16="http://schemas.microsoft.com/office/drawing/2014/main" id="{9F93738E-98E9-4211-91CD-E3CE28D21665}"/>
                    </a:ext>
                  </a:extLst>
                </p:cNvPr>
                <p:cNvPicPr>
                  <a:picLocks noChangeAspect="1"/>
                </p:cNvPicPr>
                <p:nvPr/>
              </p:nvPicPr>
              <p:blipFill rotWithShape="1">
                <a:blip r:embed="rId36" cstate="print">
                  <a:extLst>
                    <a:ext uri="{28A0092B-C50C-407E-A947-70E740481C1C}">
                      <a14:useLocalDpi xmlns:a14="http://schemas.microsoft.com/office/drawing/2010/main" val="0"/>
                    </a:ext>
                  </a:extLst>
                </a:blip>
                <a:srcRect l="11244" r="12777"/>
                <a:stretch/>
              </p:blipFill>
              <p:spPr>
                <a:xfrm>
                  <a:off x="6726624" y="3818645"/>
                  <a:ext cx="432000" cy="438939"/>
                </a:xfrm>
                <a:prstGeom prst="ellipse">
                  <a:avLst/>
                </a:prstGeom>
                <a:effectLst>
                  <a:outerShdw blurRad="63500" sx="102000" sy="102000" algn="ctr" rotWithShape="0">
                    <a:prstClr val="black">
                      <a:alpha val="40000"/>
                    </a:prstClr>
                  </a:outerShdw>
                </a:effectLst>
              </p:spPr>
            </p:pic>
            <p:pic>
              <p:nvPicPr>
                <p:cNvPr id="62" name="Picture 8" descr="https://upload.wikimedia.org/wikipedia/commons/thumb/1/1b/Flag_of_Croatia.svg/2000px-Flag_of_Croatia.svg.png">
                  <a:extLst>
                    <a:ext uri="{FF2B5EF4-FFF2-40B4-BE49-F238E27FC236}">
                      <a16:creationId xmlns:a16="http://schemas.microsoft.com/office/drawing/2014/main" id="{C398521A-3DD3-40BD-8E74-B16FA7156FFD}"/>
                    </a:ext>
                  </a:extLst>
                </p:cNvPr>
                <p:cNvPicPr>
                  <a:picLocks noChangeAspect="1" noChangeArrowheads="1"/>
                </p:cNvPicPr>
                <p:nvPr/>
              </p:nvPicPr>
              <p:blipFill rotWithShape="1">
                <a:blip r:embed="rId37" cstate="print">
                  <a:extLst>
                    <a:ext uri="{28A0092B-C50C-407E-A947-70E740481C1C}">
                      <a14:useLocalDpi xmlns:a14="http://schemas.microsoft.com/office/drawing/2010/main" val="0"/>
                    </a:ext>
                  </a:extLst>
                </a:blip>
                <a:srcRect l="24776" r="24566"/>
                <a:stretch/>
              </p:blipFill>
              <p:spPr bwMode="auto">
                <a:xfrm>
                  <a:off x="6140919" y="3283736"/>
                  <a:ext cx="360000" cy="362847"/>
                </a:xfrm>
                <a:prstGeom prst="ellipse">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3" name="Picture 62">
                  <a:extLst>
                    <a:ext uri="{FF2B5EF4-FFF2-40B4-BE49-F238E27FC236}">
                      <a16:creationId xmlns:a16="http://schemas.microsoft.com/office/drawing/2014/main" id="{731058FE-1A5C-4B97-80D9-3153951BC414}"/>
                    </a:ext>
                  </a:extLst>
                </p:cNvPr>
                <p:cNvPicPr>
                  <a:picLocks noChangeAspect="1"/>
                </p:cNvPicPr>
                <p:nvPr/>
              </p:nvPicPr>
              <p:blipFill rotWithShape="1">
                <a:blip r:embed="rId38" cstate="print">
                  <a:extLst>
                    <a:ext uri="{28A0092B-C50C-407E-A947-70E740481C1C}">
                      <a14:useLocalDpi xmlns:a14="http://schemas.microsoft.com/office/drawing/2010/main" val="0"/>
                    </a:ext>
                  </a:extLst>
                </a:blip>
                <a:srcRect l="9879" r="23721"/>
                <a:stretch/>
              </p:blipFill>
              <p:spPr>
                <a:xfrm>
                  <a:off x="6409403" y="3546130"/>
                  <a:ext cx="394420" cy="386708"/>
                </a:xfrm>
                <a:prstGeom prst="ellipse">
                  <a:avLst/>
                </a:prstGeom>
                <a:effectLst>
                  <a:outerShdw blurRad="63500" sx="102000" sy="102000" algn="ctr" rotWithShape="0">
                    <a:prstClr val="black">
                      <a:alpha val="40000"/>
                    </a:prstClr>
                  </a:outerShdw>
                </a:effectLst>
              </p:spPr>
            </p:pic>
          </p:grpSp>
        </p:grpSp>
        <p:sp>
          <p:nvSpPr>
            <p:cNvPr id="9" name="Rectangle 8">
              <a:extLst>
                <a:ext uri="{FF2B5EF4-FFF2-40B4-BE49-F238E27FC236}">
                  <a16:creationId xmlns:a16="http://schemas.microsoft.com/office/drawing/2014/main" id="{4FA1CC19-CD3E-4549-BD9C-DCDBCDE18AB2}"/>
                </a:ext>
              </a:extLst>
            </p:cNvPr>
            <p:cNvSpPr/>
            <p:nvPr/>
          </p:nvSpPr>
          <p:spPr>
            <a:xfrm>
              <a:off x="2648826" y="4891023"/>
              <a:ext cx="4210818" cy="255804"/>
            </a:xfrm>
            <a:prstGeom prst="rect">
              <a:avLst/>
            </a:prstGeom>
            <a:scene3d>
              <a:camera prst="orthographicFront"/>
              <a:lightRig rig="threePt" dir="t"/>
            </a:scene3d>
          </p:spPr>
          <p:txBody>
            <a:bodyPr wrap="square">
              <a:prstTxWarp prst="textFadeUp">
                <a:avLst>
                  <a:gd name="adj" fmla="val 3021"/>
                </a:avLst>
              </a:prstTxWarp>
              <a:spAutoFit/>
            </a:bodyPr>
            <a:lstStyle/>
            <a:p>
              <a:r>
                <a:rPr lang="en-US" sz="2800" dirty="0">
                  <a:solidFill>
                    <a:prstClr val="black"/>
                  </a:solidFill>
                  <a:ea typeface="ＭＳ Ｐゴシック" pitchFamily="34" charset="-128"/>
                </a:rPr>
                <a:t>FRAMEWORK PROCESSES</a:t>
              </a:r>
            </a:p>
          </p:txBody>
        </p:sp>
        <p:sp>
          <p:nvSpPr>
            <p:cNvPr id="10" name="Rectangle 9">
              <a:extLst>
                <a:ext uri="{FF2B5EF4-FFF2-40B4-BE49-F238E27FC236}">
                  <a16:creationId xmlns:a16="http://schemas.microsoft.com/office/drawing/2014/main" id="{7EEAE122-1B1C-4969-9986-CBE7889A9B0E}"/>
                </a:ext>
              </a:extLst>
            </p:cNvPr>
            <p:cNvSpPr/>
            <p:nvPr/>
          </p:nvSpPr>
          <p:spPr>
            <a:xfrm rot="19059181">
              <a:off x="1719828" y="3813126"/>
              <a:ext cx="2730448" cy="584775"/>
            </a:xfrm>
            <a:prstGeom prst="rect">
              <a:avLst/>
            </a:prstGeom>
            <a:scene3d>
              <a:camera prst="isometricTopUp">
                <a:rot lat="18770866" lon="19071073" rev="2649162"/>
              </a:camera>
              <a:lightRig rig="threePt" dir="t"/>
            </a:scene3d>
          </p:spPr>
          <p:txBody>
            <a:bodyPr wrap="square">
              <a:prstTxWarp prst="textFadeRight">
                <a:avLst/>
              </a:prstTxWarp>
              <a:spAutoFit/>
            </a:bodyPr>
            <a:lstStyle/>
            <a:p>
              <a:r>
                <a:rPr lang="en-US" sz="3200" dirty="0">
                  <a:solidFill>
                    <a:prstClr val="black"/>
                  </a:solidFill>
                  <a:ea typeface="ＭＳ Ｐゴシック" pitchFamily="34" charset="-128"/>
                </a:rPr>
                <a:t>MANAGEMENT</a:t>
              </a:r>
            </a:p>
          </p:txBody>
        </p:sp>
        <p:sp>
          <p:nvSpPr>
            <p:cNvPr id="11" name="Rectangle 10">
              <a:extLst>
                <a:ext uri="{FF2B5EF4-FFF2-40B4-BE49-F238E27FC236}">
                  <a16:creationId xmlns:a16="http://schemas.microsoft.com/office/drawing/2014/main" id="{5C30838B-DF6D-4245-ACBB-7EA7BC12D901}"/>
                </a:ext>
              </a:extLst>
            </p:cNvPr>
            <p:cNvSpPr/>
            <p:nvPr/>
          </p:nvSpPr>
          <p:spPr>
            <a:xfrm rot="3234406">
              <a:off x="5188914" y="3859800"/>
              <a:ext cx="2606411" cy="584775"/>
            </a:xfrm>
            <a:prstGeom prst="rect">
              <a:avLst/>
            </a:prstGeom>
            <a:scene3d>
              <a:camera prst="perspectiveRelaxedModerately">
                <a:rot lat="18324313" lon="2170894" rev="19751937"/>
              </a:camera>
              <a:lightRig rig="threePt" dir="t"/>
            </a:scene3d>
          </p:spPr>
          <p:txBody>
            <a:bodyPr wrap="square">
              <a:prstTxWarp prst="textFadeLeft">
                <a:avLst/>
              </a:prstTxWarp>
              <a:spAutoFit/>
            </a:bodyPr>
            <a:lstStyle/>
            <a:p>
              <a:r>
                <a:rPr lang="en-US" sz="2800" dirty="0">
                  <a:solidFill>
                    <a:prstClr val="black"/>
                  </a:solidFill>
                  <a:ea typeface="ＭＳ Ｐゴシック" pitchFamily="34" charset="-128"/>
                </a:rPr>
                <a:t>MANAGEMENT</a:t>
              </a:r>
            </a:p>
          </p:txBody>
        </p:sp>
      </p:grpSp>
      <p:grpSp>
        <p:nvGrpSpPr>
          <p:cNvPr id="64" name="Group 63">
            <a:extLst>
              <a:ext uri="{FF2B5EF4-FFF2-40B4-BE49-F238E27FC236}">
                <a16:creationId xmlns:a16="http://schemas.microsoft.com/office/drawing/2014/main" id="{80C4A42A-2CE4-4AEE-8040-4C9BB7A19B2D}"/>
              </a:ext>
            </a:extLst>
          </p:cNvPr>
          <p:cNvGrpSpPr/>
          <p:nvPr/>
        </p:nvGrpSpPr>
        <p:grpSpPr>
          <a:xfrm>
            <a:off x="5803271" y="2825109"/>
            <a:ext cx="6005892" cy="1990402"/>
            <a:chOff x="1447489" y="980728"/>
            <a:chExt cx="6005892" cy="1990402"/>
          </a:xfrm>
        </p:grpSpPr>
        <p:sp>
          <p:nvSpPr>
            <p:cNvPr id="65" name="Oval 64">
              <a:extLst>
                <a:ext uri="{FF2B5EF4-FFF2-40B4-BE49-F238E27FC236}">
                  <a16:creationId xmlns:a16="http://schemas.microsoft.com/office/drawing/2014/main" id="{F37147EB-FCFF-4074-AD25-2FECB582DBAA}"/>
                </a:ext>
              </a:extLst>
            </p:cNvPr>
            <p:cNvSpPr/>
            <p:nvPr/>
          </p:nvSpPr>
          <p:spPr>
            <a:xfrm>
              <a:off x="4501428" y="1132667"/>
              <a:ext cx="2766421" cy="1102960"/>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66" name="Group 65">
              <a:extLst>
                <a:ext uri="{FF2B5EF4-FFF2-40B4-BE49-F238E27FC236}">
                  <a16:creationId xmlns:a16="http://schemas.microsoft.com/office/drawing/2014/main" id="{F6FC1D7F-4075-4612-8815-4A49307C5A41}"/>
                </a:ext>
              </a:extLst>
            </p:cNvPr>
            <p:cNvGrpSpPr>
              <a:grpSpLocks noChangeAspect="1"/>
            </p:cNvGrpSpPr>
            <p:nvPr/>
          </p:nvGrpSpPr>
          <p:grpSpPr>
            <a:xfrm>
              <a:off x="4924035" y="1445994"/>
              <a:ext cx="1903652" cy="449524"/>
              <a:chOff x="2617360" y="3423578"/>
              <a:chExt cx="4210620" cy="1536367"/>
            </a:xfrm>
          </p:grpSpPr>
          <p:sp>
            <p:nvSpPr>
              <p:cNvPr id="100" name="Freeform 6">
                <a:extLst>
                  <a:ext uri="{FF2B5EF4-FFF2-40B4-BE49-F238E27FC236}">
                    <a16:creationId xmlns:a16="http://schemas.microsoft.com/office/drawing/2014/main" id="{B37B2D83-CB96-48BA-8798-8EEBD68ACCB2}"/>
                  </a:ext>
                </a:extLst>
              </p:cNvPr>
              <p:cNvSpPr/>
              <p:nvPr/>
            </p:nvSpPr>
            <p:spPr>
              <a:xfrm>
                <a:off x="4345263" y="4311823"/>
                <a:ext cx="2482717" cy="647250"/>
              </a:xfrm>
              <a:custGeom>
                <a:avLst/>
                <a:gdLst>
                  <a:gd name="connsiteX0" fmla="*/ 0 w 2032000"/>
                  <a:gd name="connsiteY0" fmla="*/ 11289 h 835378"/>
                  <a:gd name="connsiteX1" fmla="*/ 1524000 w 2032000"/>
                  <a:gd name="connsiteY1" fmla="*/ 0 h 835378"/>
                  <a:gd name="connsiteX2" fmla="*/ 2032000 w 2032000"/>
                  <a:gd name="connsiteY2" fmla="*/ 835378 h 835378"/>
                  <a:gd name="connsiteX3" fmla="*/ 45156 w 2032000"/>
                  <a:gd name="connsiteY3" fmla="*/ 835378 h 835378"/>
                  <a:gd name="connsiteX4" fmla="*/ 0 w 2032000"/>
                  <a:gd name="connsiteY4" fmla="*/ 11289 h 835378"/>
                  <a:gd name="connsiteX0" fmla="*/ 0 w 2032000"/>
                  <a:gd name="connsiteY0" fmla="*/ 11289 h 835378"/>
                  <a:gd name="connsiteX1" fmla="*/ 1504950 w 2032000"/>
                  <a:gd name="connsiteY1" fmla="*/ 0 h 835378"/>
                  <a:gd name="connsiteX2" fmla="*/ 2032000 w 2032000"/>
                  <a:gd name="connsiteY2" fmla="*/ 835378 h 835378"/>
                  <a:gd name="connsiteX3" fmla="*/ 45156 w 2032000"/>
                  <a:gd name="connsiteY3" fmla="*/ 835378 h 835378"/>
                  <a:gd name="connsiteX4" fmla="*/ 0 w 2032000"/>
                  <a:gd name="connsiteY4" fmla="*/ 11289 h 835378"/>
                  <a:gd name="connsiteX0" fmla="*/ 0 w 2044700"/>
                  <a:gd name="connsiteY0" fmla="*/ 4939 h 835378"/>
                  <a:gd name="connsiteX1" fmla="*/ 1517650 w 2044700"/>
                  <a:gd name="connsiteY1" fmla="*/ 0 h 835378"/>
                  <a:gd name="connsiteX2" fmla="*/ 2044700 w 2044700"/>
                  <a:gd name="connsiteY2" fmla="*/ 835378 h 835378"/>
                  <a:gd name="connsiteX3" fmla="*/ 57856 w 2044700"/>
                  <a:gd name="connsiteY3" fmla="*/ 835378 h 835378"/>
                  <a:gd name="connsiteX4" fmla="*/ 0 w 2044700"/>
                  <a:gd name="connsiteY4" fmla="*/ 4939 h 835378"/>
                  <a:gd name="connsiteX0" fmla="*/ 0 w 2044700"/>
                  <a:gd name="connsiteY0" fmla="*/ 4939 h 838553"/>
                  <a:gd name="connsiteX1" fmla="*/ 1517650 w 2044700"/>
                  <a:gd name="connsiteY1" fmla="*/ 0 h 838553"/>
                  <a:gd name="connsiteX2" fmla="*/ 2044700 w 2044700"/>
                  <a:gd name="connsiteY2" fmla="*/ 835378 h 838553"/>
                  <a:gd name="connsiteX3" fmla="*/ 57856 w 2044700"/>
                  <a:gd name="connsiteY3" fmla="*/ 838553 h 838553"/>
                  <a:gd name="connsiteX4" fmla="*/ 0 w 2044700"/>
                  <a:gd name="connsiteY4" fmla="*/ 4939 h 838553"/>
                  <a:gd name="connsiteX0" fmla="*/ 0 w 2044700"/>
                  <a:gd name="connsiteY0" fmla="*/ 4939 h 838553"/>
                  <a:gd name="connsiteX1" fmla="*/ 1517650 w 2044700"/>
                  <a:gd name="connsiteY1" fmla="*/ 0 h 838553"/>
                  <a:gd name="connsiteX2" fmla="*/ 2044700 w 2044700"/>
                  <a:gd name="connsiteY2" fmla="*/ 835378 h 838553"/>
                  <a:gd name="connsiteX3" fmla="*/ 57856 w 2044700"/>
                  <a:gd name="connsiteY3" fmla="*/ 838553 h 838553"/>
                  <a:gd name="connsiteX4" fmla="*/ 21167 w 2044700"/>
                  <a:gd name="connsiteY4" fmla="*/ 321028 h 838553"/>
                  <a:gd name="connsiteX5" fmla="*/ 0 w 2044700"/>
                  <a:gd name="connsiteY5" fmla="*/ 4939 h 838553"/>
                  <a:gd name="connsiteX0" fmla="*/ 0 w 2044700"/>
                  <a:gd name="connsiteY0" fmla="*/ 4939 h 838553"/>
                  <a:gd name="connsiteX1" fmla="*/ 1517650 w 2044700"/>
                  <a:gd name="connsiteY1" fmla="*/ 0 h 838553"/>
                  <a:gd name="connsiteX2" fmla="*/ 2044700 w 2044700"/>
                  <a:gd name="connsiteY2" fmla="*/ 835378 h 838553"/>
                  <a:gd name="connsiteX3" fmla="*/ 57856 w 2044700"/>
                  <a:gd name="connsiteY3" fmla="*/ 838553 h 838553"/>
                  <a:gd name="connsiteX4" fmla="*/ 33867 w 2044700"/>
                  <a:gd name="connsiteY4" fmla="*/ 498828 h 838553"/>
                  <a:gd name="connsiteX5" fmla="*/ 21167 w 2044700"/>
                  <a:gd name="connsiteY5" fmla="*/ 321028 h 838553"/>
                  <a:gd name="connsiteX6" fmla="*/ 0 w 2044700"/>
                  <a:gd name="connsiteY6" fmla="*/ 4939 h 838553"/>
                  <a:gd name="connsiteX0" fmla="*/ 0 w 2044700"/>
                  <a:gd name="connsiteY0" fmla="*/ 4939 h 838553"/>
                  <a:gd name="connsiteX1" fmla="*/ 1517650 w 2044700"/>
                  <a:gd name="connsiteY1" fmla="*/ 0 h 838553"/>
                  <a:gd name="connsiteX2" fmla="*/ 2044700 w 2044700"/>
                  <a:gd name="connsiteY2" fmla="*/ 835378 h 838553"/>
                  <a:gd name="connsiteX3" fmla="*/ 57856 w 2044700"/>
                  <a:gd name="connsiteY3" fmla="*/ 838553 h 838553"/>
                  <a:gd name="connsiteX4" fmla="*/ 33867 w 2044700"/>
                  <a:gd name="connsiteY4" fmla="*/ 498828 h 838553"/>
                  <a:gd name="connsiteX5" fmla="*/ 24342 w 2044700"/>
                  <a:gd name="connsiteY5" fmla="*/ 400403 h 838553"/>
                  <a:gd name="connsiteX6" fmla="*/ 21167 w 2044700"/>
                  <a:gd name="connsiteY6" fmla="*/ 321028 h 838553"/>
                  <a:gd name="connsiteX7" fmla="*/ 0 w 2044700"/>
                  <a:gd name="connsiteY7" fmla="*/ 4939 h 838553"/>
                  <a:gd name="connsiteX0" fmla="*/ 124883 w 2169583"/>
                  <a:gd name="connsiteY0" fmla="*/ 4939 h 838553"/>
                  <a:gd name="connsiteX1" fmla="*/ 1642533 w 2169583"/>
                  <a:gd name="connsiteY1" fmla="*/ 0 h 838553"/>
                  <a:gd name="connsiteX2" fmla="*/ 2169583 w 2169583"/>
                  <a:gd name="connsiteY2" fmla="*/ 835378 h 838553"/>
                  <a:gd name="connsiteX3" fmla="*/ 182739 w 2169583"/>
                  <a:gd name="connsiteY3" fmla="*/ 838553 h 838553"/>
                  <a:gd name="connsiteX4" fmla="*/ 158750 w 2169583"/>
                  <a:gd name="connsiteY4" fmla="*/ 498828 h 838553"/>
                  <a:gd name="connsiteX5" fmla="*/ 0 w 2169583"/>
                  <a:gd name="connsiteY5" fmla="*/ 413103 h 838553"/>
                  <a:gd name="connsiteX6" fmla="*/ 146050 w 2169583"/>
                  <a:gd name="connsiteY6" fmla="*/ 321028 h 838553"/>
                  <a:gd name="connsiteX7" fmla="*/ 124883 w 2169583"/>
                  <a:gd name="connsiteY7" fmla="*/ 4939 h 838553"/>
                  <a:gd name="connsiteX0" fmla="*/ 162983 w 2207683"/>
                  <a:gd name="connsiteY0" fmla="*/ 4939 h 838553"/>
                  <a:gd name="connsiteX1" fmla="*/ 1680633 w 2207683"/>
                  <a:gd name="connsiteY1" fmla="*/ 0 h 838553"/>
                  <a:gd name="connsiteX2" fmla="*/ 2207683 w 2207683"/>
                  <a:gd name="connsiteY2" fmla="*/ 835378 h 838553"/>
                  <a:gd name="connsiteX3" fmla="*/ 220839 w 2207683"/>
                  <a:gd name="connsiteY3" fmla="*/ 838553 h 838553"/>
                  <a:gd name="connsiteX4" fmla="*/ 196850 w 2207683"/>
                  <a:gd name="connsiteY4" fmla="*/ 498828 h 838553"/>
                  <a:gd name="connsiteX5" fmla="*/ 0 w 2207683"/>
                  <a:gd name="connsiteY5" fmla="*/ 416278 h 838553"/>
                  <a:gd name="connsiteX6" fmla="*/ 184150 w 2207683"/>
                  <a:gd name="connsiteY6" fmla="*/ 321028 h 838553"/>
                  <a:gd name="connsiteX7" fmla="*/ 162983 w 2207683"/>
                  <a:gd name="connsiteY7" fmla="*/ 4939 h 838553"/>
                  <a:gd name="connsiteX0" fmla="*/ 163142 w 2207842"/>
                  <a:gd name="connsiteY0" fmla="*/ 4939 h 838553"/>
                  <a:gd name="connsiteX1" fmla="*/ 1680792 w 2207842"/>
                  <a:gd name="connsiteY1" fmla="*/ 0 h 838553"/>
                  <a:gd name="connsiteX2" fmla="*/ 2207842 w 2207842"/>
                  <a:gd name="connsiteY2" fmla="*/ 835378 h 838553"/>
                  <a:gd name="connsiteX3" fmla="*/ 220998 w 2207842"/>
                  <a:gd name="connsiteY3" fmla="*/ 838553 h 838553"/>
                  <a:gd name="connsiteX4" fmla="*/ 197009 w 2207842"/>
                  <a:gd name="connsiteY4" fmla="*/ 498828 h 838553"/>
                  <a:gd name="connsiteX5" fmla="*/ 159 w 2207842"/>
                  <a:gd name="connsiteY5" fmla="*/ 416278 h 838553"/>
                  <a:gd name="connsiteX6" fmla="*/ 184309 w 2207842"/>
                  <a:gd name="connsiteY6" fmla="*/ 321028 h 838553"/>
                  <a:gd name="connsiteX7" fmla="*/ 163142 w 2207842"/>
                  <a:gd name="connsiteY7" fmla="*/ 4939 h 838553"/>
                  <a:gd name="connsiteX0" fmla="*/ 163142 w 2207842"/>
                  <a:gd name="connsiteY0" fmla="*/ 4939 h 838553"/>
                  <a:gd name="connsiteX1" fmla="*/ 1680792 w 2207842"/>
                  <a:gd name="connsiteY1" fmla="*/ 0 h 838553"/>
                  <a:gd name="connsiteX2" fmla="*/ 2207842 w 2207842"/>
                  <a:gd name="connsiteY2" fmla="*/ 835378 h 838553"/>
                  <a:gd name="connsiteX3" fmla="*/ 220998 w 2207842"/>
                  <a:gd name="connsiteY3" fmla="*/ 838553 h 838553"/>
                  <a:gd name="connsiteX4" fmla="*/ 197009 w 2207842"/>
                  <a:gd name="connsiteY4" fmla="*/ 498828 h 838553"/>
                  <a:gd name="connsiteX5" fmla="*/ 159 w 2207842"/>
                  <a:gd name="connsiteY5" fmla="*/ 416278 h 838553"/>
                  <a:gd name="connsiteX6" fmla="*/ 184309 w 2207842"/>
                  <a:gd name="connsiteY6" fmla="*/ 321028 h 838553"/>
                  <a:gd name="connsiteX7" fmla="*/ 163142 w 2207842"/>
                  <a:gd name="connsiteY7" fmla="*/ 4939 h 838553"/>
                  <a:gd name="connsiteX0" fmla="*/ 163212 w 2207912"/>
                  <a:gd name="connsiteY0" fmla="*/ 4939 h 838553"/>
                  <a:gd name="connsiteX1" fmla="*/ 1680862 w 2207912"/>
                  <a:gd name="connsiteY1" fmla="*/ 0 h 838553"/>
                  <a:gd name="connsiteX2" fmla="*/ 2207912 w 2207912"/>
                  <a:gd name="connsiteY2" fmla="*/ 835378 h 838553"/>
                  <a:gd name="connsiteX3" fmla="*/ 221068 w 2207912"/>
                  <a:gd name="connsiteY3" fmla="*/ 838553 h 838553"/>
                  <a:gd name="connsiteX4" fmla="*/ 197079 w 2207912"/>
                  <a:gd name="connsiteY4" fmla="*/ 498828 h 838553"/>
                  <a:gd name="connsiteX5" fmla="*/ 229 w 2207912"/>
                  <a:gd name="connsiteY5" fmla="*/ 416278 h 838553"/>
                  <a:gd name="connsiteX6" fmla="*/ 184379 w 2207912"/>
                  <a:gd name="connsiteY6" fmla="*/ 321028 h 838553"/>
                  <a:gd name="connsiteX7" fmla="*/ 163212 w 2207912"/>
                  <a:gd name="connsiteY7" fmla="*/ 4939 h 838553"/>
                  <a:gd name="connsiteX0" fmla="*/ 163212 w 2207912"/>
                  <a:gd name="connsiteY0" fmla="*/ 4939 h 838553"/>
                  <a:gd name="connsiteX1" fmla="*/ 1680862 w 2207912"/>
                  <a:gd name="connsiteY1" fmla="*/ 0 h 838553"/>
                  <a:gd name="connsiteX2" fmla="*/ 2207912 w 2207912"/>
                  <a:gd name="connsiteY2" fmla="*/ 835378 h 838553"/>
                  <a:gd name="connsiteX3" fmla="*/ 221068 w 2207912"/>
                  <a:gd name="connsiteY3" fmla="*/ 838553 h 838553"/>
                  <a:gd name="connsiteX4" fmla="*/ 197079 w 2207912"/>
                  <a:gd name="connsiteY4" fmla="*/ 498828 h 838553"/>
                  <a:gd name="connsiteX5" fmla="*/ 229 w 2207912"/>
                  <a:gd name="connsiteY5" fmla="*/ 416278 h 838553"/>
                  <a:gd name="connsiteX6" fmla="*/ 184379 w 2207912"/>
                  <a:gd name="connsiteY6" fmla="*/ 321028 h 838553"/>
                  <a:gd name="connsiteX7" fmla="*/ 163212 w 2207912"/>
                  <a:gd name="connsiteY7" fmla="*/ 4939 h 838553"/>
                  <a:gd name="connsiteX0" fmla="*/ 153687 w 2207912"/>
                  <a:gd name="connsiteY0" fmla="*/ 0 h 843139"/>
                  <a:gd name="connsiteX1" fmla="*/ 1680862 w 2207912"/>
                  <a:gd name="connsiteY1" fmla="*/ 4586 h 843139"/>
                  <a:gd name="connsiteX2" fmla="*/ 2207912 w 2207912"/>
                  <a:gd name="connsiteY2" fmla="*/ 839964 h 843139"/>
                  <a:gd name="connsiteX3" fmla="*/ 221068 w 2207912"/>
                  <a:gd name="connsiteY3" fmla="*/ 843139 h 843139"/>
                  <a:gd name="connsiteX4" fmla="*/ 197079 w 2207912"/>
                  <a:gd name="connsiteY4" fmla="*/ 503414 h 843139"/>
                  <a:gd name="connsiteX5" fmla="*/ 229 w 2207912"/>
                  <a:gd name="connsiteY5" fmla="*/ 420864 h 843139"/>
                  <a:gd name="connsiteX6" fmla="*/ 184379 w 2207912"/>
                  <a:gd name="connsiteY6" fmla="*/ 325614 h 843139"/>
                  <a:gd name="connsiteX7" fmla="*/ 153687 w 2207912"/>
                  <a:gd name="connsiteY7" fmla="*/ 0 h 843139"/>
                  <a:gd name="connsiteX0" fmla="*/ 153687 w 2207912"/>
                  <a:gd name="connsiteY0" fmla="*/ 0 h 843139"/>
                  <a:gd name="connsiteX1" fmla="*/ 1690387 w 2207912"/>
                  <a:gd name="connsiteY1" fmla="*/ 2205 h 843139"/>
                  <a:gd name="connsiteX2" fmla="*/ 2207912 w 2207912"/>
                  <a:gd name="connsiteY2" fmla="*/ 839964 h 843139"/>
                  <a:gd name="connsiteX3" fmla="*/ 221068 w 2207912"/>
                  <a:gd name="connsiteY3" fmla="*/ 843139 h 843139"/>
                  <a:gd name="connsiteX4" fmla="*/ 197079 w 2207912"/>
                  <a:gd name="connsiteY4" fmla="*/ 503414 h 843139"/>
                  <a:gd name="connsiteX5" fmla="*/ 229 w 2207912"/>
                  <a:gd name="connsiteY5" fmla="*/ 420864 h 843139"/>
                  <a:gd name="connsiteX6" fmla="*/ 184379 w 2207912"/>
                  <a:gd name="connsiteY6" fmla="*/ 325614 h 843139"/>
                  <a:gd name="connsiteX7" fmla="*/ 153687 w 2207912"/>
                  <a:gd name="connsiteY7" fmla="*/ 0 h 843139"/>
                  <a:gd name="connsiteX0" fmla="*/ 153687 w 2205531"/>
                  <a:gd name="connsiteY0" fmla="*/ 0 h 843139"/>
                  <a:gd name="connsiteX1" fmla="*/ 1690387 w 2205531"/>
                  <a:gd name="connsiteY1" fmla="*/ 2205 h 843139"/>
                  <a:gd name="connsiteX2" fmla="*/ 2205531 w 2205531"/>
                  <a:gd name="connsiteY2" fmla="*/ 839964 h 843139"/>
                  <a:gd name="connsiteX3" fmla="*/ 221068 w 2205531"/>
                  <a:gd name="connsiteY3" fmla="*/ 843139 h 843139"/>
                  <a:gd name="connsiteX4" fmla="*/ 197079 w 2205531"/>
                  <a:gd name="connsiteY4" fmla="*/ 503414 h 843139"/>
                  <a:gd name="connsiteX5" fmla="*/ 229 w 2205531"/>
                  <a:gd name="connsiteY5" fmla="*/ 420864 h 843139"/>
                  <a:gd name="connsiteX6" fmla="*/ 184379 w 2205531"/>
                  <a:gd name="connsiteY6" fmla="*/ 325614 h 843139"/>
                  <a:gd name="connsiteX7" fmla="*/ 153687 w 2205531"/>
                  <a:gd name="connsiteY7" fmla="*/ 0 h 843139"/>
                  <a:gd name="connsiteX0" fmla="*/ 153687 w 2205531"/>
                  <a:gd name="connsiteY0" fmla="*/ 0 h 843139"/>
                  <a:gd name="connsiteX1" fmla="*/ 1690387 w 2205531"/>
                  <a:gd name="connsiteY1" fmla="*/ 2205 h 843139"/>
                  <a:gd name="connsiteX2" fmla="*/ 2205531 w 2205531"/>
                  <a:gd name="connsiteY2" fmla="*/ 839964 h 843139"/>
                  <a:gd name="connsiteX3" fmla="*/ 235356 w 2205531"/>
                  <a:gd name="connsiteY3" fmla="*/ 843139 h 843139"/>
                  <a:gd name="connsiteX4" fmla="*/ 197079 w 2205531"/>
                  <a:gd name="connsiteY4" fmla="*/ 503414 h 843139"/>
                  <a:gd name="connsiteX5" fmla="*/ 229 w 2205531"/>
                  <a:gd name="connsiteY5" fmla="*/ 420864 h 843139"/>
                  <a:gd name="connsiteX6" fmla="*/ 184379 w 2205531"/>
                  <a:gd name="connsiteY6" fmla="*/ 325614 h 843139"/>
                  <a:gd name="connsiteX7" fmla="*/ 153687 w 2205531"/>
                  <a:gd name="connsiteY7" fmla="*/ 0 h 843139"/>
                  <a:gd name="connsiteX0" fmla="*/ 153687 w 2205531"/>
                  <a:gd name="connsiteY0" fmla="*/ 0 h 843139"/>
                  <a:gd name="connsiteX1" fmla="*/ 1690387 w 2205531"/>
                  <a:gd name="connsiteY1" fmla="*/ 2205 h 843139"/>
                  <a:gd name="connsiteX2" fmla="*/ 2205531 w 2205531"/>
                  <a:gd name="connsiteY2" fmla="*/ 839964 h 843139"/>
                  <a:gd name="connsiteX3" fmla="*/ 235356 w 2205531"/>
                  <a:gd name="connsiteY3" fmla="*/ 843139 h 843139"/>
                  <a:gd name="connsiteX4" fmla="*/ 197079 w 2205531"/>
                  <a:gd name="connsiteY4" fmla="*/ 503414 h 843139"/>
                  <a:gd name="connsiteX5" fmla="*/ 229 w 2205531"/>
                  <a:gd name="connsiteY5" fmla="*/ 420864 h 843139"/>
                  <a:gd name="connsiteX6" fmla="*/ 184379 w 2205531"/>
                  <a:gd name="connsiteY6" fmla="*/ 325614 h 843139"/>
                  <a:gd name="connsiteX7" fmla="*/ 153687 w 2205531"/>
                  <a:gd name="connsiteY7" fmla="*/ 0 h 843139"/>
                  <a:gd name="connsiteX0" fmla="*/ 153687 w 2205531"/>
                  <a:gd name="connsiteY0" fmla="*/ 0 h 843139"/>
                  <a:gd name="connsiteX1" fmla="*/ 1690387 w 2205531"/>
                  <a:gd name="connsiteY1" fmla="*/ 2205 h 843139"/>
                  <a:gd name="connsiteX2" fmla="*/ 2205531 w 2205531"/>
                  <a:gd name="connsiteY2" fmla="*/ 839964 h 843139"/>
                  <a:gd name="connsiteX3" fmla="*/ 235356 w 2205531"/>
                  <a:gd name="connsiteY3" fmla="*/ 843139 h 843139"/>
                  <a:gd name="connsiteX4" fmla="*/ 199461 w 2205531"/>
                  <a:gd name="connsiteY4" fmla="*/ 501032 h 843139"/>
                  <a:gd name="connsiteX5" fmla="*/ 229 w 2205531"/>
                  <a:gd name="connsiteY5" fmla="*/ 420864 h 843139"/>
                  <a:gd name="connsiteX6" fmla="*/ 184379 w 2205531"/>
                  <a:gd name="connsiteY6" fmla="*/ 325614 h 843139"/>
                  <a:gd name="connsiteX7" fmla="*/ 153687 w 2205531"/>
                  <a:gd name="connsiteY7" fmla="*/ 0 h 843139"/>
                  <a:gd name="connsiteX0" fmla="*/ 153687 w 2205531"/>
                  <a:gd name="connsiteY0" fmla="*/ 176 h 840934"/>
                  <a:gd name="connsiteX1" fmla="*/ 1690387 w 2205531"/>
                  <a:gd name="connsiteY1" fmla="*/ 0 h 840934"/>
                  <a:gd name="connsiteX2" fmla="*/ 2205531 w 2205531"/>
                  <a:gd name="connsiteY2" fmla="*/ 837759 h 840934"/>
                  <a:gd name="connsiteX3" fmla="*/ 235356 w 2205531"/>
                  <a:gd name="connsiteY3" fmla="*/ 840934 h 840934"/>
                  <a:gd name="connsiteX4" fmla="*/ 199461 w 2205531"/>
                  <a:gd name="connsiteY4" fmla="*/ 498827 h 840934"/>
                  <a:gd name="connsiteX5" fmla="*/ 229 w 2205531"/>
                  <a:gd name="connsiteY5" fmla="*/ 418659 h 840934"/>
                  <a:gd name="connsiteX6" fmla="*/ 184379 w 2205531"/>
                  <a:gd name="connsiteY6" fmla="*/ 323409 h 840934"/>
                  <a:gd name="connsiteX7" fmla="*/ 153687 w 2205531"/>
                  <a:gd name="connsiteY7" fmla="*/ 176 h 840934"/>
                  <a:gd name="connsiteX0" fmla="*/ 153687 w 2203149"/>
                  <a:gd name="connsiteY0" fmla="*/ 176 h 840934"/>
                  <a:gd name="connsiteX1" fmla="*/ 1690387 w 2203149"/>
                  <a:gd name="connsiteY1" fmla="*/ 0 h 840934"/>
                  <a:gd name="connsiteX2" fmla="*/ 2203149 w 2203149"/>
                  <a:gd name="connsiteY2" fmla="*/ 837759 h 840934"/>
                  <a:gd name="connsiteX3" fmla="*/ 235356 w 2203149"/>
                  <a:gd name="connsiteY3" fmla="*/ 840934 h 840934"/>
                  <a:gd name="connsiteX4" fmla="*/ 199461 w 2203149"/>
                  <a:gd name="connsiteY4" fmla="*/ 498827 h 840934"/>
                  <a:gd name="connsiteX5" fmla="*/ 229 w 2203149"/>
                  <a:gd name="connsiteY5" fmla="*/ 418659 h 840934"/>
                  <a:gd name="connsiteX6" fmla="*/ 184379 w 2203149"/>
                  <a:gd name="connsiteY6" fmla="*/ 323409 h 840934"/>
                  <a:gd name="connsiteX7" fmla="*/ 153687 w 2203149"/>
                  <a:gd name="connsiteY7" fmla="*/ 176 h 840934"/>
                  <a:gd name="connsiteX0" fmla="*/ 153687 w 2203149"/>
                  <a:gd name="connsiteY0" fmla="*/ 176 h 840934"/>
                  <a:gd name="connsiteX1" fmla="*/ 1688006 w 2203149"/>
                  <a:gd name="connsiteY1" fmla="*/ 0 h 840934"/>
                  <a:gd name="connsiteX2" fmla="*/ 2203149 w 2203149"/>
                  <a:gd name="connsiteY2" fmla="*/ 837759 h 840934"/>
                  <a:gd name="connsiteX3" fmla="*/ 235356 w 2203149"/>
                  <a:gd name="connsiteY3" fmla="*/ 840934 h 840934"/>
                  <a:gd name="connsiteX4" fmla="*/ 199461 w 2203149"/>
                  <a:gd name="connsiteY4" fmla="*/ 498827 h 840934"/>
                  <a:gd name="connsiteX5" fmla="*/ 229 w 2203149"/>
                  <a:gd name="connsiteY5" fmla="*/ 418659 h 840934"/>
                  <a:gd name="connsiteX6" fmla="*/ 184379 w 2203149"/>
                  <a:gd name="connsiteY6" fmla="*/ 323409 h 840934"/>
                  <a:gd name="connsiteX7" fmla="*/ 153687 w 2203149"/>
                  <a:gd name="connsiteY7" fmla="*/ 176 h 840934"/>
                  <a:gd name="connsiteX0" fmla="*/ 153687 w 2203149"/>
                  <a:gd name="connsiteY0" fmla="*/ 618 h 841376"/>
                  <a:gd name="connsiteX1" fmla="*/ 357419 w 2203149"/>
                  <a:gd name="connsiteY1" fmla="*/ 0 h 841376"/>
                  <a:gd name="connsiteX2" fmla="*/ 1688006 w 2203149"/>
                  <a:gd name="connsiteY2" fmla="*/ 442 h 841376"/>
                  <a:gd name="connsiteX3" fmla="*/ 2203149 w 2203149"/>
                  <a:gd name="connsiteY3" fmla="*/ 838201 h 841376"/>
                  <a:gd name="connsiteX4" fmla="*/ 235356 w 2203149"/>
                  <a:gd name="connsiteY4" fmla="*/ 841376 h 841376"/>
                  <a:gd name="connsiteX5" fmla="*/ 199461 w 2203149"/>
                  <a:gd name="connsiteY5" fmla="*/ 499269 h 841376"/>
                  <a:gd name="connsiteX6" fmla="*/ 229 w 2203149"/>
                  <a:gd name="connsiteY6" fmla="*/ 419101 h 841376"/>
                  <a:gd name="connsiteX7" fmla="*/ 184379 w 2203149"/>
                  <a:gd name="connsiteY7" fmla="*/ 323851 h 841376"/>
                  <a:gd name="connsiteX8" fmla="*/ 153687 w 2203149"/>
                  <a:gd name="connsiteY8" fmla="*/ 618 h 841376"/>
                  <a:gd name="connsiteX0" fmla="*/ 153687 w 2203149"/>
                  <a:gd name="connsiteY0" fmla="*/ 618 h 841376"/>
                  <a:gd name="connsiteX1" fmla="*/ 357419 w 2203149"/>
                  <a:gd name="connsiteY1" fmla="*/ 0 h 841376"/>
                  <a:gd name="connsiteX2" fmla="*/ 505056 w 2203149"/>
                  <a:gd name="connsiteY2" fmla="*/ 0 h 841376"/>
                  <a:gd name="connsiteX3" fmla="*/ 1688006 w 2203149"/>
                  <a:gd name="connsiteY3" fmla="*/ 442 h 841376"/>
                  <a:gd name="connsiteX4" fmla="*/ 2203149 w 2203149"/>
                  <a:gd name="connsiteY4" fmla="*/ 838201 h 841376"/>
                  <a:gd name="connsiteX5" fmla="*/ 235356 w 2203149"/>
                  <a:gd name="connsiteY5" fmla="*/ 841376 h 841376"/>
                  <a:gd name="connsiteX6" fmla="*/ 199461 w 2203149"/>
                  <a:gd name="connsiteY6" fmla="*/ 499269 h 841376"/>
                  <a:gd name="connsiteX7" fmla="*/ 229 w 2203149"/>
                  <a:gd name="connsiteY7" fmla="*/ 419101 h 841376"/>
                  <a:gd name="connsiteX8" fmla="*/ 184379 w 2203149"/>
                  <a:gd name="connsiteY8" fmla="*/ 323851 h 841376"/>
                  <a:gd name="connsiteX9" fmla="*/ 153687 w 2203149"/>
                  <a:gd name="connsiteY9" fmla="*/ 618 h 841376"/>
                  <a:gd name="connsiteX0" fmla="*/ 153687 w 2203149"/>
                  <a:gd name="connsiteY0" fmla="*/ 618 h 841376"/>
                  <a:gd name="connsiteX1" fmla="*/ 357419 w 2203149"/>
                  <a:gd name="connsiteY1" fmla="*/ 0 h 841376"/>
                  <a:gd name="connsiteX2" fmla="*/ 428856 w 2203149"/>
                  <a:gd name="connsiteY2" fmla="*/ 0 h 841376"/>
                  <a:gd name="connsiteX3" fmla="*/ 505056 w 2203149"/>
                  <a:gd name="connsiteY3" fmla="*/ 0 h 841376"/>
                  <a:gd name="connsiteX4" fmla="*/ 1688006 w 2203149"/>
                  <a:gd name="connsiteY4" fmla="*/ 442 h 841376"/>
                  <a:gd name="connsiteX5" fmla="*/ 2203149 w 2203149"/>
                  <a:gd name="connsiteY5" fmla="*/ 838201 h 841376"/>
                  <a:gd name="connsiteX6" fmla="*/ 235356 w 2203149"/>
                  <a:gd name="connsiteY6" fmla="*/ 841376 h 841376"/>
                  <a:gd name="connsiteX7" fmla="*/ 199461 w 2203149"/>
                  <a:gd name="connsiteY7" fmla="*/ 499269 h 841376"/>
                  <a:gd name="connsiteX8" fmla="*/ 229 w 2203149"/>
                  <a:gd name="connsiteY8" fmla="*/ 419101 h 841376"/>
                  <a:gd name="connsiteX9" fmla="*/ 184379 w 2203149"/>
                  <a:gd name="connsiteY9" fmla="*/ 323851 h 841376"/>
                  <a:gd name="connsiteX10" fmla="*/ 153687 w 2203149"/>
                  <a:gd name="connsiteY10" fmla="*/ 618 h 841376"/>
                  <a:gd name="connsiteX0" fmla="*/ 153687 w 2203149"/>
                  <a:gd name="connsiteY0" fmla="*/ 618 h 841376"/>
                  <a:gd name="connsiteX1" fmla="*/ 357419 w 2203149"/>
                  <a:gd name="connsiteY1" fmla="*/ 0 h 841376"/>
                  <a:gd name="connsiteX2" fmla="*/ 428856 w 2203149"/>
                  <a:gd name="connsiteY2" fmla="*/ 0 h 841376"/>
                  <a:gd name="connsiteX3" fmla="*/ 505056 w 2203149"/>
                  <a:gd name="connsiteY3" fmla="*/ 0 h 841376"/>
                  <a:gd name="connsiteX4" fmla="*/ 1138469 w 2203149"/>
                  <a:gd name="connsiteY4" fmla="*/ 0 h 841376"/>
                  <a:gd name="connsiteX5" fmla="*/ 1688006 w 2203149"/>
                  <a:gd name="connsiteY5" fmla="*/ 442 h 841376"/>
                  <a:gd name="connsiteX6" fmla="*/ 2203149 w 2203149"/>
                  <a:gd name="connsiteY6" fmla="*/ 838201 h 841376"/>
                  <a:gd name="connsiteX7" fmla="*/ 235356 w 2203149"/>
                  <a:gd name="connsiteY7" fmla="*/ 841376 h 841376"/>
                  <a:gd name="connsiteX8" fmla="*/ 199461 w 2203149"/>
                  <a:gd name="connsiteY8" fmla="*/ 499269 h 841376"/>
                  <a:gd name="connsiteX9" fmla="*/ 229 w 2203149"/>
                  <a:gd name="connsiteY9" fmla="*/ 419101 h 841376"/>
                  <a:gd name="connsiteX10" fmla="*/ 184379 w 2203149"/>
                  <a:gd name="connsiteY10" fmla="*/ 323851 h 841376"/>
                  <a:gd name="connsiteX11" fmla="*/ 153687 w 2203149"/>
                  <a:gd name="connsiteY11" fmla="*/ 618 h 841376"/>
                  <a:gd name="connsiteX0" fmla="*/ 153687 w 2203149"/>
                  <a:gd name="connsiteY0" fmla="*/ 618 h 841376"/>
                  <a:gd name="connsiteX1" fmla="*/ 357419 w 2203149"/>
                  <a:gd name="connsiteY1" fmla="*/ 0 h 841376"/>
                  <a:gd name="connsiteX2" fmla="*/ 428856 w 2203149"/>
                  <a:gd name="connsiteY2" fmla="*/ 0 h 841376"/>
                  <a:gd name="connsiteX3" fmla="*/ 505056 w 2203149"/>
                  <a:gd name="connsiteY3" fmla="*/ 0 h 841376"/>
                  <a:gd name="connsiteX4" fmla="*/ 1138469 w 2203149"/>
                  <a:gd name="connsiteY4" fmla="*/ 0 h 841376"/>
                  <a:gd name="connsiteX5" fmla="*/ 1309919 w 2203149"/>
                  <a:gd name="connsiteY5" fmla="*/ 0 h 841376"/>
                  <a:gd name="connsiteX6" fmla="*/ 1688006 w 2203149"/>
                  <a:gd name="connsiteY6" fmla="*/ 442 h 841376"/>
                  <a:gd name="connsiteX7" fmla="*/ 2203149 w 2203149"/>
                  <a:gd name="connsiteY7" fmla="*/ 838201 h 841376"/>
                  <a:gd name="connsiteX8" fmla="*/ 235356 w 2203149"/>
                  <a:gd name="connsiteY8" fmla="*/ 841376 h 841376"/>
                  <a:gd name="connsiteX9" fmla="*/ 199461 w 2203149"/>
                  <a:gd name="connsiteY9" fmla="*/ 499269 h 841376"/>
                  <a:gd name="connsiteX10" fmla="*/ 229 w 2203149"/>
                  <a:gd name="connsiteY10" fmla="*/ 419101 h 841376"/>
                  <a:gd name="connsiteX11" fmla="*/ 184379 w 2203149"/>
                  <a:gd name="connsiteY11" fmla="*/ 323851 h 841376"/>
                  <a:gd name="connsiteX12" fmla="*/ 153687 w 2203149"/>
                  <a:gd name="connsiteY12" fmla="*/ 618 h 841376"/>
                  <a:gd name="connsiteX0" fmla="*/ 153687 w 2203149"/>
                  <a:gd name="connsiteY0" fmla="*/ 618 h 841376"/>
                  <a:gd name="connsiteX1" fmla="*/ 357419 w 2203149"/>
                  <a:gd name="connsiteY1" fmla="*/ 0 h 841376"/>
                  <a:gd name="connsiteX2" fmla="*/ 428856 w 2203149"/>
                  <a:gd name="connsiteY2" fmla="*/ 0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50 w 2203149"/>
                  <a:gd name="connsiteY5" fmla="*/ 180975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50 w 2203149"/>
                  <a:gd name="connsiteY5" fmla="*/ 180975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50 w 2203149"/>
                  <a:gd name="connsiteY5" fmla="*/ 180975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50 w 2203149"/>
                  <a:gd name="connsiteY5" fmla="*/ 180975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2768 w 2203149"/>
                  <a:gd name="connsiteY5" fmla="*/ 185738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2768 w 2203149"/>
                  <a:gd name="connsiteY5" fmla="*/ 185738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8380 w 2203149"/>
                  <a:gd name="connsiteY2" fmla="*/ 169069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8380 w 2203149"/>
                  <a:gd name="connsiteY2" fmla="*/ 169069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8380 w 2203149"/>
                  <a:gd name="connsiteY2" fmla="*/ 169069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8380 w 2203149"/>
                  <a:gd name="connsiteY2" fmla="*/ 169069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751838 w 2203149"/>
                  <a:gd name="connsiteY7" fmla="*/ 8630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30582 w 2203149"/>
                  <a:gd name="connsiteY0" fmla="*/ 618 h 841376"/>
                  <a:gd name="connsiteX1" fmla="*/ 357419 w 2203149"/>
                  <a:gd name="connsiteY1" fmla="*/ 0 h 841376"/>
                  <a:gd name="connsiteX2" fmla="*/ 438380 w 2203149"/>
                  <a:gd name="connsiteY2" fmla="*/ 169069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751838 w 2203149"/>
                  <a:gd name="connsiteY7" fmla="*/ 8630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30582 w 2203149"/>
                  <a:gd name="connsiteY13" fmla="*/ 618 h 841376"/>
                  <a:gd name="connsiteX0" fmla="*/ 205969 w 2378536"/>
                  <a:gd name="connsiteY0" fmla="*/ 618 h 841376"/>
                  <a:gd name="connsiteX1" fmla="*/ 532806 w 2378536"/>
                  <a:gd name="connsiteY1" fmla="*/ 0 h 841376"/>
                  <a:gd name="connsiteX2" fmla="*/ 613767 w 2378536"/>
                  <a:gd name="connsiteY2" fmla="*/ 169069 h 841376"/>
                  <a:gd name="connsiteX3" fmla="*/ 680443 w 2378536"/>
                  <a:gd name="connsiteY3" fmla="*/ 0 h 841376"/>
                  <a:gd name="connsiteX4" fmla="*/ 1335287 w 2378536"/>
                  <a:gd name="connsiteY4" fmla="*/ 0 h 841376"/>
                  <a:gd name="connsiteX5" fmla="*/ 1430536 w 2378536"/>
                  <a:gd name="connsiteY5" fmla="*/ 188120 h 841376"/>
                  <a:gd name="connsiteX6" fmla="*/ 1485306 w 2378536"/>
                  <a:gd name="connsiteY6" fmla="*/ 0 h 841376"/>
                  <a:gd name="connsiteX7" fmla="*/ 1927225 w 2378536"/>
                  <a:gd name="connsiteY7" fmla="*/ 8630 h 841376"/>
                  <a:gd name="connsiteX8" fmla="*/ 2378536 w 2378536"/>
                  <a:gd name="connsiteY8" fmla="*/ 838201 h 841376"/>
                  <a:gd name="connsiteX9" fmla="*/ 410743 w 2378536"/>
                  <a:gd name="connsiteY9" fmla="*/ 841376 h 841376"/>
                  <a:gd name="connsiteX10" fmla="*/ 374848 w 2378536"/>
                  <a:gd name="connsiteY10" fmla="*/ 501650 h 841376"/>
                  <a:gd name="connsiteX11" fmla="*/ 78 w 2378536"/>
                  <a:gd name="connsiteY11" fmla="*/ 428313 h 841376"/>
                  <a:gd name="connsiteX12" fmla="*/ 359766 w 2378536"/>
                  <a:gd name="connsiteY12" fmla="*/ 323851 h 841376"/>
                  <a:gd name="connsiteX13" fmla="*/ 205969 w 2378536"/>
                  <a:gd name="connsiteY13" fmla="*/ 618 h 841376"/>
                  <a:gd name="connsiteX0" fmla="*/ 206110 w 2378677"/>
                  <a:gd name="connsiteY0" fmla="*/ 618 h 841376"/>
                  <a:gd name="connsiteX1" fmla="*/ 532947 w 2378677"/>
                  <a:gd name="connsiteY1" fmla="*/ 0 h 841376"/>
                  <a:gd name="connsiteX2" fmla="*/ 613908 w 2378677"/>
                  <a:gd name="connsiteY2" fmla="*/ 169069 h 841376"/>
                  <a:gd name="connsiteX3" fmla="*/ 680584 w 2378677"/>
                  <a:gd name="connsiteY3" fmla="*/ 0 h 841376"/>
                  <a:gd name="connsiteX4" fmla="*/ 1335428 w 2378677"/>
                  <a:gd name="connsiteY4" fmla="*/ 0 h 841376"/>
                  <a:gd name="connsiteX5" fmla="*/ 1430677 w 2378677"/>
                  <a:gd name="connsiteY5" fmla="*/ 188120 h 841376"/>
                  <a:gd name="connsiteX6" fmla="*/ 1485447 w 2378677"/>
                  <a:gd name="connsiteY6" fmla="*/ 0 h 841376"/>
                  <a:gd name="connsiteX7" fmla="*/ 1927366 w 2378677"/>
                  <a:gd name="connsiteY7" fmla="*/ 8630 h 841376"/>
                  <a:gd name="connsiteX8" fmla="*/ 2378677 w 2378677"/>
                  <a:gd name="connsiteY8" fmla="*/ 838201 h 841376"/>
                  <a:gd name="connsiteX9" fmla="*/ 410884 w 2378677"/>
                  <a:gd name="connsiteY9" fmla="*/ 841376 h 841376"/>
                  <a:gd name="connsiteX10" fmla="*/ 374989 w 2378677"/>
                  <a:gd name="connsiteY10" fmla="*/ 501650 h 841376"/>
                  <a:gd name="connsiteX11" fmla="*/ 219 w 2378677"/>
                  <a:gd name="connsiteY11" fmla="*/ 428313 h 841376"/>
                  <a:gd name="connsiteX12" fmla="*/ 188928 w 2378677"/>
                  <a:gd name="connsiteY12" fmla="*/ 326922 h 841376"/>
                  <a:gd name="connsiteX13" fmla="*/ 206110 w 2378677"/>
                  <a:gd name="connsiteY13" fmla="*/ 618 h 841376"/>
                  <a:gd name="connsiteX0" fmla="*/ 206110 w 2378677"/>
                  <a:gd name="connsiteY0" fmla="*/ 618 h 841376"/>
                  <a:gd name="connsiteX1" fmla="*/ 532947 w 2378677"/>
                  <a:gd name="connsiteY1" fmla="*/ 0 h 841376"/>
                  <a:gd name="connsiteX2" fmla="*/ 613908 w 2378677"/>
                  <a:gd name="connsiteY2" fmla="*/ 169069 h 841376"/>
                  <a:gd name="connsiteX3" fmla="*/ 680584 w 2378677"/>
                  <a:gd name="connsiteY3" fmla="*/ 0 h 841376"/>
                  <a:gd name="connsiteX4" fmla="*/ 1335428 w 2378677"/>
                  <a:gd name="connsiteY4" fmla="*/ 0 h 841376"/>
                  <a:gd name="connsiteX5" fmla="*/ 1430677 w 2378677"/>
                  <a:gd name="connsiteY5" fmla="*/ 188120 h 841376"/>
                  <a:gd name="connsiteX6" fmla="*/ 1485447 w 2378677"/>
                  <a:gd name="connsiteY6" fmla="*/ 0 h 841376"/>
                  <a:gd name="connsiteX7" fmla="*/ 1927366 w 2378677"/>
                  <a:gd name="connsiteY7" fmla="*/ 8630 h 841376"/>
                  <a:gd name="connsiteX8" fmla="*/ 2378677 w 2378677"/>
                  <a:gd name="connsiteY8" fmla="*/ 838201 h 841376"/>
                  <a:gd name="connsiteX9" fmla="*/ 410884 w 2378677"/>
                  <a:gd name="connsiteY9" fmla="*/ 841376 h 841376"/>
                  <a:gd name="connsiteX10" fmla="*/ 176654 w 2378677"/>
                  <a:gd name="connsiteY10" fmla="*/ 520075 h 841376"/>
                  <a:gd name="connsiteX11" fmla="*/ 219 w 2378677"/>
                  <a:gd name="connsiteY11" fmla="*/ 428313 h 841376"/>
                  <a:gd name="connsiteX12" fmla="*/ 188928 w 2378677"/>
                  <a:gd name="connsiteY12" fmla="*/ 326922 h 841376"/>
                  <a:gd name="connsiteX13" fmla="*/ 206110 w 2378677"/>
                  <a:gd name="connsiteY13" fmla="*/ 618 h 841376"/>
                  <a:gd name="connsiteX0" fmla="*/ 206110 w 2378677"/>
                  <a:gd name="connsiteY0" fmla="*/ 618 h 838306"/>
                  <a:gd name="connsiteX1" fmla="*/ 532947 w 2378677"/>
                  <a:gd name="connsiteY1" fmla="*/ 0 h 838306"/>
                  <a:gd name="connsiteX2" fmla="*/ 613908 w 2378677"/>
                  <a:gd name="connsiteY2" fmla="*/ 169069 h 838306"/>
                  <a:gd name="connsiteX3" fmla="*/ 680584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13908 w 2378677"/>
                  <a:gd name="connsiteY2" fmla="*/ 169069 h 838306"/>
                  <a:gd name="connsiteX3" fmla="*/ 680584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13908 w 2378677"/>
                  <a:gd name="connsiteY2" fmla="*/ 169069 h 838306"/>
                  <a:gd name="connsiteX3" fmla="*/ 728458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13908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41264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41264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41264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41264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70901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70901 w 2378677"/>
                  <a:gd name="connsiteY2" fmla="*/ 169069 h 838306"/>
                  <a:gd name="connsiteX3" fmla="*/ 707941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70901 w 2378677"/>
                  <a:gd name="connsiteY2" fmla="*/ 169069 h 838306"/>
                  <a:gd name="connsiteX3" fmla="*/ 707941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68622 w 2378677"/>
                  <a:gd name="connsiteY2" fmla="*/ 165999 h 838306"/>
                  <a:gd name="connsiteX3" fmla="*/ 707941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68622 w 2378677"/>
                  <a:gd name="connsiteY2" fmla="*/ 165999 h 838306"/>
                  <a:gd name="connsiteX3" fmla="*/ 707941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19787 w 2378677"/>
                  <a:gd name="connsiteY0" fmla="*/ 0 h 840759"/>
                  <a:gd name="connsiteX1" fmla="*/ 585380 w 2378677"/>
                  <a:gd name="connsiteY1" fmla="*/ 2453 h 840759"/>
                  <a:gd name="connsiteX2" fmla="*/ 668622 w 2378677"/>
                  <a:gd name="connsiteY2" fmla="*/ 168452 h 840759"/>
                  <a:gd name="connsiteX3" fmla="*/ 707941 w 2378677"/>
                  <a:gd name="connsiteY3" fmla="*/ 2453 h 840759"/>
                  <a:gd name="connsiteX4" fmla="*/ 1335428 w 2378677"/>
                  <a:gd name="connsiteY4" fmla="*/ 2453 h 840759"/>
                  <a:gd name="connsiteX5" fmla="*/ 1430677 w 2378677"/>
                  <a:gd name="connsiteY5" fmla="*/ 190573 h 840759"/>
                  <a:gd name="connsiteX6" fmla="*/ 1485447 w 2378677"/>
                  <a:gd name="connsiteY6" fmla="*/ 2453 h 840759"/>
                  <a:gd name="connsiteX7" fmla="*/ 1927366 w 2378677"/>
                  <a:gd name="connsiteY7" fmla="*/ 11083 h 840759"/>
                  <a:gd name="connsiteX8" fmla="*/ 2378677 w 2378677"/>
                  <a:gd name="connsiteY8" fmla="*/ 840654 h 840759"/>
                  <a:gd name="connsiteX9" fmla="*/ 157837 w 2378677"/>
                  <a:gd name="connsiteY9" fmla="*/ 840759 h 840759"/>
                  <a:gd name="connsiteX10" fmla="*/ 176654 w 2378677"/>
                  <a:gd name="connsiteY10" fmla="*/ 522528 h 840759"/>
                  <a:gd name="connsiteX11" fmla="*/ 219 w 2378677"/>
                  <a:gd name="connsiteY11" fmla="*/ 430766 h 840759"/>
                  <a:gd name="connsiteX12" fmla="*/ 188928 w 2378677"/>
                  <a:gd name="connsiteY12" fmla="*/ 329375 h 840759"/>
                  <a:gd name="connsiteX13" fmla="*/ 219787 w 2378677"/>
                  <a:gd name="connsiteY13" fmla="*/ 0 h 840759"/>
                  <a:gd name="connsiteX0" fmla="*/ 219787 w 2378677"/>
                  <a:gd name="connsiteY0" fmla="*/ 0 h 840655"/>
                  <a:gd name="connsiteX1" fmla="*/ 585380 w 2378677"/>
                  <a:gd name="connsiteY1" fmla="*/ 2453 h 840655"/>
                  <a:gd name="connsiteX2" fmla="*/ 668622 w 2378677"/>
                  <a:gd name="connsiteY2" fmla="*/ 168452 h 840655"/>
                  <a:gd name="connsiteX3" fmla="*/ 707941 w 2378677"/>
                  <a:gd name="connsiteY3" fmla="*/ 2453 h 840655"/>
                  <a:gd name="connsiteX4" fmla="*/ 1335428 w 2378677"/>
                  <a:gd name="connsiteY4" fmla="*/ 2453 h 840655"/>
                  <a:gd name="connsiteX5" fmla="*/ 1430677 w 2378677"/>
                  <a:gd name="connsiteY5" fmla="*/ 190573 h 840655"/>
                  <a:gd name="connsiteX6" fmla="*/ 1485447 w 2378677"/>
                  <a:gd name="connsiteY6" fmla="*/ 2453 h 840655"/>
                  <a:gd name="connsiteX7" fmla="*/ 1927366 w 2378677"/>
                  <a:gd name="connsiteY7" fmla="*/ 11083 h 840655"/>
                  <a:gd name="connsiteX8" fmla="*/ 2378677 w 2378677"/>
                  <a:gd name="connsiteY8" fmla="*/ 840654 h 840655"/>
                  <a:gd name="connsiteX9" fmla="*/ 176074 w 2378677"/>
                  <a:gd name="connsiteY9" fmla="*/ 834618 h 840655"/>
                  <a:gd name="connsiteX10" fmla="*/ 176654 w 2378677"/>
                  <a:gd name="connsiteY10" fmla="*/ 522528 h 840655"/>
                  <a:gd name="connsiteX11" fmla="*/ 219 w 2378677"/>
                  <a:gd name="connsiteY11" fmla="*/ 430766 h 840655"/>
                  <a:gd name="connsiteX12" fmla="*/ 188928 w 2378677"/>
                  <a:gd name="connsiteY12" fmla="*/ 329375 h 840655"/>
                  <a:gd name="connsiteX13" fmla="*/ 219787 w 2378677"/>
                  <a:gd name="connsiteY13" fmla="*/ 0 h 840655"/>
                  <a:gd name="connsiteX0" fmla="*/ 219787 w 2378677"/>
                  <a:gd name="connsiteY0" fmla="*/ 0 h 840654"/>
                  <a:gd name="connsiteX1" fmla="*/ 585380 w 2378677"/>
                  <a:gd name="connsiteY1" fmla="*/ 2453 h 840654"/>
                  <a:gd name="connsiteX2" fmla="*/ 668622 w 2378677"/>
                  <a:gd name="connsiteY2" fmla="*/ 168452 h 840654"/>
                  <a:gd name="connsiteX3" fmla="*/ 707941 w 2378677"/>
                  <a:gd name="connsiteY3" fmla="*/ 2453 h 840654"/>
                  <a:gd name="connsiteX4" fmla="*/ 1335428 w 2378677"/>
                  <a:gd name="connsiteY4" fmla="*/ 2453 h 840654"/>
                  <a:gd name="connsiteX5" fmla="*/ 1430677 w 2378677"/>
                  <a:gd name="connsiteY5" fmla="*/ 190573 h 840654"/>
                  <a:gd name="connsiteX6" fmla="*/ 1485447 w 2378677"/>
                  <a:gd name="connsiteY6" fmla="*/ 2453 h 840654"/>
                  <a:gd name="connsiteX7" fmla="*/ 1927366 w 2378677"/>
                  <a:gd name="connsiteY7" fmla="*/ 11083 h 840654"/>
                  <a:gd name="connsiteX8" fmla="*/ 2378677 w 2378677"/>
                  <a:gd name="connsiteY8" fmla="*/ 840654 h 840654"/>
                  <a:gd name="connsiteX9" fmla="*/ 176074 w 2378677"/>
                  <a:gd name="connsiteY9" fmla="*/ 834618 h 840654"/>
                  <a:gd name="connsiteX10" fmla="*/ 194891 w 2378677"/>
                  <a:gd name="connsiteY10" fmla="*/ 513316 h 840654"/>
                  <a:gd name="connsiteX11" fmla="*/ 219 w 2378677"/>
                  <a:gd name="connsiteY11" fmla="*/ 430766 h 840654"/>
                  <a:gd name="connsiteX12" fmla="*/ 188928 w 2378677"/>
                  <a:gd name="connsiteY12" fmla="*/ 329375 h 840654"/>
                  <a:gd name="connsiteX13" fmla="*/ 219787 w 2378677"/>
                  <a:gd name="connsiteY13" fmla="*/ 0 h 840654"/>
                  <a:gd name="connsiteX0" fmla="*/ 219757 w 2378647"/>
                  <a:gd name="connsiteY0" fmla="*/ 0 h 840654"/>
                  <a:gd name="connsiteX1" fmla="*/ 585350 w 2378647"/>
                  <a:gd name="connsiteY1" fmla="*/ 2453 h 840654"/>
                  <a:gd name="connsiteX2" fmla="*/ 668592 w 2378647"/>
                  <a:gd name="connsiteY2" fmla="*/ 168452 h 840654"/>
                  <a:gd name="connsiteX3" fmla="*/ 707911 w 2378647"/>
                  <a:gd name="connsiteY3" fmla="*/ 2453 h 840654"/>
                  <a:gd name="connsiteX4" fmla="*/ 1335398 w 2378647"/>
                  <a:gd name="connsiteY4" fmla="*/ 2453 h 840654"/>
                  <a:gd name="connsiteX5" fmla="*/ 1430647 w 2378647"/>
                  <a:gd name="connsiteY5" fmla="*/ 190573 h 840654"/>
                  <a:gd name="connsiteX6" fmla="*/ 1485417 w 2378647"/>
                  <a:gd name="connsiteY6" fmla="*/ 2453 h 840654"/>
                  <a:gd name="connsiteX7" fmla="*/ 1927336 w 2378647"/>
                  <a:gd name="connsiteY7" fmla="*/ 11083 h 840654"/>
                  <a:gd name="connsiteX8" fmla="*/ 2378647 w 2378647"/>
                  <a:gd name="connsiteY8" fmla="*/ 840654 h 840654"/>
                  <a:gd name="connsiteX9" fmla="*/ 176044 w 2378647"/>
                  <a:gd name="connsiteY9" fmla="*/ 834618 h 840654"/>
                  <a:gd name="connsiteX10" fmla="*/ 194861 w 2378647"/>
                  <a:gd name="connsiteY10" fmla="*/ 513316 h 840654"/>
                  <a:gd name="connsiteX11" fmla="*/ 189 w 2378647"/>
                  <a:gd name="connsiteY11" fmla="*/ 430766 h 840654"/>
                  <a:gd name="connsiteX12" fmla="*/ 204856 w 2378647"/>
                  <a:gd name="connsiteY12" fmla="*/ 320163 h 840654"/>
                  <a:gd name="connsiteX13" fmla="*/ 219757 w 2378647"/>
                  <a:gd name="connsiteY13" fmla="*/ 0 h 840654"/>
                  <a:gd name="connsiteX0" fmla="*/ 201556 w 2360446"/>
                  <a:gd name="connsiteY0" fmla="*/ 0 h 840654"/>
                  <a:gd name="connsiteX1" fmla="*/ 567149 w 2360446"/>
                  <a:gd name="connsiteY1" fmla="*/ 2453 h 840654"/>
                  <a:gd name="connsiteX2" fmla="*/ 650391 w 2360446"/>
                  <a:gd name="connsiteY2" fmla="*/ 168452 h 840654"/>
                  <a:gd name="connsiteX3" fmla="*/ 689710 w 2360446"/>
                  <a:gd name="connsiteY3" fmla="*/ 2453 h 840654"/>
                  <a:gd name="connsiteX4" fmla="*/ 1317197 w 2360446"/>
                  <a:gd name="connsiteY4" fmla="*/ 2453 h 840654"/>
                  <a:gd name="connsiteX5" fmla="*/ 1412446 w 2360446"/>
                  <a:gd name="connsiteY5" fmla="*/ 190573 h 840654"/>
                  <a:gd name="connsiteX6" fmla="*/ 1467216 w 2360446"/>
                  <a:gd name="connsiteY6" fmla="*/ 2453 h 840654"/>
                  <a:gd name="connsiteX7" fmla="*/ 1909135 w 2360446"/>
                  <a:gd name="connsiteY7" fmla="*/ 11083 h 840654"/>
                  <a:gd name="connsiteX8" fmla="*/ 2360446 w 2360446"/>
                  <a:gd name="connsiteY8" fmla="*/ 840654 h 840654"/>
                  <a:gd name="connsiteX9" fmla="*/ 157843 w 2360446"/>
                  <a:gd name="connsiteY9" fmla="*/ 834618 h 840654"/>
                  <a:gd name="connsiteX10" fmla="*/ 176660 w 2360446"/>
                  <a:gd name="connsiteY10" fmla="*/ 513316 h 840654"/>
                  <a:gd name="connsiteX11" fmla="*/ 225 w 2360446"/>
                  <a:gd name="connsiteY11" fmla="*/ 433836 h 840654"/>
                  <a:gd name="connsiteX12" fmla="*/ 186655 w 2360446"/>
                  <a:gd name="connsiteY12" fmla="*/ 320163 h 840654"/>
                  <a:gd name="connsiteX13" fmla="*/ 201556 w 2360446"/>
                  <a:gd name="connsiteY13" fmla="*/ 0 h 840654"/>
                  <a:gd name="connsiteX0" fmla="*/ 202045 w 2360935"/>
                  <a:gd name="connsiteY0" fmla="*/ 0 h 840654"/>
                  <a:gd name="connsiteX1" fmla="*/ 567638 w 2360935"/>
                  <a:gd name="connsiteY1" fmla="*/ 2453 h 840654"/>
                  <a:gd name="connsiteX2" fmla="*/ 650880 w 2360935"/>
                  <a:gd name="connsiteY2" fmla="*/ 168452 h 840654"/>
                  <a:gd name="connsiteX3" fmla="*/ 690199 w 2360935"/>
                  <a:gd name="connsiteY3" fmla="*/ 2453 h 840654"/>
                  <a:gd name="connsiteX4" fmla="*/ 1317686 w 2360935"/>
                  <a:gd name="connsiteY4" fmla="*/ 2453 h 840654"/>
                  <a:gd name="connsiteX5" fmla="*/ 1412935 w 2360935"/>
                  <a:gd name="connsiteY5" fmla="*/ 190573 h 840654"/>
                  <a:gd name="connsiteX6" fmla="*/ 1467705 w 2360935"/>
                  <a:gd name="connsiteY6" fmla="*/ 2453 h 840654"/>
                  <a:gd name="connsiteX7" fmla="*/ 1909624 w 2360935"/>
                  <a:gd name="connsiteY7" fmla="*/ 11083 h 840654"/>
                  <a:gd name="connsiteX8" fmla="*/ 2360935 w 2360935"/>
                  <a:gd name="connsiteY8" fmla="*/ 840654 h 840654"/>
                  <a:gd name="connsiteX9" fmla="*/ 158332 w 2360935"/>
                  <a:gd name="connsiteY9" fmla="*/ 834618 h 840654"/>
                  <a:gd name="connsiteX10" fmla="*/ 177149 w 2360935"/>
                  <a:gd name="connsiteY10" fmla="*/ 513316 h 840654"/>
                  <a:gd name="connsiteX11" fmla="*/ 714 w 2360935"/>
                  <a:gd name="connsiteY11" fmla="*/ 433836 h 840654"/>
                  <a:gd name="connsiteX12" fmla="*/ 187144 w 2360935"/>
                  <a:gd name="connsiteY12" fmla="*/ 320163 h 840654"/>
                  <a:gd name="connsiteX13" fmla="*/ 202045 w 2360935"/>
                  <a:gd name="connsiteY13" fmla="*/ 0 h 840654"/>
                  <a:gd name="connsiteX0" fmla="*/ 202045 w 2360935"/>
                  <a:gd name="connsiteY0" fmla="*/ 0 h 840654"/>
                  <a:gd name="connsiteX1" fmla="*/ 567638 w 2360935"/>
                  <a:gd name="connsiteY1" fmla="*/ 2453 h 840654"/>
                  <a:gd name="connsiteX2" fmla="*/ 650880 w 2360935"/>
                  <a:gd name="connsiteY2" fmla="*/ 168452 h 840654"/>
                  <a:gd name="connsiteX3" fmla="*/ 690199 w 2360935"/>
                  <a:gd name="connsiteY3" fmla="*/ 2453 h 840654"/>
                  <a:gd name="connsiteX4" fmla="*/ 1317686 w 2360935"/>
                  <a:gd name="connsiteY4" fmla="*/ 2453 h 840654"/>
                  <a:gd name="connsiteX5" fmla="*/ 1412935 w 2360935"/>
                  <a:gd name="connsiteY5" fmla="*/ 190573 h 840654"/>
                  <a:gd name="connsiteX6" fmla="*/ 1467705 w 2360935"/>
                  <a:gd name="connsiteY6" fmla="*/ 2453 h 840654"/>
                  <a:gd name="connsiteX7" fmla="*/ 1909624 w 2360935"/>
                  <a:gd name="connsiteY7" fmla="*/ 11083 h 840654"/>
                  <a:gd name="connsiteX8" fmla="*/ 2360935 w 2360935"/>
                  <a:gd name="connsiteY8" fmla="*/ 840654 h 840654"/>
                  <a:gd name="connsiteX9" fmla="*/ 158332 w 2360935"/>
                  <a:gd name="connsiteY9" fmla="*/ 834618 h 840654"/>
                  <a:gd name="connsiteX10" fmla="*/ 177149 w 2360935"/>
                  <a:gd name="connsiteY10" fmla="*/ 513316 h 840654"/>
                  <a:gd name="connsiteX11" fmla="*/ 714 w 2360935"/>
                  <a:gd name="connsiteY11" fmla="*/ 433836 h 840654"/>
                  <a:gd name="connsiteX12" fmla="*/ 187144 w 2360935"/>
                  <a:gd name="connsiteY12" fmla="*/ 320163 h 840654"/>
                  <a:gd name="connsiteX13" fmla="*/ 202045 w 2360935"/>
                  <a:gd name="connsiteY13" fmla="*/ 0 h 840654"/>
                  <a:gd name="connsiteX0" fmla="*/ 202045 w 2360935"/>
                  <a:gd name="connsiteY0" fmla="*/ 0 h 840654"/>
                  <a:gd name="connsiteX1" fmla="*/ 567638 w 2360935"/>
                  <a:gd name="connsiteY1" fmla="*/ 2453 h 840654"/>
                  <a:gd name="connsiteX2" fmla="*/ 650880 w 2360935"/>
                  <a:gd name="connsiteY2" fmla="*/ 168452 h 840654"/>
                  <a:gd name="connsiteX3" fmla="*/ 690199 w 2360935"/>
                  <a:gd name="connsiteY3" fmla="*/ 2453 h 840654"/>
                  <a:gd name="connsiteX4" fmla="*/ 1317686 w 2360935"/>
                  <a:gd name="connsiteY4" fmla="*/ 2453 h 840654"/>
                  <a:gd name="connsiteX5" fmla="*/ 1412935 w 2360935"/>
                  <a:gd name="connsiteY5" fmla="*/ 190573 h 840654"/>
                  <a:gd name="connsiteX6" fmla="*/ 1467705 w 2360935"/>
                  <a:gd name="connsiteY6" fmla="*/ 2453 h 840654"/>
                  <a:gd name="connsiteX7" fmla="*/ 1909624 w 2360935"/>
                  <a:gd name="connsiteY7" fmla="*/ 11083 h 840654"/>
                  <a:gd name="connsiteX8" fmla="*/ 2360935 w 2360935"/>
                  <a:gd name="connsiteY8" fmla="*/ 840654 h 840654"/>
                  <a:gd name="connsiteX9" fmla="*/ 158332 w 2360935"/>
                  <a:gd name="connsiteY9" fmla="*/ 834618 h 840654"/>
                  <a:gd name="connsiteX10" fmla="*/ 177149 w 2360935"/>
                  <a:gd name="connsiteY10" fmla="*/ 513316 h 840654"/>
                  <a:gd name="connsiteX11" fmla="*/ 714 w 2360935"/>
                  <a:gd name="connsiteY11" fmla="*/ 433836 h 840654"/>
                  <a:gd name="connsiteX12" fmla="*/ 187144 w 2360935"/>
                  <a:gd name="connsiteY12" fmla="*/ 320163 h 840654"/>
                  <a:gd name="connsiteX13" fmla="*/ 202045 w 2360935"/>
                  <a:gd name="connsiteY13" fmla="*/ 0 h 840654"/>
                  <a:gd name="connsiteX0" fmla="*/ 202045 w 2386012"/>
                  <a:gd name="connsiteY0" fmla="*/ 0 h 843726"/>
                  <a:gd name="connsiteX1" fmla="*/ 567638 w 2386012"/>
                  <a:gd name="connsiteY1" fmla="*/ 2453 h 843726"/>
                  <a:gd name="connsiteX2" fmla="*/ 650880 w 2386012"/>
                  <a:gd name="connsiteY2" fmla="*/ 168452 h 843726"/>
                  <a:gd name="connsiteX3" fmla="*/ 690199 w 2386012"/>
                  <a:gd name="connsiteY3" fmla="*/ 2453 h 843726"/>
                  <a:gd name="connsiteX4" fmla="*/ 1317686 w 2386012"/>
                  <a:gd name="connsiteY4" fmla="*/ 2453 h 843726"/>
                  <a:gd name="connsiteX5" fmla="*/ 1412935 w 2386012"/>
                  <a:gd name="connsiteY5" fmla="*/ 190573 h 843726"/>
                  <a:gd name="connsiteX6" fmla="*/ 1467705 w 2386012"/>
                  <a:gd name="connsiteY6" fmla="*/ 2453 h 843726"/>
                  <a:gd name="connsiteX7" fmla="*/ 1909624 w 2386012"/>
                  <a:gd name="connsiteY7" fmla="*/ 11083 h 843726"/>
                  <a:gd name="connsiteX8" fmla="*/ 2386012 w 2386012"/>
                  <a:gd name="connsiteY8" fmla="*/ 843726 h 843726"/>
                  <a:gd name="connsiteX9" fmla="*/ 158332 w 2386012"/>
                  <a:gd name="connsiteY9" fmla="*/ 834618 h 843726"/>
                  <a:gd name="connsiteX10" fmla="*/ 177149 w 2386012"/>
                  <a:gd name="connsiteY10" fmla="*/ 513316 h 843726"/>
                  <a:gd name="connsiteX11" fmla="*/ 714 w 2386012"/>
                  <a:gd name="connsiteY11" fmla="*/ 433836 h 843726"/>
                  <a:gd name="connsiteX12" fmla="*/ 187144 w 2386012"/>
                  <a:gd name="connsiteY12" fmla="*/ 320163 h 843726"/>
                  <a:gd name="connsiteX13" fmla="*/ 202045 w 2386012"/>
                  <a:gd name="connsiteY13" fmla="*/ 0 h 843726"/>
                  <a:gd name="connsiteX0" fmla="*/ 202045 w 2381453"/>
                  <a:gd name="connsiteY0" fmla="*/ 0 h 837584"/>
                  <a:gd name="connsiteX1" fmla="*/ 567638 w 2381453"/>
                  <a:gd name="connsiteY1" fmla="*/ 2453 h 837584"/>
                  <a:gd name="connsiteX2" fmla="*/ 650880 w 2381453"/>
                  <a:gd name="connsiteY2" fmla="*/ 168452 h 837584"/>
                  <a:gd name="connsiteX3" fmla="*/ 690199 w 2381453"/>
                  <a:gd name="connsiteY3" fmla="*/ 2453 h 837584"/>
                  <a:gd name="connsiteX4" fmla="*/ 1317686 w 2381453"/>
                  <a:gd name="connsiteY4" fmla="*/ 2453 h 837584"/>
                  <a:gd name="connsiteX5" fmla="*/ 1412935 w 2381453"/>
                  <a:gd name="connsiteY5" fmla="*/ 190573 h 837584"/>
                  <a:gd name="connsiteX6" fmla="*/ 1467705 w 2381453"/>
                  <a:gd name="connsiteY6" fmla="*/ 2453 h 837584"/>
                  <a:gd name="connsiteX7" fmla="*/ 1909624 w 2381453"/>
                  <a:gd name="connsiteY7" fmla="*/ 11083 h 837584"/>
                  <a:gd name="connsiteX8" fmla="*/ 2381453 w 2381453"/>
                  <a:gd name="connsiteY8" fmla="*/ 837584 h 837584"/>
                  <a:gd name="connsiteX9" fmla="*/ 158332 w 2381453"/>
                  <a:gd name="connsiteY9" fmla="*/ 834618 h 837584"/>
                  <a:gd name="connsiteX10" fmla="*/ 177149 w 2381453"/>
                  <a:gd name="connsiteY10" fmla="*/ 513316 h 837584"/>
                  <a:gd name="connsiteX11" fmla="*/ 714 w 2381453"/>
                  <a:gd name="connsiteY11" fmla="*/ 433836 h 837584"/>
                  <a:gd name="connsiteX12" fmla="*/ 187144 w 2381453"/>
                  <a:gd name="connsiteY12" fmla="*/ 320163 h 837584"/>
                  <a:gd name="connsiteX13" fmla="*/ 202045 w 2381453"/>
                  <a:gd name="connsiteY13" fmla="*/ 0 h 837584"/>
                  <a:gd name="connsiteX0" fmla="*/ 202045 w 2372334"/>
                  <a:gd name="connsiteY0" fmla="*/ 0 h 834618"/>
                  <a:gd name="connsiteX1" fmla="*/ 567638 w 2372334"/>
                  <a:gd name="connsiteY1" fmla="*/ 2453 h 834618"/>
                  <a:gd name="connsiteX2" fmla="*/ 650880 w 2372334"/>
                  <a:gd name="connsiteY2" fmla="*/ 168452 h 834618"/>
                  <a:gd name="connsiteX3" fmla="*/ 690199 w 2372334"/>
                  <a:gd name="connsiteY3" fmla="*/ 2453 h 834618"/>
                  <a:gd name="connsiteX4" fmla="*/ 1317686 w 2372334"/>
                  <a:gd name="connsiteY4" fmla="*/ 2453 h 834618"/>
                  <a:gd name="connsiteX5" fmla="*/ 1412935 w 2372334"/>
                  <a:gd name="connsiteY5" fmla="*/ 190573 h 834618"/>
                  <a:gd name="connsiteX6" fmla="*/ 1467705 w 2372334"/>
                  <a:gd name="connsiteY6" fmla="*/ 2453 h 834618"/>
                  <a:gd name="connsiteX7" fmla="*/ 1909624 w 2372334"/>
                  <a:gd name="connsiteY7" fmla="*/ 11083 h 834618"/>
                  <a:gd name="connsiteX8" fmla="*/ 2372334 w 2372334"/>
                  <a:gd name="connsiteY8" fmla="*/ 828372 h 834618"/>
                  <a:gd name="connsiteX9" fmla="*/ 158332 w 2372334"/>
                  <a:gd name="connsiteY9" fmla="*/ 834618 h 834618"/>
                  <a:gd name="connsiteX10" fmla="*/ 177149 w 2372334"/>
                  <a:gd name="connsiteY10" fmla="*/ 513316 h 834618"/>
                  <a:gd name="connsiteX11" fmla="*/ 714 w 2372334"/>
                  <a:gd name="connsiteY11" fmla="*/ 433836 h 834618"/>
                  <a:gd name="connsiteX12" fmla="*/ 187144 w 2372334"/>
                  <a:gd name="connsiteY12" fmla="*/ 320163 h 834618"/>
                  <a:gd name="connsiteX13" fmla="*/ 202045 w 2372334"/>
                  <a:gd name="connsiteY13" fmla="*/ 0 h 834618"/>
                  <a:gd name="connsiteX0" fmla="*/ 202045 w 2376893"/>
                  <a:gd name="connsiteY0" fmla="*/ 0 h 834618"/>
                  <a:gd name="connsiteX1" fmla="*/ 567638 w 2376893"/>
                  <a:gd name="connsiteY1" fmla="*/ 2453 h 834618"/>
                  <a:gd name="connsiteX2" fmla="*/ 650880 w 2376893"/>
                  <a:gd name="connsiteY2" fmla="*/ 168452 h 834618"/>
                  <a:gd name="connsiteX3" fmla="*/ 690199 w 2376893"/>
                  <a:gd name="connsiteY3" fmla="*/ 2453 h 834618"/>
                  <a:gd name="connsiteX4" fmla="*/ 1317686 w 2376893"/>
                  <a:gd name="connsiteY4" fmla="*/ 2453 h 834618"/>
                  <a:gd name="connsiteX5" fmla="*/ 1412935 w 2376893"/>
                  <a:gd name="connsiteY5" fmla="*/ 190573 h 834618"/>
                  <a:gd name="connsiteX6" fmla="*/ 1467705 w 2376893"/>
                  <a:gd name="connsiteY6" fmla="*/ 2453 h 834618"/>
                  <a:gd name="connsiteX7" fmla="*/ 1909624 w 2376893"/>
                  <a:gd name="connsiteY7" fmla="*/ 11083 h 834618"/>
                  <a:gd name="connsiteX8" fmla="*/ 2376893 w 2376893"/>
                  <a:gd name="connsiteY8" fmla="*/ 831443 h 834618"/>
                  <a:gd name="connsiteX9" fmla="*/ 158332 w 2376893"/>
                  <a:gd name="connsiteY9" fmla="*/ 834618 h 834618"/>
                  <a:gd name="connsiteX10" fmla="*/ 177149 w 2376893"/>
                  <a:gd name="connsiteY10" fmla="*/ 513316 h 834618"/>
                  <a:gd name="connsiteX11" fmla="*/ 714 w 2376893"/>
                  <a:gd name="connsiteY11" fmla="*/ 433836 h 834618"/>
                  <a:gd name="connsiteX12" fmla="*/ 187144 w 2376893"/>
                  <a:gd name="connsiteY12" fmla="*/ 320163 h 834618"/>
                  <a:gd name="connsiteX13" fmla="*/ 202045 w 2376893"/>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317686 w 2379172"/>
                  <a:gd name="connsiteY4" fmla="*/ 2453 h 834618"/>
                  <a:gd name="connsiteX5" fmla="*/ 1412935 w 2379172"/>
                  <a:gd name="connsiteY5" fmla="*/ 190573 h 834618"/>
                  <a:gd name="connsiteX6" fmla="*/ 1467705 w 2379172"/>
                  <a:gd name="connsiteY6" fmla="*/ 2453 h 834618"/>
                  <a:gd name="connsiteX7" fmla="*/ 1909624 w 2379172"/>
                  <a:gd name="connsiteY7" fmla="*/ 11083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1199 h 835817"/>
                  <a:gd name="connsiteX1" fmla="*/ 567638 w 2379172"/>
                  <a:gd name="connsiteY1" fmla="*/ 3652 h 835817"/>
                  <a:gd name="connsiteX2" fmla="*/ 650880 w 2379172"/>
                  <a:gd name="connsiteY2" fmla="*/ 169651 h 835817"/>
                  <a:gd name="connsiteX3" fmla="*/ 690199 w 2379172"/>
                  <a:gd name="connsiteY3" fmla="*/ 3652 h 835817"/>
                  <a:gd name="connsiteX4" fmla="*/ 1317686 w 2379172"/>
                  <a:gd name="connsiteY4" fmla="*/ 3652 h 835817"/>
                  <a:gd name="connsiteX5" fmla="*/ 1412935 w 2379172"/>
                  <a:gd name="connsiteY5" fmla="*/ 191772 h 835817"/>
                  <a:gd name="connsiteX6" fmla="*/ 1467705 w 2379172"/>
                  <a:gd name="connsiteY6" fmla="*/ 3652 h 835817"/>
                  <a:gd name="connsiteX7" fmla="*/ 1925583 w 2379172"/>
                  <a:gd name="connsiteY7" fmla="*/ 0 h 835817"/>
                  <a:gd name="connsiteX8" fmla="*/ 2379172 w 2379172"/>
                  <a:gd name="connsiteY8" fmla="*/ 835713 h 835817"/>
                  <a:gd name="connsiteX9" fmla="*/ 158332 w 2379172"/>
                  <a:gd name="connsiteY9" fmla="*/ 835817 h 835817"/>
                  <a:gd name="connsiteX10" fmla="*/ 177149 w 2379172"/>
                  <a:gd name="connsiteY10" fmla="*/ 514515 h 835817"/>
                  <a:gd name="connsiteX11" fmla="*/ 714 w 2379172"/>
                  <a:gd name="connsiteY11" fmla="*/ 435035 h 835817"/>
                  <a:gd name="connsiteX12" fmla="*/ 187144 w 2379172"/>
                  <a:gd name="connsiteY12" fmla="*/ 321362 h 835817"/>
                  <a:gd name="connsiteX13" fmla="*/ 202045 w 2379172"/>
                  <a:gd name="connsiteY13" fmla="*/ 1199 h 835817"/>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317686 w 2379172"/>
                  <a:gd name="connsiteY4" fmla="*/ 2453 h 834618"/>
                  <a:gd name="connsiteX5" fmla="*/ 1412935 w 2379172"/>
                  <a:gd name="connsiteY5" fmla="*/ 190573 h 834618"/>
                  <a:gd name="connsiteX6" fmla="*/ 1467705 w 2379172"/>
                  <a:gd name="connsiteY6" fmla="*/ 2453 h 834618"/>
                  <a:gd name="connsiteX7" fmla="*/ 1925584 w 2379172"/>
                  <a:gd name="connsiteY7" fmla="*/ 494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317686 w 2379172"/>
                  <a:gd name="connsiteY4" fmla="*/ 2453 h 834618"/>
                  <a:gd name="connsiteX5" fmla="*/ 1412935 w 2379172"/>
                  <a:gd name="connsiteY5" fmla="*/ 190573 h 834618"/>
                  <a:gd name="connsiteX6" fmla="*/ 1467705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317686 w 2379172"/>
                  <a:gd name="connsiteY4" fmla="*/ 2453 h 834618"/>
                  <a:gd name="connsiteX5" fmla="*/ 1412935 w 2379172"/>
                  <a:gd name="connsiteY5" fmla="*/ 190573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402035 w 2379172"/>
                  <a:gd name="connsiteY4" fmla="*/ 2453 h 834618"/>
                  <a:gd name="connsiteX5" fmla="*/ 1412935 w 2379172"/>
                  <a:gd name="connsiteY5" fmla="*/ 190573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402035 w 2379172"/>
                  <a:gd name="connsiteY4" fmla="*/ 2453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408874 w 2379172"/>
                  <a:gd name="connsiteY4" fmla="*/ 2453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44041 w 2379172"/>
                  <a:gd name="connsiteY2" fmla="*/ 165380 h 834618"/>
                  <a:gd name="connsiteX3" fmla="*/ 690199 w 2379172"/>
                  <a:gd name="connsiteY3" fmla="*/ 2453 h 834618"/>
                  <a:gd name="connsiteX4" fmla="*/ 1408874 w 2379172"/>
                  <a:gd name="connsiteY4" fmla="*/ 2453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44041 w 2379172"/>
                  <a:gd name="connsiteY2" fmla="*/ 165380 h 834618"/>
                  <a:gd name="connsiteX3" fmla="*/ 690199 w 2379172"/>
                  <a:gd name="connsiteY3" fmla="*/ 2453 h 834618"/>
                  <a:gd name="connsiteX4" fmla="*/ 1408874 w 2379172"/>
                  <a:gd name="connsiteY4" fmla="*/ 2453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44041 w 2379172"/>
                  <a:gd name="connsiteY2" fmla="*/ 165380 h 834618"/>
                  <a:gd name="connsiteX3" fmla="*/ 690199 w 2379172"/>
                  <a:gd name="connsiteY3" fmla="*/ 2453 h 834618"/>
                  <a:gd name="connsiteX4" fmla="*/ 1408874 w 2379172"/>
                  <a:gd name="connsiteY4" fmla="*/ 2453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618 h 835236"/>
                  <a:gd name="connsiteX1" fmla="*/ 567638 w 2379172"/>
                  <a:gd name="connsiteY1" fmla="*/ 3071 h 835236"/>
                  <a:gd name="connsiteX2" fmla="*/ 644041 w 2379172"/>
                  <a:gd name="connsiteY2" fmla="*/ 165998 h 835236"/>
                  <a:gd name="connsiteX3" fmla="*/ 690199 w 2379172"/>
                  <a:gd name="connsiteY3" fmla="*/ 3071 h 835236"/>
                  <a:gd name="connsiteX4" fmla="*/ 1406594 w 2379172"/>
                  <a:gd name="connsiteY4" fmla="*/ 0 h 835236"/>
                  <a:gd name="connsiteX5" fmla="*/ 1497284 w 2379172"/>
                  <a:gd name="connsiteY5" fmla="*/ 188120 h 835236"/>
                  <a:gd name="connsiteX6" fmla="*/ 1561173 w 2379172"/>
                  <a:gd name="connsiteY6" fmla="*/ 3071 h 835236"/>
                  <a:gd name="connsiteX7" fmla="*/ 1927864 w 2379172"/>
                  <a:gd name="connsiteY7" fmla="*/ 2490 h 835236"/>
                  <a:gd name="connsiteX8" fmla="*/ 2379172 w 2379172"/>
                  <a:gd name="connsiteY8" fmla="*/ 835132 h 835236"/>
                  <a:gd name="connsiteX9" fmla="*/ 158332 w 2379172"/>
                  <a:gd name="connsiteY9" fmla="*/ 835236 h 835236"/>
                  <a:gd name="connsiteX10" fmla="*/ 177149 w 2379172"/>
                  <a:gd name="connsiteY10" fmla="*/ 513934 h 835236"/>
                  <a:gd name="connsiteX11" fmla="*/ 714 w 2379172"/>
                  <a:gd name="connsiteY11" fmla="*/ 434454 h 835236"/>
                  <a:gd name="connsiteX12" fmla="*/ 187144 w 2379172"/>
                  <a:gd name="connsiteY12" fmla="*/ 320781 h 835236"/>
                  <a:gd name="connsiteX13" fmla="*/ 202045 w 2379172"/>
                  <a:gd name="connsiteY13" fmla="*/ 618 h 835236"/>
                  <a:gd name="connsiteX0" fmla="*/ 202045 w 2379172"/>
                  <a:gd name="connsiteY0" fmla="*/ 0 h 834618"/>
                  <a:gd name="connsiteX1" fmla="*/ 567638 w 2379172"/>
                  <a:gd name="connsiteY1" fmla="*/ 2453 h 834618"/>
                  <a:gd name="connsiteX2" fmla="*/ 644041 w 2379172"/>
                  <a:gd name="connsiteY2" fmla="*/ 165380 h 834618"/>
                  <a:gd name="connsiteX3" fmla="*/ 690199 w 2379172"/>
                  <a:gd name="connsiteY3" fmla="*/ 2453 h 834618"/>
                  <a:gd name="connsiteX4" fmla="*/ 1406594 w 2379172"/>
                  <a:gd name="connsiteY4" fmla="*/ 2452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44041 w 2379172"/>
                  <a:gd name="connsiteY2" fmla="*/ 165380 h 834618"/>
                  <a:gd name="connsiteX3" fmla="*/ 690199 w 2379172"/>
                  <a:gd name="connsiteY3" fmla="*/ 2453 h 834618"/>
                  <a:gd name="connsiteX4" fmla="*/ 1406594 w 2379172"/>
                  <a:gd name="connsiteY4" fmla="*/ 2452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199783 w 2376910"/>
                  <a:gd name="connsiteY0" fmla="*/ 0 h 834618"/>
                  <a:gd name="connsiteX1" fmla="*/ 565376 w 2376910"/>
                  <a:gd name="connsiteY1" fmla="*/ 2453 h 834618"/>
                  <a:gd name="connsiteX2" fmla="*/ 641779 w 2376910"/>
                  <a:gd name="connsiteY2" fmla="*/ 165380 h 834618"/>
                  <a:gd name="connsiteX3" fmla="*/ 687937 w 2376910"/>
                  <a:gd name="connsiteY3" fmla="*/ 2453 h 834618"/>
                  <a:gd name="connsiteX4" fmla="*/ 1404332 w 2376910"/>
                  <a:gd name="connsiteY4" fmla="*/ 2452 h 834618"/>
                  <a:gd name="connsiteX5" fmla="*/ 1495022 w 2376910"/>
                  <a:gd name="connsiteY5" fmla="*/ 187502 h 834618"/>
                  <a:gd name="connsiteX6" fmla="*/ 1558911 w 2376910"/>
                  <a:gd name="connsiteY6" fmla="*/ 2453 h 834618"/>
                  <a:gd name="connsiteX7" fmla="*/ 1925602 w 2376910"/>
                  <a:gd name="connsiteY7" fmla="*/ 1872 h 834618"/>
                  <a:gd name="connsiteX8" fmla="*/ 2376910 w 2376910"/>
                  <a:gd name="connsiteY8" fmla="*/ 834514 h 834618"/>
                  <a:gd name="connsiteX9" fmla="*/ 156070 w 2376910"/>
                  <a:gd name="connsiteY9" fmla="*/ 834618 h 834618"/>
                  <a:gd name="connsiteX10" fmla="*/ 174887 w 2376910"/>
                  <a:gd name="connsiteY10" fmla="*/ 513316 h 834618"/>
                  <a:gd name="connsiteX11" fmla="*/ 732 w 2376910"/>
                  <a:gd name="connsiteY11" fmla="*/ 430766 h 834618"/>
                  <a:gd name="connsiteX12" fmla="*/ 184882 w 2376910"/>
                  <a:gd name="connsiteY12" fmla="*/ 320163 h 834618"/>
                  <a:gd name="connsiteX13" fmla="*/ 199783 w 2376910"/>
                  <a:gd name="connsiteY13" fmla="*/ 0 h 834618"/>
                  <a:gd name="connsiteX0" fmla="*/ 199722 w 2376849"/>
                  <a:gd name="connsiteY0" fmla="*/ 0 h 834618"/>
                  <a:gd name="connsiteX1" fmla="*/ 565315 w 2376849"/>
                  <a:gd name="connsiteY1" fmla="*/ 2453 h 834618"/>
                  <a:gd name="connsiteX2" fmla="*/ 641718 w 2376849"/>
                  <a:gd name="connsiteY2" fmla="*/ 165380 h 834618"/>
                  <a:gd name="connsiteX3" fmla="*/ 687876 w 2376849"/>
                  <a:gd name="connsiteY3" fmla="*/ 2453 h 834618"/>
                  <a:gd name="connsiteX4" fmla="*/ 1404271 w 2376849"/>
                  <a:gd name="connsiteY4" fmla="*/ 2452 h 834618"/>
                  <a:gd name="connsiteX5" fmla="*/ 1494961 w 2376849"/>
                  <a:gd name="connsiteY5" fmla="*/ 187502 h 834618"/>
                  <a:gd name="connsiteX6" fmla="*/ 1558850 w 2376849"/>
                  <a:gd name="connsiteY6" fmla="*/ 2453 h 834618"/>
                  <a:gd name="connsiteX7" fmla="*/ 1925541 w 2376849"/>
                  <a:gd name="connsiteY7" fmla="*/ 1872 h 834618"/>
                  <a:gd name="connsiteX8" fmla="*/ 2376849 w 2376849"/>
                  <a:gd name="connsiteY8" fmla="*/ 834514 h 834618"/>
                  <a:gd name="connsiteX9" fmla="*/ 156009 w 2376849"/>
                  <a:gd name="connsiteY9" fmla="*/ 834618 h 834618"/>
                  <a:gd name="connsiteX10" fmla="*/ 174826 w 2376849"/>
                  <a:gd name="connsiteY10" fmla="*/ 513316 h 834618"/>
                  <a:gd name="connsiteX11" fmla="*/ 671 w 2376849"/>
                  <a:gd name="connsiteY11" fmla="*/ 430766 h 834618"/>
                  <a:gd name="connsiteX12" fmla="*/ 184821 w 2376849"/>
                  <a:gd name="connsiteY12" fmla="*/ 320163 h 834618"/>
                  <a:gd name="connsiteX13" fmla="*/ 199722 w 2376849"/>
                  <a:gd name="connsiteY13" fmla="*/ 0 h 83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849" h="834618">
                    <a:moveTo>
                      <a:pt x="199722" y="0"/>
                    </a:moveTo>
                    <a:lnTo>
                      <a:pt x="565315" y="2453"/>
                    </a:lnTo>
                    <a:cubicBezTo>
                      <a:pt x="484352" y="128659"/>
                      <a:pt x="581478" y="169139"/>
                      <a:pt x="641718" y="165380"/>
                    </a:cubicBezTo>
                    <a:cubicBezTo>
                      <a:pt x="726097" y="166070"/>
                      <a:pt x="774698" y="92565"/>
                      <a:pt x="687876" y="2453"/>
                    </a:cubicBezTo>
                    <a:lnTo>
                      <a:pt x="1404271" y="2452"/>
                    </a:lnTo>
                    <a:cubicBezTo>
                      <a:pt x="1324103" y="122308"/>
                      <a:pt x="1398918" y="184327"/>
                      <a:pt x="1494961" y="187502"/>
                    </a:cubicBezTo>
                    <a:cubicBezTo>
                      <a:pt x="1589418" y="193852"/>
                      <a:pt x="1676325" y="79447"/>
                      <a:pt x="1558850" y="2453"/>
                    </a:cubicBezTo>
                    <a:lnTo>
                      <a:pt x="1925541" y="1872"/>
                    </a:lnTo>
                    <a:lnTo>
                      <a:pt x="2376849" y="834514"/>
                    </a:lnTo>
                    <a:lnTo>
                      <a:pt x="156009" y="834618"/>
                    </a:lnTo>
                    <a:cubicBezTo>
                      <a:pt x="156202" y="730588"/>
                      <a:pt x="172354" y="614275"/>
                      <a:pt x="174826" y="513316"/>
                    </a:cubicBezTo>
                    <a:cubicBezTo>
                      <a:pt x="89753" y="587191"/>
                      <a:pt x="-9100" y="533689"/>
                      <a:pt x="671" y="430766"/>
                    </a:cubicBezTo>
                    <a:cubicBezTo>
                      <a:pt x="15896" y="289249"/>
                      <a:pt x="82163" y="250313"/>
                      <a:pt x="184821" y="320163"/>
                    </a:cubicBezTo>
                    <a:lnTo>
                      <a:pt x="199722" y="0"/>
                    </a:lnTo>
                    <a:close/>
                  </a:path>
                </a:pathLst>
              </a:custGeom>
              <a:solidFill>
                <a:srgbClr val="99FF99"/>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1" name="Freeform 7">
                <a:extLst>
                  <a:ext uri="{FF2B5EF4-FFF2-40B4-BE49-F238E27FC236}">
                    <a16:creationId xmlns:a16="http://schemas.microsoft.com/office/drawing/2014/main" id="{8B3B8F1A-327F-40D9-B071-08000AEBEC6D}"/>
                  </a:ext>
                </a:extLst>
              </p:cNvPr>
              <p:cNvSpPr/>
              <p:nvPr/>
            </p:nvSpPr>
            <p:spPr>
              <a:xfrm>
                <a:off x="4234703" y="3751526"/>
                <a:ext cx="1038227" cy="702910"/>
              </a:xfrm>
              <a:custGeom>
                <a:avLst/>
                <a:gdLst>
                  <a:gd name="connsiteX0" fmla="*/ 0 w 1004711"/>
                  <a:gd name="connsiteY0" fmla="*/ 620889 h 620889"/>
                  <a:gd name="connsiteX1" fmla="*/ 1004711 w 1004711"/>
                  <a:gd name="connsiteY1" fmla="*/ 620889 h 620889"/>
                  <a:gd name="connsiteX2" fmla="*/ 824089 w 1004711"/>
                  <a:gd name="connsiteY2" fmla="*/ 0 h 620889"/>
                  <a:gd name="connsiteX3" fmla="*/ 67733 w 1004711"/>
                  <a:gd name="connsiteY3" fmla="*/ 11289 h 620889"/>
                  <a:gd name="connsiteX4" fmla="*/ 0 w 1004711"/>
                  <a:gd name="connsiteY4" fmla="*/ 620889 h 620889"/>
                  <a:gd name="connsiteX0" fmla="*/ 84667 w 1089378"/>
                  <a:gd name="connsiteY0" fmla="*/ 620889 h 620889"/>
                  <a:gd name="connsiteX1" fmla="*/ 1089378 w 1089378"/>
                  <a:gd name="connsiteY1" fmla="*/ 620889 h 620889"/>
                  <a:gd name="connsiteX2" fmla="*/ 908756 w 1089378"/>
                  <a:gd name="connsiteY2" fmla="*/ 0 h 620889"/>
                  <a:gd name="connsiteX3" fmla="*/ 0 w 1089378"/>
                  <a:gd name="connsiteY3" fmla="*/ 4939 h 620889"/>
                  <a:gd name="connsiteX4" fmla="*/ 84667 w 1089378"/>
                  <a:gd name="connsiteY4" fmla="*/ 620889 h 620889"/>
                  <a:gd name="connsiteX0" fmla="*/ 0 w 1176161"/>
                  <a:gd name="connsiteY0" fmla="*/ 608189 h 620889"/>
                  <a:gd name="connsiteX1" fmla="*/ 1176161 w 1176161"/>
                  <a:gd name="connsiteY1" fmla="*/ 620889 h 620889"/>
                  <a:gd name="connsiteX2" fmla="*/ 995539 w 1176161"/>
                  <a:gd name="connsiteY2" fmla="*/ 0 h 620889"/>
                  <a:gd name="connsiteX3" fmla="*/ 86783 w 1176161"/>
                  <a:gd name="connsiteY3" fmla="*/ 4939 h 620889"/>
                  <a:gd name="connsiteX4" fmla="*/ 0 w 1176161"/>
                  <a:gd name="connsiteY4" fmla="*/ 608189 h 620889"/>
                  <a:gd name="connsiteX0" fmla="*/ 0 w 1176161"/>
                  <a:gd name="connsiteY0" fmla="*/ 605014 h 617714"/>
                  <a:gd name="connsiteX1" fmla="*/ 1176161 w 1176161"/>
                  <a:gd name="connsiteY1" fmla="*/ 617714 h 617714"/>
                  <a:gd name="connsiteX2" fmla="*/ 1008239 w 1176161"/>
                  <a:gd name="connsiteY2" fmla="*/ 0 h 617714"/>
                  <a:gd name="connsiteX3" fmla="*/ 86783 w 1176161"/>
                  <a:gd name="connsiteY3" fmla="*/ 1764 h 617714"/>
                  <a:gd name="connsiteX4" fmla="*/ 0 w 1176161"/>
                  <a:gd name="connsiteY4" fmla="*/ 605014 h 617714"/>
                  <a:gd name="connsiteX0" fmla="*/ 0 w 1176161"/>
                  <a:gd name="connsiteY0" fmla="*/ 605014 h 617714"/>
                  <a:gd name="connsiteX1" fmla="*/ 1176161 w 1176161"/>
                  <a:gd name="connsiteY1" fmla="*/ 617714 h 617714"/>
                  <a:gd name="connsiteX2" fmla="*/ 1008239 w 1176161"/>
                  <a:gd name="connsiteY2" fmla="*/ 0 h 617714"/>
                  <a:gd name="connsiteX3" fmla="*/ 226837 w 1176161"/>
                  <a:gd name="connsiteY3" fmla="*/ 352 h 617714"/>
                  <a:gd name="connsiteX4" fmla="*/ 86783 w 1176161"/>
                  <a:gd name="connsiteY4" fmla="*/ 1764 h 617714"/>
                  <a:gd name="connsiteX5" fmla="*/ 0 w 1176161"/>
                  <a:gd name="connsiteY5" fmla="*/ 605014 h 617714"/>
                  <a:gd name="connsiteX0" fmla="*/ 0 w 1176161"/>
                  <a:gd name="connsiteY0" fmla="*/ 605014 h 617714"/>
                  <a:gd name="connsiteX1" fmla="*/ 1176161 w 1176161"/>
                  <a:gd name="connsiteY1" fmla="*/ 617714 h 617714"/>
                  <a:gd name="connsiteX2" fmla="*/ 1008239 w 1176161"/>
                  <a:gd name="connsiteY2" fmla="*/ 0 h 617714"/>
                  <a:gd name="connsiteX3" fmla="*/ 410987 w 1176161"/>
                  <a:gd name="connsiteY3" fmla="*/ 352 h 617714"/>
                  <a:gd name="connsiteX4" fmla="*/ 226837 w 1176161"/>
                  <a:gd name="connsiteY4" fmla="*/ 352 h 617714"/>
                  <a:gd name="connsiteX5" fmla="*/ 86783 w 1176161"/>
                  <a:gd name="connsiteY5" fmla="*/ 1764 h 617714"/>
                  <a:gd name="connsiteX6" fmla="*/ 0 w 1176161"/>
                  <a:gd name="connsiteY6" fmla="*/ 605014 h 617714"/>
                  <a:gd name="connsiteX0" fmla="*/ 0 w 1176161"/>
                  <a:gd name="connsiteY0" fmla="*/ 607837 h 620537"/>
                  <a:gd name="connsiteX1" fmla="*/ 1176161 w 1176161"/>
                  <a:gd name="connsiteY1" fmla="*/ 620537 h 620537"/>
                  <a:gd name="connsiteX2" fmla="*/ 1008239 w 1176161"/>
                  <a:gd name="connsiteY2" fmla="*/ 2823 h 620537"/>
                  <a:gd name="connsiteX3" fmla="*/ 410987 w 1176161"/>
                  <a:gd name="connsiteY3" fmla="*/ 3175 h 620537"/>
                  <a:gd name="connsiteX4" fmla="*/ 322087 w 1176161"/>
                  <a:gd name="connsiteY4" fmla="*/ 0 h 620537"/>
                  <a:gd name="connsiteX5" fmla="*/ 226837 w 1176161"/>
                  <a:gd name="connsiteY5" fmla="*/ 3175 h 620537"/>
                  <a:gd name="connsiteX6" fmla="*/ 86783 w 1176161"/>
                  <a:gd name="connsiteY6" fmla="*/ 4587 h 620537"/>
                  <a:gd name="connsiteX7" fmla="*/ 0 w 1176161"/>
                  <a:gd name="connsiteY7" fmla="*/ 607837 h 620537"/>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0 w 1176161"/>
                  <a:gd name="connsiteY7"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0 w 1176161"/>
                  <a:gd name="connsiteY7"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0 w 1176161"/>
                  <a:gd name="connsiteY7"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0 w 1176161"/>
                  <a:gd name="connsiteY7"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0 w 1176161"/>
                  <a:gd name="connsiteY7"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0 w 1176161"/>
                  <a:gd name="connsiteY8"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33162 w 1176161"/>
                  <a:gd name="connsiteY8" fmla="*/ 482601 h 731662"/>
                  <a:gd name="connsiteX9" fmla="*/ 0 w 1176161"/>
                  <a:gd name="connsiteY9"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42687 w 1176161"/>
                  <a:gd name="connsiteY8" fmla="*/ 4000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220487 w 1176161"/>
                  <a:gd name="connsiteY1" fmla="*/ 720726 h 731662"/>
                  <a:gd name="connsiteX2" fmla="*/ 1176161 w 1176161"/>
                  <a:gd name="connsiteY2" fmla="*/ 731662 h 731662"/>
                  <a:gd name="connsiteX3" fmla="*/ 1008239 w 1176161"/>
                  <a:gd name="connsiteY3" fmla="*/ 113948 h 731662"/>
                  <a:gd name="connsiteX4" fmla="*/ 410987 w 1176161"/>
                  <a:gd name="connsiteY4" fmla="*/ 114300 h 731662"/>
                  <a:gd name="connsiteX5" fmla="*/ 312562 w 1176161"/>
                  <a:gd name="connsiteY5" fmla="*/ 0 h 731662"/>
                  <a:gd name="connsiteX6" fmla="*/ 226837 w 1176161"/>
                  <a:gd name="connsiteY6" fmla="*/ 114300 h 731662"/>
                  <a:gd name="connsiteX7" fmla="*/ 86783 w 1176161"/>
                  <a:gd name="connsiteY7" fmla="*/ 115712 h 731662"/>
                  <a:gd name="connsiteX8" fmla="*/ 58562 w 1176161"/>
                  <a:gd name="connsiteY8" fmla="*/ 323851 h 731662"/>
                  <a:gd name="connsiteX9" fmla="*/ 223662 w 1176161"/>
                  <a:gd name="connsiteY9" fmla="*/ 412751 h 731662"/>
                  <a:gd name="connsiteX10" fmla="*/ 33162 w 1176161"/>
                  <a:gd name="connsiteY10" fmla="*/ 482601 h 731662"/>
                  <a:gd name="connsiteX11" fmla="*/ 0 w 1176161"/>
                  <a:gd name="connsiteY11" fmla="*/ 718962 h 731662"/>
                  <a:gd name="connsiteX0" fmla="*/ 0 w 1176161"/>
                  <a:gd name="connsiteY0" fmla="*/ 718962 h 731662"/>
                  <a:gd name="connsiteX1" fmla="*/ 220487 w 1176161"/>
                  <a:gd name="connsiteY1" fmla="*/ 720726 h 731662"/>
                  <a:gd name="connsiteX2" fmla="*/ 417337 w 1176161"/>
                  <a:gd name="connsiteY2" fmla="*/ 723901 h 731662"/>
                  <a:gd name="connsiteX3" fmla="*/ 1176161 w 1176161"/>
                  <a:gd name="connsiteY3" fmla="*/ 731662 h 731662"/>
                  <a:gd name="connsiteX4" fmla="*/ 1008239 w 1176161"/>
                  <a:gd name="connsiteY4" fmla="*/ 113948 h 731662"/>
                  <a:gd name="connsiteX5" fmla="*/ 410987 w 1176161"/>
                  <a:gd name="connsiteY5" fmla="*/ 114300 h 731662"/>
                  <a:gd name="connsiteX6" fmla="*/ 312562 w 1176161"/>
                  <a:gd name="connsiteY6" fmla="*/ 0 h 731662"/>
                  <a:gd name="connsiteX7" fmla="*/ 226837 w 1176161"/>
                  <a:gd name="connsiteY7" fmla="*/ 114300 h 731662"/>
                  <a:gd name="connsiteX8" fmla="*/ 86783 w 1176161"/>
                  <a:gd name="connsiteY8" fmla="*/ 115712 h 731662"/>
                  <a:gd name="connsiteX9" fmla="*/ 58562 w 1176161"/>
                  <a:gd name="connsiteY9" fmla="*/ 323851 h 731662"/>
                  <a:gd name="connsiteX10" fmla="*/ 223662 w 1176161"/>
                  <a:gd name="connsiteY10" fmla="*/ 412751 h 731662"/>
                  <a:gd name="connsiteX11" fmla="*/ 33162 w 1176161"/>
                  <a:gd name="connsiteY11" fmla="*/ 482601 h 731662"/>
                  <a:gd name="connsiteX12" fmla="*/ 0 w 1176161"/>
                  <a:gd name="connsiteY12" fmla="*/ 718962 h 731662"/>
                  <a:gd name="connsiteX0" fmla="*/ 0 w 1176161"/>
                  <a:gd name="connsiteY0" fmla="*/ 718962 h 731662"/>
                  <a:gd name="connsiteX1" fmla="*/ 220487 w 1176161"/>
                  <a:gd name="connsiteY1" fmla="*/ 720726 h 731662"/>
                  <a:gd name="connsiteX2" fmla="*/ 312562 w 1176161"/>
                  <a:gd name="connsiteY2" fmla="*/ 723901 h 731662"/>
                  <a:gd name="connsiteX3" fmla="*/ 417337 w 1176161"/>
                  <a:gd name="connsiteY3" fmla="*/ 723901 h 731662"/>
                  <a:gd name="connsiteX4" fmla="*/ 1176161 w 1176161"/>
                  <a:gd name="connsiteY4" fmla="*/ 731662 h 731662"/>
                  <a:gd name="connsiteX5" fmla="*/ 1008239 w 1176161"/>
                  <a:gd name="connsiteY5" fmla="*/ 113948 h 731662"/>
                  <a:gd name="connsiteX6" fmla="*/ 410987 w 1176161"/>
                  <a:gd name="connsiteY6" fmla="*/ 114300 h 731662"/>
                  <a:gd name="connsiteX7" fmla="*/ 312562 w 1176161"/>
                  <a:gd name="connsiteY7" fmla="*/ 0 h 731662"/>
                  <a:gd name="connsiteX8" fmla="*/ 226837 w 1176161"/>
                  <a:gd name="connsiteY8" fmla="*/ 114300 h 731662"/>
                  <a:gd name="connsiteX9" fmla="*/ 86783 w 1176161"/>
                  <a:gd name="connsiteY9" fmla="*/ 115712 h 731662"/>
                  <a:gd name="connsiteX10" fmla="*/ 58562 w 1176161"/>
                  <a:gd name="connsiteY10" fmla="*/ 323851 h 731662"/>
                  <a:gd name="connsiteX11" fmla="*/ 223662 w 1176161"/>
                  <a:gd name="connsiteY11" fmla="*/ 412751 h 731662"/>
                  <a:gd name="connsiteX12" fmla="*/ 33162 w 1176161"/>
                  <a:gd name="connsiteY12" fmla="*/ 482601 h 731662"/>
                  <a:gd name="connsiteX13" fmla="*/ 0 w 1176161"/>
                  <a:gd name="connsiteY13" fmla="*/ 718962 h 731662"/>
                  <a:gd name="connsiteX0" fmla="*/ 0 w 1176161"/>
                  <a:gd name="connsiteY0" fmla="*/ 718962 h 889001"/>
                  <a:gd name="connsiteX1" fmla="*/ 220487 w 1176161"/>
                  <a:gd name="connsiteY1" fmla="*/ 720726 h 889001"/>
                  <a:gd name="connsiteX2" fmla="*/ 309387 w 1176161"/>
                  <a:gd name="connsiteY2" fmla="*/ 889001 h 889001"/>
                  <a:gd name="connsiteX3" fmla="*/ 417337 w 1176161"/>
                  <a:gd name="connsiteY3" fmla="*/ 723901 h 889001"/>
                  <a:gd name="connsiteX4" fmla="*/ 1176161 w 1176161"/>
                  <a:gd name="connsiteY4" fmla="*/ 731662 h 889001"/>
                  <a:gd name="connsiteX5" fmla="*/ 1008239 w 1176161"/>
                  <a:gd name="connsiteY5" fmla="*/ 113948 h 889001"/>
                  <a:gd name="connsiteX6" fmla="*/ 410987 w 1176161"/>
                  <a:gd name="connsiteY6" fmla="*/ 114300 h 889001"/>
                  <a:gd name="connsiteX7" fmla="*/ 312562 w 1176161"/>
                  <a:gd name="connsiteY7" fmla="*/ 0 h 889001"/>
                  <a:gd name="connsiteX8" fmla="*/ 226837 w 1176161"/>
                  <a:gd name="connsiteY8" fmla="*/ 114300 h 889001"/>
                  <a:gd name="connsiteX9" fmla="*/ 86783 w 1176161"/>
                  <a:gd name="connsiteY9" fmla="*/ 115712 h 889001"/>
                  <a:gd name="connsiteX10" fmla="*/ 58562 w 1176161"/>
                  <a:gd name="connsiteY10" fmla="*/ 323851 h 889001"/>
                  <a:gd name="connsiteX11" fmla="*/ 223662 w 1176161"/>
                  <a:gd name="connsiteY11" fmla="*/ 412751 h 889001"/>
                  <a:gd name="connsiteX12" fmla="*/ 33162 w 1176161"/>
                  <a:gd name="connsiteY12" fmla="*/ 482601 h 889001"/>
                  <a:gd name="connsiteX13" fmla="*/ 0 w 1176161"/>
                  <a:gd name="connsiteY13" fmla="*/ 718962 h 889001"/>
                  <a:gd name="connsiteX0" fmla="*/ 0 w 1176161"/>
                  <a:gd name="connsiteY0" fmla="*/ 718962 h 889001"/>
                  <a:gd name="connsiteX1" fmla="*/ 220487 w 1176161"/>
                  <a:gd name="connsiteY1" fmla="*/ 720726 h 889001"/>
                  <a:gd name="connsiteX2" fmla="*/ 309387 w 1176161"/>
                  <a:gd name="connsiteY2" fmla="*/ 889001 h 889001"/>
                  <a:gd name="connsiteX3" fmla="*/ 417337 w 1176161"/>
                  <a:gd name="connsiteY3" fmla="*/ 723901 h 889001"/>
                  <a:gd name="connsiteX4" fmla="*/ 1176161 w 1176161"/>
                  <a:gd name="connsiteY4" fmla="*/ 731662 h 889001"/>
                  <a:gd name="connsiteX5" fmla="*/ 1008239 w 1176161"/>
                  <a:gd name="connsiteY5" fmla="*/ 113948 h 889001"/>
                  <a:gd name="connsiteX6" fmla="*/ 410987 w 1176161"/>
                  <a:gd name="connsiteY6" fmla="*/ 114300 h 889001"/>
                  <a:gd name="connsiteX7" fmla="*/ 312562 w 1176161"/>
                  <a:gd name="connsiteY7" fmla="*/ 0 h 889001"/>
                  <a:gd name="connsiteX8" fmla="*/ 226837 w 1176161"/>
                  <a:gd name="connsiteY8" fmla="*/ 114300 h 889001"/>
                  <a:gd name="connsiteX9" fmla="*/ 86783 w 1176161"/>
                  <a:gd name="connsiteY9" fmla="*/ 115712 h 889001"/>
                  <a:gd name="connsiteX10" fmla="*/ 58562 w 1176161"/>
                  <a:gd name="connsiteY10" fmla="*/ 323851 h 889001"/>
                  <a:gd name="connsiteX11" fmla="*/ 223662 w 1176161"/>
                  <a:gd name="connsiteY11" fmla="*/ 412751 h 889001"/>
                  <a:gd name="connsiteX12" fmla="*/ 33162 w 1176161"/>
                  <a:gd name="connsiteY12" fmla="*/ 482601 h 889001"/>
                  <a:gd name="connsiteX13" fmla="*/ 0 w 1176161"/>
                  <a:gd name="connsiteY13" fmla="*/ 718962 h 889001"/>
                  <a:gd name="connsiteX0" fmla="*/ 0 w 1176161"/>
                  <a:gd name="connsiteY0" fmla="*/ 718962 h 889030"/>
                  <a:gd name="connsiteX1" fmla="*/ 220487 w 1176161"/>
                  <a:gd name="connsiteY1" fmla="*/ 720726 h 889030"/>
                  <a:gd name="connsiteX2" fmla="*/ 309387 w 1176161"/>
                  <a:gd name="connsiteY2" fmla="*/ 889001 h 889030"/>
                  <a:gd name="connsiteX3" fmla="*/ 417337 w 1176161"/>
                  <a:gd name="connsiteY3" fmla="*/ 723901 h 889030"/>
                  <a:gd name="connsiteX4" fmla="*/ 1176161 w 1176161"/>
                  <a:gd name="connsiteY4" fmla="*/ 731662 h 889030"/>
                  <a:gd name="connsiteX5" fmla="*/ 1008239 w 1176161"/>
                  <a:gd name="connsiteY5" fmla="*/ 113948 h 889030"/>
                  <a:gd name="connsiteX6" fmla="*/ 410987 w 1176161"/>
                  <a:gd name="connsiteY6" fmla="*/ 114300 h 889030"/>
                  <a:gd name="connsiteX7" fmla="*/ 312562 w 1176161"/>
                  <a:gd name="connsiteY7" fmla="*/ 0 h 889030"/>
                  <a:gd name="connsiteX8" fmla="*/ 226837 w 1176161"/>
                  <a:gd name="connsiteY8" fmla="*/ 114300 h 889030"/>
                  <a:gd name="connsiteX9" fmla="*/ 86783 w 1176161"/>
                  <a:gd name="connsiteY9" fmla="*/ 115712 h 889030"/>
                  <a:gd name="connsiteX10" fmla="*/ 58562 w 1176161"/>
                  <a:gd name="connsiteY10" fmla="*/ 323851 h 889030"/>
                  <a:gd name="connsiteX11" fmla="*/ 223662 w 1176161"/>
                  <a:gd name="connsiteY11" fmla="*/ 412751 h 889030"/>
                  <a:gd name="connsiteX12" fmla="*/ 33162 w 1176161"/>
                  <a:gd name="connsiteY12" fmla="*/ 482601 h 889030"/>
                  <a:gd name="connsiteX13" fmla="*/ 0 w 1176161"/>
                  <a:gd name="connsiteY13" fmla="*/ 718962 h 889030"/>
                  <a:gd name="connsiteX0" fmla="*/ 0 w 1176161"/>
                  <a:gd name="connsiteY0" fmla="*/ 718962 h 889030"/>
                  <a:gd name="connsiteX1" fmla="*/ 220487 w 1176161"/>
                  <a:gd name="connsiteY1" fmla="*/ 723901 h 889030"/>
                  <a:gd name="connsiteX2" fmla="*/ 309387 w 1176161"/>
                  <a:gd name="connsiteY2" fmla="*/ 889001 h 889030"/>
                  <a:gd name="connsiteX3" fmla="*/ 417337 w 1176161"/>
                  <a:gd name="connsiteY3" fmla="*/ 723901 h 889030"/>
                  <a:gd name="connsiteX4" fmla="*/ 1176161 w 1176161"/>
                  <a:gd name="connsiteY4" fmla="*/ 731662 h 889030"/>
                  <a:gd name="connsiteX5" fmla="*/ 1008239 w 1176161"/>
                  <a:gd name="connsiteY5" fmla="*/ 113948 h 889030"/>
                  <a:gd name="connsiteX6" fmla="*/ 410987 w 1176161"/>
                  <a:gd name="connsiteY6" fmla="*/ 114300 h 889030"/>
                  <a:gd name="connsiteX7" fmla="*/ 312562 w 1176161"/>
                  <a:gd name="connsiteY7" fmla="*/ 0 h 889030"/>
                  <a:gd name="connsiteX8" fmla="*/ 226837 w 1176161"/>
                  <a:gd name="connsiteY8" fmla="*/ 114300 h 889030"/>
                  <a:gd name="connsiteX9" fmla="*/ 86783 w 1176161"/>
                  <a:gd name="connsiteY9" fmla="*/ 115712 h 889030"/>
                  <a:gd name="connsiteX10" fmla="*/ 58562 w 1176161"/>
                  <a:gd name="connsiteY10" fmla="*/ 323851 h 889030"/>
                  <a:gd name="connsiteX11" fmla="*/ 223662 w 1176161"/>
                  <a:gd name="connsiteY11" fmla="*/ 412751 h 889030"/>
                  <a:gd name="connsiteX12" fmla="*/ 33162 w 1176161"/>
                  <a:gd name="connsiteY12" fmla="*/ 482601 h 889030"/>
                  <a:gd name="connsiteX13" fmla="*/ 0 w 1176161"/>
                  <a:gd name="connsiteY13" fmla="*/ 718962 h 889030"/>
                  <a:gd name="connsiteX0" fmla="*/ 0 w 1176161"/>
                  <a:gd name="connsiteY0" fmla="*/ 718962 h 889030"/>
                  <a:gd name="connsiteX1" fmla="*/ 220487 w 1176161"/>
                  <a:gd name="connsiteY1" fmla="*/ 723901 h 889030"/>
                  <a:gd name="connsiteX2" fmla="*/ 309387 w 1176161"/>
                  <a:gd name="connsiteY2" fmla="*/ 889001 h 889030"/>
                  <a:gd name="connsiteX3" fmla="*/ 417337 w 1176161"/>
                  <a:gd name="connsiteY3" fmla="*/ 723901 h 889030"/>
                  <a:gd name="connsiteX4" fmla="*/ 1176161 w 1176161"/>
                  <a:gd name="connsiteY4" fmla="*/ 731662 h 889030"/>
                  <a:gd name="connsiteX5" fmla="*/ 1008239 w 1176161"/>
                  <a:gd name="connsiteY5" fmla="*/ 113948 h 889030"/>
                  <a:gd name="connsiteX6" fmla="*/ 410987 w 1176161"/>
                  <a:gd name="connsiteY6" fmla="*/ 114300 h 889030"/>
                  <a:gd name="connsiteX7" fmla="*/ 312562 w 1176161"/>
                  <a:gd name="connsiteY7" fmla="*/ 0 h 889030"/>
                  <a:gd name="connsiteX8" fmla="*/ 226837 w 1176161"/>
                  <a:gd name="connsiteY8" fmla="*/ 114300 h 889030"/>
                  <a:gd name="connsiteX9" fmla="*/ 86783 w 1176161"/>
                  <a:gd name="connsiteY9" fmla="*/ 115712 h 889030"/>
                  <a:gd name="connsiteX10" fmla="*/ 58562 w 1176161"/>
                  <a:gd name="connsiteY10" fmla="*/ 323851 h 889030"/>
                  <a:gd name="connsiteX11" fmla="*/ 223662 w 1176161"/>
                  <a:gd name="connsiteY11" fmla="*/ 412751 h 889030"/>
                  <a:gd name="connsiteX12" fmla="*/ 33162 w 1176161"/>
                  <a:gd name="connsiteY12" fmla="*/ 482601 h 889030"/>
                  <a:gd name="connsiteX13" fmla="*/ 0 w 1176161"/>
                  <a:gd name="connsiteY13" fmla="*/ 718962 h 889030"/>
                  <a:gd name="connsiteX0" fmla="*/ 0 w 1176161"/>
                  <a:gd name="connsiteY0" fmla="*/ 718962 h 889379"/>
                  <a:gd name="connsiteX1" fmla="*/ 220487 w 1176161"/>
                  <a:gd name="connsiteY1" fmla="*/ 723901 h 889379"/>
                  <a:gd name="connsiteX2" fmla="*/ 309387 w 1176161"/>
                  <a:gd name="connsiteY2" fmla="*/ 889001 h 889379"/>
                  <a:gd name="connsiteX3" fmla="*/ 417337 w 1176161"/>
                  <a:gd name="connsiteY3" fmla="*/ 723901 h 889379"/>
                  <a:gd name="connsiteX4" fmla="*/ 1176161 w 1176161"/>
                  <a:gd name="connsiteY4" fmla="*/ 731662 h 889379"/>
                  <a:gd name="connsiteX5" fmla="*/ 1008239 w 1176161"/>
                  <a:gd name="connsiteY5" fmla="*/ 113948 h 889379"/>
                  <a:gd name="connsiteX6" fmla="*/ 410987 w 1176161"/>
                  <a:gd name="connsiteY6" fmla="*/ 114300 h 889379"/>
                  <a:gd name="connsiteX7" fmla="*/ 312562 w 1176161"/>
                  <a:gd name="connsiteY7" fmla="*/ 0 h 889379"/>
                  <a:gd name="connsiteX8" fmla="*/ 226837 w 1176161"/>
                  <a:gd name="connsiteY8" fmla="*/ 114300 h 889379"/>
                  <a:gd name="connsiteX9" fmla="*/ 86783 w 1176161"/>
                  <a:gd name="connsiteY9" fmla="*/ 115712 h 889379"/>
                  <a:gd name="connsiteX10" fmla="*/ 58562 w 1176161"/>
                  <a:gd name="connsiteY10" fmla="*/ 323851 h 889379"/>
                  <a:gd name="connsiteX11" fmla="*/ 223662 w 1176161"/>
                  <a:gd name="connsiteY11" fmla="*/ 412751 h 889379"/>
                  <a:gd name="connsiteX12" fmla="*/ 33162 w 1176161"/>
                  <a:gd name="connsiteY12" fmla="*/ 482601 h 889379"/>
                  <a:gd name="connsiteX13" fmla="*/ 0 w 1176161"/>
                  <a:gd name="connsiteY13" fmla="*/ 718962 h 889379"/>
                  <a:gd name="connsiteX0" fmla="*/ 0 w 1179336"/>
                  <a:gd name="connsiteY0" fmla="*/ 722137 h 889379"/>
                  <a:gd name="connsiteX1" fmla="*/ 223662 w 1179336"/>
                  <a:gd name="connsiteY1" fmla="*/ 723901 h 889379"/>
                  <a:gd name="connsiteX2" fmla="*/ 312562 w 1179336"/>
                  <a:gd name="connsiteY2" fmla="*/ 889001 h 889379"/>
                  <a:gd name="connsiteX3" fmla="*/ 420512 w 1179336"/>
                  <a:gd name="connsiteY3" fmla="*/ 723901 h 889379"/>
                  <a:gd name="connsiteX4" fmla="*/ 1179336 w 1179336"/>
                  <a:gd name="connsiteY4" fmla="*/ 731662 h 889379"/>
                  <a:gd name="connsiteX5" fmla="*/ 1011414 w 1179336"/>
                  <a:gd name="connsiteY5" fmla="*/ 113948 h 889379"/>
                  <a:gd name="connsiteX6" fmla="*/ 414162 w 1179336"/>
                  <a:gd name="connsiteY6" fmla="*/ 114300 h 889379"/>
                  <a:gd name="connsiteX7" fmla="*/ 315737 w 1179336"/>
                  <a:gd name="connsiteY7" fmla="*/ 0 h 889379"/>
                  <a:gd name="connsiteX8" fmla="*/ 230012 w 1179336"/>
                  <a:gd name="connsiteY8" fmla="*/ 114300 h 889379"/>
                  <a:gd name="connsiteX9" fmla="*/ 89958 w 1179336"/>
                  <a:gd name="connsiteY9" fmla="*/ 115712 h 889379"/>
                  <a:gd name="connsiteX10" fmla="*/ 61737 w 1179336"/>
                  <a:gd name="connsiteY10" fmla="*/ 323851 h 889379"/>
                  <a:gd name="connsiteX11" fmla="*/ 226837 w 1179336"/>
                  <a:gd name="connsiteY11" fmla="*/ 412751 h 889379"/>
                  <a:gd name="connsiteX12" fmla="*/ 36337 w 1179336"/>
                  <a:gd name="connsiteY12" fmla="*/ 482601 h 889379"/>
                  <a:gd name="connsiteX13" fmla="*/ 0 w 1179336"/>
                  <a:gd name="connsiteY13" fmla="*/ 722137 h 889379"/>
                  <a:gd name="connsiteX0" fmla="*/ 0 w 1179336"/>
                  <a:gd name="connsiteY0" fmla="*/ 722137 h 889379"/>
                  <a:gd name="connsiteX1" fmla="*/ 223662 w 1179336"/>
                  <a:gd name="connsiteY1" fmla="*/ 723901 h 889379"/>
                  <a:gd name="connsiteX2" fmla="*/ 312562 w 1179336"/>
                  <a:gd name="connsiteY2" fmla="*/ 889001 h 889379"/>
                  <a:gd name="connsiteX3" fmla="*/ 420512 w 1179336"/>
                  <a:gd name="connsiteY3" fmla="*/ 723901 h 889379"/>
                  <a:gd name="connsiteX4" fmla="*/ 1179336 w 1179336"/>
                  <a:gd name="connsiteY4" fmla="*/ 731662 h 889379"/>
                  <a:gd name="connsiteX5" fmla="*/ 1068212 w 1179336"/>
                  <a:gd name="connsiteY5" fmla="*/ 336550 h 889379"/>
                  <a:gd name="connsiteX6" fmla="*/ 1011414 w 1179336"/>
                  <a:gd name="connsiteY6" fmla="*/ 113948 h 889379"/>
                  <a:gd name="connsiteX7" fmla="*/ 414162 w 1179336"/>
                  <a:gd name="connsiteY7" fmla="*/ 114300 h 889379"/>
                  <a:gd name="connsiteX8" fmla="*/ 315737 w 1179336"/>
                  <a:gd name="connsiteY8" fmla="*/ 0 h 889379"/>
                  <a:gd name="connsiteX9" fmla="*/ 230012 w 1179336"/>
                  <a:gd name="connsiteY9" fmla="*/ 114300 h 889379"/>
                  <a:gd name="connsiteX10" fmla="*/ 89958 w 1179336"/>
                  <a:gd name="connsiteY10" fmla="*/ 115712 h 889379"/>
                  <a:gd name="connsiteX11" fmla="*/ 61737 w 1179336"/>
                  <a:gd name="connsiteY11" fmla="*/ 323851 h 889379"/>
                  <a:gd name="connsiteX12" fmla="*/ 226837 w 1179336"/>
                  <a:gd name="connsiteY12" fmla="*/ 412751 h 889379"/>
                  <a:gd name="connsiteX13" fmla="*/ 36337 w 1179336"/>
                  <a:gd name="connsiteY13" fmla="*/ 482601 h 889379"/>
                  <a:gd name="connsiteX14" fmla="*/ 0 w 1179336"/>
                  <a:gd name="connsiteY14" fmla="*/ 722137 h 889379"/>
                  <a:gd name="connsiteX0" fmla="*/ 0 w 1179336"/>
                  <a:gd name="connsiteY0" fmla="*/ 722137 h 889379"/>
                  <a:gd name="connsiteX1" fmla="*/ 223662 w 1179336"/>
                  <a:gd name="connsiteY1" fmla="*/ 723901 h 889379"/>
                  <a:gd name="connsiteX2" fmla="*/ 312562 w 1179336"/>
                  <a:gd name="connsiteY2" fmla="*/ 889001 h 889379"/>
                  <a:gd name="connsiteX3" fmla="*/ 420512 w 1179336"/>
                  <a:gd name="connsiteY3" fmla="*/ 723901 h 889379"/>
                  <a:gd name="connsiteX4" fmla="*/ 1179336 w 1179336"/>
                  <a:gd name="connsiteY4" fmla="*/ 731662 h 889379"/>
                  <a:gd name="connsiteX5" fmla="*/ 1106312 w 1179336"/>
                  <a:gd name="connsiteY5" fmla="*/ 479425 h 889379"/>
                  <a:gd name="connsiteX6" fmla="*/ 1068212 w 1179336"/>
                  <a:gd name="connsiteY6" fmla="*/ 336550 h 889379"/>
                  <a:gd name="connsiteX7" fmla="*/ 1011414 w 1179336"/>
                  <a:gd name="connsiteY7" fmla="*/ 113948 h 889379"/>
                  <a:gd name="connsiteX8" fmla="*/ 414162 w 1179336"/>
                  <a:gd name="connsiteY8" fmla="*/ 114300 h 889379"/>
                  <a:gd name="connsiteX9" fmla="*/ 315737 w 1179336"/>
                  <a:gd name="connsiteY9" fmla="*/ 0 h 889379"/>
                  <a:gd name="connsiteX10" fmla="*/ 230012 w 1179336"/>
                  <a:gd name="connsiteY10" fmla="*/ 114300 h 889379"/>
                  <a:gd name="connsiteX11" fmla="*/ 89958 w 1179336"/>
                  <a:gd name="connsiteY11" fmla="*/ 115712 h 889379"/>
                  <a:gd name="connsiteX12" fmla="*/ 61737 w 1179336"/>
                  <a:gd name="connsiteY12" fmla="*/ 323851 h 889379"/>
                  <a:gd name="connsiteX13" fmla="*/ 226837 w 1179336"/>
                  <a:gd name="connsiteY13" fmla="*/ 412751 h 889379"/>
                  <a:gd name="connsiteX14" fmla="*/ 36337 w 1179336"/>
                  <a:gd name="connsiteY14" fmla="*/ 482601 h 889379"/>
                  <a:gd name="connsiteX15" fmla="*/ 0 w 1179336"/>
                  <a:gd name="connsiteY15" fmla="*/ 722137 h 889379"/>
                  <a:gd name="connsiteX0" fmla="*/ 0 w 1179336"/>
                  <a:gd name="connsiteY0" fmla="*/ 722137 h 889379"/>
                  <a:gd name="connsiteX1" fmla="*/ 223662 w 1179336"/>
                  <a:gd name="connsiteY1" fmla="*/ 723901 h 889379"/>
                  <a:gd name="connsiteX2" fmla="*/ 312562 w 1179336"/>
                  <a:gd name="connsiteY2" fmla="*/ 889001 h 889379"/>
                  <a:gd name="connsiteX3" fmla="*/ 420512 w 1179336"/>
                  <a:gd name="connsiteY3" fmla="*/ 723901 h 889379"/>
                  <a:gd name="connsiteX4" fmla="*/ 1179336 w 1179336"/>
                  <a:gd name="connsiteY4" fmla="*/ 731662 h 889379"/>
                  <a:gd name="connsiteX5" fmla="*/ 1106312 w 1179336"/>
                  <a:gd name="connsiteY5" fmla="*/ 479425 h 889379"/>
                  <a:gd name="connsiteX6" fmla="*/ 1084087 w 1179336"/>
                  <a:gd name="connsiteY6" fmla="*/ 403225 h 889379"/>
                  <a:gd name="connsiteX7" fmla="*/ 1068212 w 1179336"/>
                  <a:gd name="connsiteY7" fmla="*/ 336550 h 889379"/>
                  <a:gd name="connsiteX8" fmla="*/ 1011414 w 1179336"/>
                  <a:gd name="connsiteY8" fmla="*/ 113948 h 889379"/>
                  <a:gd name="connsiteX9" fmla="*/ 414162 w 1179336"/>
                  <a:gd name="connsiteY9" fmla="*/ 114300 h 889379"/>
                  <a:gd name="connsiteX10" fmla="*/ 315737 w 1179336"/>
                  <a:gd name="connsiteY10" fmla="*/ 0 h 889379"/>
                  <a:gd name="connsiteX11" fmla="*/ 230012 w 1179336"/>
                  <a:gd name="connsiteY11" fmla="*/ 114300 h 889379"/>
                  <a:gd name="connsiteX12" fmla="*/ 89958 w 1179336"/>
                  <a:gd name="connsiteY12" fmla="*/ 115712 h 889379"/>
                  <a:gd name="connsiteX13" fmla="*/ 61737 w 1179336"/>
                  <a:gd name="connsiteY13" fmla="*/ 323851 h 889379"/>
                  <a:gd name="connsiteX14" fmla="*/ 226837 w 1179336"/>
                  <a:gd name="connsiteY14" fmla="*/ 412751 h 889379"/>
                  <a:gd name="connsiteX15" fmla="*/ 36337 w 1179336"/>
                  <a:gd name="connsiteY15" fmla="*/ 482601 h 889379"/>
                  <a:gd name="connsiteX16" fmla="*/ 0 w 1179336"/>
                  <a:gd name="connsiteY16" fmla="*/ 722137 h 889379"/>
                  <a:gd name="connsiteX0" fmla="*/ 0 w 1220612"/>
                  <a:gd name="connsiteY0" fmla="*/ 722137 h 889379"/>
                  <a:gd name="connsiteX1" fmla="*/ 223662 w 1220612"/>
                  <a:gd name="connsiteY1" fmla="*/ 723901 h 889379"/>
                  <a:gd name="connsiteX2" fmla="*/ 312562 w 1220612"/>
                  <a:gd name="connsiteY2" fmla="*/ 889001 h 889379"/>
                  <a:gd name="connsiteX3" fmla="*/ 420512 w 1220612"/>
                  <a:gd name="connsiteY3" fmla="*/ 723901 h 889379"/>
                  <a:gd name="connsiteX4" fmla="*/ 1179336 w 1220612"/>
                  <a:gd name="connsiteY4" fmla="*/ 731662 h 889379"/>
                  <a:gd name="connsiteX5" fmla="*/ 1106312 w 1220612"/>
                  <a:gd name="connsiteY5" fmla="*/ 479425 h 889379"/>
                  <a:gd name="connsiteX6" fmla="*/ 1220612 w 1220612"/>
                  <a:gd name="connsiteY6" fmla="*/ 387350 h 889379"/>
                  <a:gd name="connsiteX7" fmla="*/ 1068212 w 1220612"/>
                  <a:gd name="connsiteY7" fmla="*/ 336550 h 889379"/>
                  <a:gd name="connsiteX8" fmla="*/ 1011414 w 1220612"/>
                  <a:gd name="connsiteY8" fmla="*/ 113948 h 889379"/>
                  <a:gd name="connsiteX9" fmla="*/ 414162 w 1220612"/>
                  <a:gd name="connsiteY9" fmla="*/ 114300 h 889379"/>
                  <a:gd name="connsiteX10" fmla="*/ 315737 w 1220612"/>
                  <a:gd name="connsiteY10" fmla="*/ 0 h 889379"/>
                  <a:gd name="connsiteX11" fmla="*/ 230012 w 1220612"/>
                  <a:gd name="connsiteY11" fmla="*/ 114300 h 889379"/>
                  <a:gd name="connsiteX12" fmla="*/ 89958 w 1220612"/>
                  <a:gd name="connsiteY12" fmla="*/ 115712 h 889379"/>
                  <a:gd name="connsiteX13" fmla="*/ 61737 w 1220612"/>
                  <a:gd name="connsiteY13" fmla="*/ 323851 h 889379"/>
                  <a:gd name="connsiteX14" fmla="*/ 226837 w 1220612"/>
                  <a:gd name="connsiteY14" fmla="*/ 412751 h 889379"/>
                  <a:gd name="connsiteX15" fmla="*/ 36337 w 1220612"/>
                  <a:gd name="connsiteY15" fmla="*/ 482601 h 889379"/>
                  <a:gd name="connsiteX16" fmla="*/ 0 w 1220612"/>
                  <a:gd name="connsiteY16" fmla="*/ 722137 h 889379"/>
                  <a:gd name="connsiteX0" fmla="*/ 0 w 1220612"/>
                  <a:gd name="connsiteY0" fmla="*/ 722137 h 889379"/>
                  <a:gd name="connsiteX1" fmla="*/ 223662 w 1220612"/>
                  <a:gd name="connsiteY1" fmla="*/ 723901 h 889379"/>
                  <a:gd name="connsiteX2" fmla="*/ 312562 w 1220612"/>
                  <a:gd name="connsiteY2" fmla="*/ 889001 h 889379"/>
                  <a:gd name="connsiteX3" fmla="*/ 420512 w 1220612"/>
                  <a:gd name="connsiteY3" fmla="*/ 723901 h 889379"/>
                  <a:gd name="connsiteX4" fmla="*/ 1179336 w 1220612"/>
                  <a:gd name="connsiteY4" fmla="*/ 731662 h 889379"/>
                  <a:gd name="connsiteX5" fmla="*/ 1106312 w 1220612"/>
                  <a:gd name="connsiteY5" fmla="*/ 479425 h 889379"/>
                  <a:gd name="connsiteX6" fmla="*/ 1220612 w 1220612"/>
                  <a:gd name="connsiteY6" fmla="*/ 387350 h 889379"/>
                  <a:gd name="connsiteX7" fmla="*/ 1068212 w 1220612"/>
                  <a:gd name="connsiteY7" fmla="*/ 336550 h 889379"/>
                  <a:gd name="connsiteX8" fmla="*/ 1011414 w 1220612"/>
                  <a:gd name="connsiteY8" fmla="*/ 113948 h 889379"/>
                  <a:gd name="connsiteX9" fmla="*/ 414162 w 1220612"/>
                  <a:gd name="connsiteY9" fmla="*/ 114300 h 889379"/>
                  <a:gd name="connsiteX10" fmla="*/ 315737 w 1220612"/>
                  <a:gd name="connsiteY10" fmla="*/ 0 h 889379"/>
                  <a:gd name="connsiteX11" fmla="*/ 230012 w 1220612"/>
                  <a:gd name="connsiteY11" fmla="*/ 114300 h 889379"/>
                  <a:gd name="connsiteX12" fmla="*/ 89958 w 1220612"/>
                  <a:gd name="connsiteY12" fmla="*/ 115712 h 889379"/>
                  <a:gd name="connsiteX13" fmla="*/ 61737 w 1220612"/>
                  <a:gd name="connsiteY13" fmla="*/ 323851 h 889379"/>
                  <a:gd name="connsiteX14" fmla="*/ 226837 w 1220612"/>
                  <a:gd name="connsiteY14" fmla="*/ 412751 h 889379"/>
                  <a:gd name="connsiteX15" fmla="*/ 36337 w 1220612"/>
                  <a:gd name="connsiteY15" fmla="*/ 482601 h 889379"/>
                  <a:gd name="connsiteX16" fmla="*/ 0 w 1220612"/>
                  <a:gd name="connsiteY16" fmla="*/ 722137 h 889379"/>
                  <a:gd name="connsiteX0" fmla="*/ 0 w 1224637"/>
                  <a:gd name="connsiteY0" fmla="*/ 722137 h 889379"/>
                  <a:gd name="connsiteX1" fmla="*/ 223662 w 1224637"/>
                  <a:gd name="connsiteY1" fmla="*/ 723901 h 889379"/>
                  <a:gd name="connsiteX2" fmla="*/ 312562 w 1224637"/>
                  <a:gd name="connsiteY2" fmla="*/ 889001 h 889379"/>
                  <a:gd name="connsiteX3" fmla="*/ 420512 w 1224637"/>
                  <a:gd name="connsiteY3" fmla="*/ 723901 h 889379"/>
                  <a:gd name="connsiteX4" fmla="*/ 1179336 w 1224637"/>
                  <a:gd name="connsiteY4" fmla="*/ 731662 h 889379"/>
                  <a:gd name="connsiteX5" fmla="*/ 1106312 w 1224637"/>
                  <a:gd name="connsiteY5" fmla="*/ 479425 h 889379"/>
                  <a:gd name="connsiteX6" fmla="*/ 1220612 w 1224637"/>
                  <a:gd name="connsiteY6" fmla="*/ 387350 h 889379"/>
                  <a:gd name="connsiteX7" fmla="*/ 1068212 w 1224637"/>
                  <a:gd name="connsiteY7" fmla="*/ 336550 h 889379"/>
                  <a:gd name="connsiteX8" fmla="*/ 1011414 w 1224637"/>
                  <a:gd name="connsiteY8" fmla="*/ 113948 h 889379"/>
                  <a:gd name="connsiteX9" fmla="*/ 414162 w 1224637"/>
                  <a:gd name="connsiteY9" fmla="*/ 114300 h 889379"/>
                  <a:gd name="connsiteX10" fmla="*/ 315737 w 1224637"/>
                  <a:gd name="connsiteY10" fmla="*/ 0 h 889379"/>
                  <a:gd name="connsiteX11" fmla="*/ 230012 w 1224637"/>
                  <a:gd name="connsiteY11" fmla="*/ 114300 h 889379"/>
                  <a:gd name="connsiteX12" fmla="*/ 89958 w 1224637"/>
                  <a:gd name="connsiteY12" fmla="*/ 115712 h 889379"/>
                  <a:gd name="connsiteX13" fmla="*/ 61737 w 1224637"/>
                  <a:gd name="connsiteY13" fmla="*/ 323851 h 889379"/>
                  <a:gd name="connsiteX14" fmla="*/ 226837 w 1224637"/>
                  <a:gd name="connsiteY14" fmla="*/ 412751 h 889379"/>
                  <a:gd name="connsiteX15" fmla="*/ 36337 w 1224637"/>
                  <a:gd name="connsiteY15" fmla="*/ 482601 h 889379"/>
                  <a:gd name="connsiteX16" fmla="*/ 0 w 1224637"/>
                  <a:gd name="connsiteY16" fmla="*/ 722137 h 889379"/>
                  <a:gd name="connsiteX0" fmla="*/ 0 w 1224637"/>
                  <a:gd name="connsiteY0" fmla="*/ 722137 h 889379"/>
                  <a:gd name="connsiteX1" fmla="*/ 223662 w 1224637"/>
                  <a:gd name="connsiteY1" fmla="*/ 723901 h 889379"/>
                  <a:gd name="connsiteX2" fmla="*/ 312562 w 1224637"/>
                  <a:gd name="connsiteY2" fmla="*/ 889001 h 889379"/>
                  <a:gd name="connsiteX3" fmla="*/ 420512 w 1224637"/>
                  <a:gd name="connsiteY3" fmla="*/ 723901 h 889379"/>
                  <a:gd name="connsiteX4" fmla="*/ 1179336 w 1224637"/>
                  <a:gd name="connsiteY4" fmla="*/ 731662 h 889379"/>
                  <a:gd name="connsiteX5" fmla="*/ 1106312 w 1224637"/>
                  <a:gd name="connsiteY5" fmla="*/ 479425 h 889379"/>
                  <a:gd name="connsiteX6" fmla="*/ 1220612 w 1224637"/>
                  <a:gd name="connsiteY6" fmla="*/ 387350 h 889379"/>
                  <a:gd name="connsiteX7" fmla="*/ 1068212 w 1224637"/>
                  <a:gd name="connsiteY7" fmla="*/ 336550 h 889379"/>
                  <a:gd name="connsiteX8" fmla="*/ 1011414 w 1224637"/>
                  <a:gd name="connsiteY8" fmla="*/ 113948 h 889379"/>
                  <a:gd name="connsiteX9" fmla="*/ 414162 w 1224637"/>
                  <a:gd name="connsiteY9" fmla="*/ 114300 h 889379"/>
                  <a:gd name="connsiteX10" fmla="*/ 315737 w 1224637"/>
                  <a:gd name="connsiteY10" fmla="*/ 0 h 889379"/>
                  <a:gd name="connsiteX11" fmla="*/ 230012 w 1224637"/>
                  <a:gd name="connsiteY11" fmla="*/ 114300 h 889379"/>
                  <a:gd name="connsiteX12" fmla="*/ 89958 w 1224637"/>
                  <a:gd name="connsiteY12" fmla="*/ 115712 h 889379"/>
                  <a:gd name="connsiteX13" fmla="*/ 61737 w 1224637"/>
                  <a:gd name="connsiteY13" fmla="*/ 323851 h 889379"/>
                  <a:gd name="connsiteX14" fmla="*/ 226837 w 1224637"/>
                  <a:gd name="connsiteY14" fmla="*/ 412751 h 889379"/>
                  <a:gd name="connsiteX15" fmla="*/ 36337 w 1224637"/>
                  <a:gd name="connsiteY15" fmla="*/ 482601 h 889379"/>
                  <a:gd name="connsiteX16" fmla="*/ 0 w 1224637"/>
                  <a:gd name="connsiteY16" fmla="*/ 722137 h 889379"/>
                  <a:gd name="connsiteX0" fmla="*/ 0 w 1226918"/>
                  <a:gd name="connsiteY0" fmla="*/ 722137 h 889379"/>
                  <a:gd name="connsiteX1" fmla="*/ 223662 w 1226918"/>
                  <a:gd name="connsiteY1" fmla="*/ 723901 h 889379"/>
                  <a:gd name="connsiteX2" fmla="*/ 312562 w 1226918"/>
                  <a:gd name="connsiteY2" fmla="*/ 889001 h 889379"/>
                  <a:gd name="connsiteX3" fmla="*/ 420512 w 1226918"/>
                  <a:gd name="connsiteY3" fmla="*/ 723901 h 889379"/>
                  <a:gd name="connsiteX4" fmla="*/ 1179336 w 1226918"/>
                  <a:gd name="connsiteY4" fmla="*/ 731662 h 889379"/>
                  <a:gd name="connsiteX5" fmla="*/ 1106312 w 1226918"/>
                  <a:gd name="connsiteY5" fmla="*/ 479425 h 889379"/>
                  <a:gd name="connsiteX6" fmla="*/ 1220612 w 1226918"/>
                  <a:gd name="connsiteY6" fmla="*/ 387350 h 889379"/>
                  <a:gd name="connsiteX7" fmla="*/ 1068212 w 1226918"/>
                  <a:gd name="connsiteY7" fmla="*/ 336550 h 889379"/>
                  <a:gd name="connsiteX8" fmla="*/ 1011414 w 1226918"/>
                  <a:gd name="connsiteY8" fmla="*/ 113948 h 889379"/>
                  <a:gd name="connsiteX9" fmla="*/ 414162 w 1226918"/>
                  <a:gd name="connsiteY9" fmla="*/ 114300 h 889379"/>
                  <a:gd name="connsiteX10" fmla="*/ 315737 w 1226918"/>
                  <a:gd name="connsiteY10" fmla="*/ 0 h 889379"/>
                  <a:gd name="connsiteX11" fmla="*/ 230012 w 1226918"/>
                  <a:gd name="connsiteY11" fmla="*/ 114300 h 889379"/>
                  <a:gd name="connsiteX12" fmla="*/ 89958 w 1226918"/>
                  <a:gd name="connsiteY12" fmla="*/ 115712 h 889379"/>
                  <a:gd name="connsiteX13" fmla="*/ 61737 w 1226918"/>
                  <a:gd name="connsiteY13" fmla="*/ 323851 h 889379"/>
                  <a:gd name="connsiteX14" fmla="*/ 226837 w 1226918"/>
                  <a:gd name="connsiteY14" fmla="*/ 412751 h 889379"/>
                  <a:gd name="connsiteX15" fmla="*/ 36337 w 1226918"/>
                  <a:gd name="connsiteY15" fmla="*/ 482601 h 889379"/>
                  <a:gd name="connsiteX16" fmla="*/ 0 w 1226918"/>
                  <a:gd name="connsiteY16" fmla="*/ 722137 h 889379"/>
                  <a:gd name="connsiteX0" fmla="*/ 0 w 1263002"/>
                  <a:gd name="connsiteY0" fmla="*/ 722137 h 889379"/>
                  <a:gd name="connsiteX1" fmla="*/ 223662 w 1263002"/>
                  <a:gd name="connsiteY1" fmla="*/ 723901 h 889379"/>
                  <a:gd name="connsiteX2" fmla="*/ 312562 w 1263002"/>
                  <a:gd name="connsiteY2" fmla="*/ 889001 h 889379"/>
                  <a:gd name="connsiteX3" fmla="*/ 420512 w 1263002"/>
                  <a:gd name="connsiteY3" fmla="*/ 723901 h 889379"/>
                  <a:gd name="connsiteX4" fmla="*/ 1179336 w 1263002"/>
                  <a:gd name="connsiteY4" fmla="*/ 731662 h 889379"/>
                  <a:gd name="connsiteX5" fmla="*/ 1106312 w 1263002"/>
                  <a:gd name="connsiteY5" fmla="*/ 479425 h 889379"/>
                  <a:gd name="connsiteX6" fmla="*/ 1258712 w 1263002"/>
                  <a:gd name="connsiteY6" fmla="*/ 387350 h 889379"/>
                  <a:gd name="connsiteX7" fmla="*/ 1068212 w 1263002"/>
                  <a:gd name="connsiteY7" fmla="*/ 336550 h 889379"/>
                  <a:gd name="connsiteX8" fmla="*/ 1011414 w 1263002"/>
                  <a:gd name="connsiteY8" fmla="*/ 113948 h 889379"/>
                  <a:gd name="connsiteX9" fmla="*/ 414162 w 1263002"/>
                  <a:gd name="connsiteY9" fmla="*/ 114300 h 889379"/>
                  <a:gd name="connsiteX10" fmla="*/ 315737 w 1263002"/>
                  <a:gd name="connsiteY10" fmla="*/ 0 h 889379"/>
                  <a:gd name="connsiteX11" fmla="*/ 230012 w 1263002"/>
                  <a:gd name="connsiteY11" fmla="*/ 114300 h 889379"/>
                  <a:gd name="connsiteX12" fmla="*/ 89958 w 1263002"/>
                  <a:gd name="connsiteY12" fmla="*/ 115712 h 889379"/>
                  <a:gd name="connsiteX13" fmla="*/ 61737 w 1263002"/>
                  <a:gd name="connsiteY13" fmla="*/ 323851 h 889379"/>
                  <a:gd name="connsiteX14" fmla="*/ 226837 w 1263002"/>
                  <a:gd name="connsiteY14" fmla="*/ 412751 h 889379"/>
                  <a:gd name="connsiteX15" fmla="*/ 36337 w 1263002"/>
                  <a:gd name="connsiteY15" fmla="*/ 482601 h 889379"/>
                  <a:gd name="connsiteX16" fmla="*/ 0 w 1263002"/>
                  <a:gd name="connsiteY16" fmla="*/ 722137 h 889379"/>
                  <a:gd name="connsiteX0" fmla="*/ 0 w 1263002"/>
                  <a:gd name="connsiteY0" fmla="*/ 715787 h 889379"/>
                  <a:gd name="connsiteX1" fmla="*/ 223662 w 1263002"/>
                  <a:gd name="connsiteY1" fmla="*/ 723901 h 889379"/>
                  <a:gd name="connsiteX2" fmla="*/ 312562 w 1263002"/>
                  <a:gd name="connsiteY2" fmla="*/ 889001 h 889379"/>
                  <a:gd name="connsiteX3" fmla="*/ 420512 w 1263002"/>
                  <a:gd name="connsiteY3" fmla="*/ 723901 h 889379"/>
                  <a:gd name="connsiteX4" fmla="*/ 1179336 w 1263002"/>
                  <a:gd name="connsiteY4" fmla="*/ 731662 h 889379"/>
                  <a:gd name="connsiteX5" fmla="*/ 1106312 w 1263002"/>
                  <a:gd name="connsiteY5" fmla="*/ 479425 h 889379"/>
                  <a:gd name="connsiteX6" fmla="*/ 1258712 w 1263002"/>
                  <a:gd name="connsiteY6" fmla="*/ 387350 h 889379"/>
                  <a:gd name="connsiteX7" fmla="*/ 1068212 w 1263002"/>
                  <a:gd name="connsiteY7" fmla="*/ 336550 h 889379"/>
                  <a:gd name="connsiteX8" fmla="*/ 1011414 w 1263002"/>
                  <a:gd name="connsiteY8" fmla="*/ 113948 h 889379"/>
                  <a:gd name="connsiteX9" fmla="*/ 414162 w 1263002"/>
                  <a:gd name="connsiteY9" fmla="*/ 114300 h 889379"/>
                  <a:gd name="connsiteX10" fmla="*/ 315737 w 1263002"/>
                  <a:gd name="connsiteY10" fmla="*/ 0 h 889379"/>
                  <a:gd name="connsiteX11" fmla="*/ 230012 w 1263002"/>
                  <a:gd name="connsiteY11" fmla="*/ 114300 h 889379"/>
                  <a:gd name="connsiteX12" fmla="*/ 89958 w 1263002"/>
                  <a:gd name="connsiteY12" fmla="*/ 115712 h 889379"/>
                  <a:gd name="connsiteX13" fmla="*/ 61737 w 1263002"/>
                  <a:gd name="connsiteY13" fmla="*/ 323851 h 889379"/>
                  <a:gd name="connsiteX14" fmla="*/ 226837 w 1263002"/>
                  <a:gd name="connsiteY14" fmla="*/ 412751 h 889379"/>
                  <a:gd name="connsiteX15" fmla="*/ 36337 w 1263002"/>
                  <a:gd name="connsiteY15" fmla="*/ 482601 h 889379"/>
                  <a:gd name="connsiteX16" fmla="*/ 0 w 1263002"/>
                  <a:gd name="connsiteY16" fmla="*/ 715787 h 889379"/>
                  <a:gd name="connsiteX0" fmla="*/ 0 w 1263002"/>
                  <a:gd name="connsiteY0" fmla="*/ 715787 h 889379"/>
                  <a:gd name="connsiteX1" fmla="*/ 245887 w 1263002"/>
                  <a:gd name="connsiteY1" fmla="*/ 717551 h 889379"/>
                  <a:gd name="connsiteX2" fmla="*/ 312562 w 1263002"/>
                  <a:gd name="connsiteY2" fmla="*/ 889001 h 889379"/>
                  <a:gd name="connsiteX3" fmla="*/ 420512 w 1263002"/>
                  <a:gd name="connsiteY3" fmla="*/ 723901 h 889379"/>
                  <a:gd name="connsiteX4" fmla="*/ 1179336 w 1263002"/>
                  <a:gd name="connsiteY4" fmla="*/ 731662 h 889379"/>
                  <a:gd name="connsiteX5" fmla="*/ 1106312 w 1263002"/>
                  <a:gd name="connsiteY5" fmla="*/ 479425 h 889379"/>
                  <a:gd name="connsiteX6" fmla="*/ 1258712 w 1263002"/>
                  <a:gd name="connsiteY6" fmla="*/ 387350 h 889379"/>
                  <a:gd name="connsiteX7" fmla="*/ 1068212 w 1263002"/>
                  <a:gd name="connsiteY7" fmla="*/ 336550 h 889379"/>
                  <a:gd name="connsiteX8" fmla="*/ 1011414 w 1263002"/>
                  <a:gd name="connsiteY8" fmla="*/ 113948 h 889379"/>
                  <a:gd name="connsiteX9" fmla="*/ 414162 w 1263002"/>
                  <a:gd name="connsiteY9" fmla="*/ 114300 h 889379"/>
                  <a:gd name="connsiteX10" fmla="*/ 315737 w 1263002"/>
                  <a:gd name="connsiteY10" fmla="*/ 0 h 889379"/>
                  <a:gd name="connsiteX11" fmla="*/ 230012 w 1263002"/>
                  <a:gd name="connsiteY11" fmla="*/ 114300 h 889379"/>
                  <a:gd name="connsiteX12" fmla="*/ 89958 w 1263002"/>
                  <a:gd name="connsiteY12" fmla="*/ 115712 h 889379"/>
                  <a:gd name="connsiteX13" fmla="*/ 61737 w 1263002"/>
                  <a:gd name="connsiteY13" fmla="*/ 323851 h 889379"/>
                  <a:gd name="connsiteX14" fmla="*/ 226837 w 1263002"/>
                  <a:gd name="connsiteY14" fmla="*/ 412751 h 889379"/>
                  <a:gd name="connsiteX15" fmla="*/ 36337 w 1263002"/>
                  <a:gd name="connsiteY15" fmla="*/ 482601 h 889379"/>
                  <a:gd name="connsiteX16" fmla="*/ 0 w 1263002"/>
                  <a:gd name="connsiteY16" fmla="*/ 715787 h 889379"/>
                  <a:gd name="connsiteX0" fmla="*/ 0 w 1263002"/>
                  <a:gd name="connsiteY0" fmla="*/ 715787 h 889307"/>
                  <a:gd name="connsiteX1" fmla="*/ 245887 w 1263002"/>
                  <a:gd name="connsiteY1" fmla="*/ 717551 h 889307"/>
                  <a:gd name="connsiteX2" fmla="*/ 312562 w 1263002"/>
                  <a:gd name="connsiteY2" fmla="*/ 889001 h 889307"/>
                  <a:gd name="connsiteX3" fmla="*/ 401462 w 1263002"/>
                  <a:gd name="connsiteY3" fmla="*/ 720726 h 889307"/>
                  <a:gd name="connsiteX4" fmla="*/ 1179336 w 1263002"/>
                  <a:gd name="connsiteY4" fmla="*/ 731662 h 889307"/>
                  <a:gd name="connsiteX5" fmla="*/ 1106312 w 1263002"/>
                  <a:gd name="connsiteY5" fmla="*/ 479425 h 889307"/>
                  <a:gd name="connsiteX6" fmla="*/ 1258712 w 1263002"/>
                  <a:gd name="connsiteY6" fmla="*/ 387350 h 889307"/>
                  <a:gd name="connsiteX7" fmla="*/ 1068212 w 1263002"/>
                  <a:gd name="connsiteY7" fmla="*/ 336550 h 889307"/>
                  <a:gd name="connsiteX8" fmla="*/ 1011414 w 1263002"/>
                  <a:gd name="connsiteY8" fmla="*/ 113948 h 889307"/>
                  <a:gd name="connsiteX9" fmla="*/ 414162 w 1263002"/>
                  <a:gd name="connsiteY9" fmla="*/ 114300 h 889307"/>
                  <a:gd name="connsiteX10" fmla="*/ 315737 w 1263002"/>
                  <a:gd name="connsiteY10" fmla="*/ 0 h 889307"/>
                  <a:gd name="connsiteX11" fmla="*/ 230012 w 1263002"/>
                  <a:gd name="connsiteY11" fmla="*/ 114300 h 889307"/>
                  <a:gd name="connsiteX12" fmla="*/ 89958 w 1263002"/>
                  <a:gd name="connsiteY12" fmla="*/ 115712 h 889307"/>
                  <a:gd name="connsiteX13" fmla="*/ 61737 w 1263002"/>
                  <a:gd name="connsiteY13" fmla="*/ 323851 h 889307"/>
                  <a:gd name="connsiteX14" fmla="*/ 226837 w 1263002"/>
                  <a:gd name="connsiteY14" fmla="*/ 412751 h 889307"/>
                  <a:gd name="connsiteX15" fmla="*/ 36337 w 1263002"/>
                  <a:gd name="connsiteY15" fmla="*/ 482601 h 889307"/>
                  <a:gd name="connsiteX16" fmla="*/ 0 w 1263002"/>
                  <a:gd name="connsiteY16" fmla="*/ 715787 h 889307"/>
                  <a:gd name="connsiteX0" fmla="*/ 0 w 1263002"/>
                  <a:gd name="connsiteY0" fmla="*/ 715787 h 898708"/>
                  <a:gd name="connsiteX1" fmla="*/ 245887 w 1263002"/>
                  <a:gd name="connsiteY1" fmla="*/ 717551 h 898708"/>
                  <a:gd name="connsiteX2" fmla="*/ 312562 w 1263002"/>
                  <a:gd name="connsiteY2" fmla="*/ 898526 h 898708"/>
                  <a:gd name="connsiteX3" fmla="*/ 401462 w 1263002"/>
                  <a:gd name="connsiteY3" fmla="*/ 720726 h 898708"/>
                  <a:gd name="connsiteX4" fmla="*/ 1179336 w 1263002"/>
                  <a:gd name="connsiteY4" fmla="*/ 731662 h 898708"/>
                  <a:gd name="connsiteX5" fmla="*/ 1106312 w 1263002"/>
                  <a:gd name="connsiteY5" fmla="*/ 479425 h 898708"/>
                  <a:gd name="connsiteX6" fmla="*/ 1258712 w 1263002"/>
                  <a:gd name="connsiteY6" fmla="*/ 387350 h 898708"/>
                  <a:gd name="connsiteX7" fmla="*/ 1068212 w 1263002"/>
                  <a:gd name="connsiteY7" fmla="*/ 336550 h 898708"/>
                  <a:gd name="connsiteX8" fmla="*/ 1011414 w 1263002"/>
                  <a:gd name="connsiteY8" fmla="*/ 113948 h 898708"/>
                  <a:gd name="connsiteX9" fmla="*/ 414162 w 1263002"/>
                  <a:gd name="connsiteY9" fmla="*/ 114300 h 898708"/>
                  <a:gd name="connsiteX10" fmla="*/ 315737 w 1263002"/>
                  <a:gd name="connsiteY10" fmla="*/ 0 h 898708"/>
                  <a:gd name="connsiteX11" fmla="*/ 230012 w 1263002"/>
                  <a:gd name="connsiteY11" fmla="*/ 114300 h 898708"/>
                  <a:gd name="connsiteX12" fmla="*/ 89958 w 1263002"/>
                  <a:gd name="connsiteY12" fmla="*/ 115712 h 898708"/>
                  <a:gd name="connsiteX13" fmla="*/ 61737 w 1263002"/>
                  <a:gd name="connsiteY13" fmla="*/ 323851 h 898708"/>
                  <a:gd name="connsiteX14" fmla="*/ 226837 w 1263002"/>
                  <a:gd name="connsiteY14" fmla="*/ 412751 h 898708"/>
                  <a:gd name="connsiteX15" fmla="*/ 36337 w 1263002"/>
                  <a:gd name="connsiteY15" fmla="*/ 482601 h 898708"/>
                  <a:gd name="connsiteX16" fmla="*/ 0 w 1263002"/>
                  <a:gd name="connsiteY16" fmla="*/ 715787 h 898708"/>
                  <a:gd name="connsiteX0" fmla="*/ 0 w 1263002"/>
                  <a:gd name="connsiteY0" fmla="*/ 715787 h 898576"/>
                  <a:gd name="connsiteX1" fmla="*/ 245887 w 1263002"/>
                  <a:gd name="connsiteY1" fmla="*/ 717551 h 898576"/>
                  <a:gd name="connsiteX2" fmla="*/ 312562 w 1263002"/>
                  <a:gd name="connsiteY2" fmla="*/ 898526 h 898576"/>
                  <a:gd name="connsiteX3" fmla="*/ 401462 w 1263002"/>
                  <a:gd name="connsiteY3" fmla="*/ 720726 h 898576"/>
                  <a:gd name="connsiteX4" fmla="*/ 1179336 w 1263002"/>
                  <a:gd name="connsiteY4" fmla="*/ 731662 h 898576"/>
                  <a:gd name="connsiteX5" fmla="*/ 1106312 w 1263002"/>
                  <a:gd name="connsiteY5" fmla="*/ 479425 h 898576"/>
                  <a:gd name="connsiteX6" fmla="*/ 1258712 w 1263002"/>
                  <a:gd name="connsiteY6" fmla="*/ 387350 h 898576"/>
                  <a:gd name="connsiteX7" fmla="*/ 1068212 w 1263002"/>
                  <a:gd name="connsiteY7" fmla="*/ 336550 h 898576"/>
                  <a:gd name="connsiteX8" fmla="*/ 1011414 w 1263002"/>
                  <a:gd name="connsiteY8" fmla="*/ 113948 h 898576"/>
                  <a:gd name="connsiteX9" fmla="*/ 414162 w 1263002"/>
                  <a:gd name="connsiteY9" fmla="*/ 114300 h 898576"/>
                  <a:gd name="connsiteX10" fmla="*/ 315737 w 1263002"/>
                  <a:gd name="connsiteY10" fmla="*/ 0 h 898576"/>
                  <a:gd name="connsiteX11" fmla="*/ 230012 w 1263002"/>
                  <a:gd name="connsiteY11" fmla="*/ 114300 h 898576"/>
                  <a:gd name="connsiteX12" fmla="*/ 89958 w 1263002"/>
                  <a:gd name="connsiteY12" fmla="*/ 115712 h 898576"/>
                  <a:gd name="connsiteX13" fmla="*/ 61737 w 1263002"/>
                  <a:gd name="connsiteY13" fmla="*/ 323851 h 898576"/>
                  <a:gd name="connsiteX14" fmla="*/ 226837 w 1263002"/>
                  <a:gd name="connsiteY14" fmla="*/ 412751 h 898576"/>
                  <a:gd name="connsiteX15" fmla="*/ 36337 w 1263002"/>
                  <a:gd name="connsiteY15" fmla="*/ 482601 h 898576"/>
                  <a:gd name="connsiteX16" fmla="*/ 0 w 1263002"/>
                  <a:gd name="connsiteY16" fmla="*/ 715787 h 89857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316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30012 w 1263002"/>
                  <a:gd name="connsiteY11" fmla="*/ 114300 h 898526"/>
                  <a:gd name="connsiteX12" fmla="*/ 89958 w 1263002"/>
                  <a:gd name="connsiteY12" fmla="*/ 115712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316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30012 w 1263002"/>
                  <a:gd name="connsiteY11" fmla="*/ 114300 h 898526"/>
                  <a:gd name="connsiteX12" fmla="*/ 89958 w 1263002"/>
                  <a:gd name="connsiteY12" fmla="*/ 115712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316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30012 w 1263002"/>
                  <a:gd name="connsiteY11" fmla="*/ 114300 h 898526"/>
                  <a:gd name="connsiteX12" fmla="*/ 89958 w 1263002"/>
                  <a:gd name="connsiteY12" fmla="*/ 115712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30012 w 1263002"/>
                  <a:gd name="connsiteY11" fmla="*/ 114300 h 898526"/>
                  <a:gd name="connsiteX12" fmla="*/ 89958 w 1263002"/>
                  <a:gd name="connsiteY12" fmla="*/ 115712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30012 w 1263002"/>
                  <a:gd name="connsiteY11" fmla="*/ 114300 h 898526"/>
                  <a:gd name="connsiteX12" fmla="*/ 92339 w 1263002"/>
                  <a:gd name="connsiteY12" fmla="*/ 108568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56206 w 1263002"/>
                  <a:gd name="connsiteY11" fmla="*/ 109537 h 898526"/>
                  <a:gd name="connsiteX12" fmla="*/ 92339 w 1263002"/>
                  <a:gd name="connsiteY12" fmla="*/ 108568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397493 w 1263002"/>
                  <a:gd name="connsiteY9" fmla="*/ 109537 h 898526"/>
                  <a:gd name="connsiteX10" fmla="*/ 315737 w 1263002"/>
                  <a:gd name="connsiteY10" fmla="*/ 0 h 898526"/>
                  <a:gd name="connsiteX11" fmla="*/ 256206 w 1263002"/>
                  <a:gd name="connsiteY11" fmla="*/ 109537 h 898526"/>
                  <a:gd name="connsiteX12" fmla="*/ 92339 w 1263002"/>
                  <a:gd name="connsiteY12" fmla="*/ 108568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04270 w 1263002"/>
                  <a:gd name="connsiteY8" fmla="*/ 109185 h 898526"/>
                  <a:gd name="connsiteX9" fmla="*/ 397493 w 1263002"/>
                  <a:gd name="connsiteY9" fmla="*/ 109537 h 898526"/>
                  <a:gd name="connsiteX10" fmla="*/ 315737 w 1263002"/>
                  <a:gd name="connsiteY10" fmla="*/ 0 h 898526"/>
                  <a:gd name="connsiteX11" fmla="*/ 256206 w 1263002"/>
                  <a:gd name="connsiteY11" fmla="*/ 109537 h 898526"/>
                  <a:gd name="connsiteX12" fmla="*/ 92339 w 1263002"/>
                  <a:gd name="connsiteY12" fmla="*/ 108568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397493 w 1263002"/>
                  <a:gd name="connsiteY9" fmla="*/ 109537 h 898526"/>
                  <a:gd name="connsiteX10" fmla="*/ 315737 w 1263002"/>
                  <a:gd name="connsiteY10" fmla="*/ 0 h 898526"/>
                  <a:gd name="connsiteX11" fmla="*/ 256206 w 1263002"/>
                  <a:gd name="connsiteY11" fmla="*/ 109537 h 898526"/>
                  <a:gd name="connsiteX12" fmla="*/ 92339 w 1263002"/>
                  <a:gd name="connsiteY12" fmla="*/ 108568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716580 w 1263002"/>
                  <a:gd name="connsiteY9" fmla="*/ 107949 h 898526"/>
                  <a:gd name="connsiteX10" fmla="*/ 397493 w 1263002"/>
                  <a:gd name="connsiteY10" fmla="*/ 109537 h 898526"/>
                  <a:gd name="connsiteX11" fmla="*/ 315737 w 1263002"/>
                  <a:gd name="connsiteY11" fmla="*/ 0 h 898526"/>
                  <a:gd name="connsiteX12" fmla="*/ 256206 w 1263002"/>
                  <a:gd name="connsiteY12" fmla="*/ 109537 h 898526"/>
                  <a:gd name="connsiteX13" fmla="*/ 92339 w 1263002"/>
                  <a:gd name="connsiteY13" fmla="*/ 108568 h 898526"/>
                  <a:gd name="connsiteX14" fmla="*/ 61737 w 1263002"/>
                  <a:gd name="connsiteY14" fmla="*/ 323851 h 898526"/>
                  <a:gd name="connsiteX15" fmla="*/ 226837 w 1263002"/>
                  <a:gd name="connsiteY15" fmla="*/ 412751 h 898526"/>
                  <a:gd name="connsiteX16" fmla="*/ 36337 w 1263002"/>
                  <a:gd name="connsiteY16" fmla="*/ 482601 h 898526"/>
                  <a:gd name="connsiteX17" fmla="*/ 0 w 1263002"/>
                  <a:gd name="connsiteY17"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16580 w 1263002"/>
                  <a:gd name="connsiteY10" fmla="*/ 107949 h 898526"/>
                  <a:gd name="connsiteX11" fmla="*/ 397493 w 1263002"/>
                  <a:gd name="connsiteY11" fmla="*/ 109537 h 898526"/>
                  <a:gd name="connsiteX12" fmla="*/ 315737 w 1263002"/>
                  <a:gd name="connsiteY12" fmla="*/ 0 h 898526"/>
                  <a:gd name="connsiteX13" fmla="*/ 256206 w 1263002"/>
                  <a:gd name="connsiteY13" fmla="*/ 109537 h 898526"/>
                  <a:gd name="connsiteX14" fmla="*/ 92339 w 1263002"/>
                  <a:gd name="connsiteY14" fmla="*/ 108568 h 898526"/>
                  <a:gd name="connsiteX15" fmla="*/ 61737 w 1263002"/>
                  <a:gd name="connsiteY15" fmla="*/ 323851 h 898526"/>
                  <a:gd name="connsiteX16" fmla="*/ 226837 w 1263002"/>
                  <a:gd name="connsiteY16" fmla="*/ 412751 h 898526"/>
                  <a:gd name="connsiteX17" fmla="*/ 36337 w 1263002"/>
                  <a:gd name="connsiteY17" fmla="*/ 482601 h 898526"/>
                  <a:gd name="connsiteX18" fmla="*/ 0 w 1263002"/>
                  <a:gd name="connsiteY18"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107949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0349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0349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0349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0349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2730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2730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20726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24456 w 1260621"/>
                  <a:gd name="connsiteY17" fmla="*/ 412751 h 898526"/>
                  <a:gd name="connsiteX18" fmla="*/ 33956 w 1260621"/>
                  <a:gd name="connsiteY18" fmla="*/ 48260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24456 w 1260621"/>
                  <a:gd name="connsiteY17" fmla="*/ 412751 h 898526"/>
                  <a:gd name="connsiteX18" fmla="*/ 33956 w 1260621"/>
                  <a:gd name="connsiteY18" fmla="*/ 48260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24456 w 1260621"/>
                  <a:gd name="connsiteY17" fmla="*/ 412751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193500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20550 h 900908"/>
                  <a:gd name="connsiteX1" fmla="*/ 243506 w 1260621"/>
                  <a:gd name="connsiteY1" fmla="*/ 719933 h 900908"/>
                  <a:gd name="connsiteX2" fmla="*/ 310181 w 1260621"/>
                  <a:gd name="connsiteY2" fmla="*/ 900908 h 900908"/>
                  <a:gd name="connsiteX3" fmla="*/ 399081 w 1260621"/>
                  <a:gd name="connsiteY3" fmla="*/ 720727 h 900908"/>
                  <a:gd name="connsiteX4" fmla="*/ 1176955 w 1260621"/>
                  <a:gd name="connsiteY4" fmla="*/ 721344 h 900908"/>
                  <a:gd name="connsiteX5" fmla="*/ 1103931 w 1260621"/>
                  <a:gd name="connsiteY5" fmla="*/ 481807 h 900908"/>
                  <a:gd name="connsiteX6" fmla="*/ 1256331 w 1260621"/>
                  <a:gd name="connsiteY6" fmla="*/ 389732 h 900908"/>
                  <a:gd name="connsiteX7" fmla="*/ 1065831 w 1260621"/>
                  <a:gd name="connsiteY7" fmla="*/ 338932 h 900908"/>
                  <a:gd name="connsiteX8" fmla="*/ 1009033 w 1260621"/>
                  <a:gd name="connsiteY8" fmla="*/ 111567 h 900908"/>
                  <a:gd name="connsiteX9" fmla="*/ 849930 w 1260621"/>
                  <a:gd name="connsiteY9" fmla="*/ 110331 h 900908"/>
                  <a:gd name="connsiteX10" fmla="*/ 783255 w 1260621"/>
                  <a:gd name="connsiteY10" fmla="*/ 265112 h 900908"/>
                  <a:gd name="connsiteX11" fmla="*/ 714199 w 1260621"/>
                  <a:gd name="connsiteY11" fmla="*/ 110331 h 900908"/>
                  <a:gd name="connsiteX12" fmla="*/ 395112 w 1260621"/>
                  <a:gd name="connsiteY12" fmla="*/ 111919 h 900908"/>
                  <a:gd name="connsiteX13" fmla="*/ 325262 w 1260621"/>
                  <a:gd name="connsiteY13" fmla="*/ 0 h 900908"/>
                  <a:gd name="connsiteX14" fmla="*/ 253825 w 1260621"/>
                  <a:gd name="connsiteY14" fmla="*/ 111919 h 900908"/>
                  <a:gd name="connsiteX15" fmla="*/ 89958 w 1260621"/>
                  <a:gd name="connsiteY15" fmla="*/ 110950 h 900908"/>
                  <a:gd name="connsiteX16" fmla="*/ 59356 w 1260621"/>
                  <a:gd name="connsiteY16" fmla="*/ 326233 h 900908"/>
                  <a:gd name="connsiteX17" fmla="*/ 203025 w 1260621"/>
                  <a:gd name="connsiteY17" fmla="*/ 405608 h 900908"/>
                  <a:gd name="connsiteX18" fmla="*/ 36337 w 1260621"/>
                  <a:gd name="connsiteY18" fmla="*/ 465933 h 900908"/>
                  <a:gd name="connsiteX19" fmla="*/ 0 w 1260621"/>
                  <a:gd name="connsiteY19" fmla="*/ 720550 h 900908"/>
                  <a:gd name="connsiteX0" fmla="*/ 0 w 1260621"/>
                  <a:gd name="connsiteY0" fmla="*/ 720550 h 900908"/>
                  <a:gd name="connsiteX1" fmla="*/ 243506 w 1260621"/>
                  <a:gd name="connsiteY1" fmla="*/ 719933 h 900908"/>
                  <a:gd name="connsiteX2" fmla="*/ 310181 w 1260621"/>
                  <a:gd name="connsiteY2" fmla="*/ 900908 h 900908"/>
                  <a:gd name="connsiteX3" fmla="*/ 399081 w 1260621"/>
                  <a:gd name="connsiteY3" fmla="*/ 720727 h 900908"/>
                  <a:gd name="connsiteX4" fmla="*/ 1176955 w 1260621"/>
                  <a:gd name="connsiteY4" fmla="*/ 721344 h 900908"/>
                  <a:gd name="connsiteX5" fmla="*/ 1103931 w 1260621"/>
                  <a:gd name="connsiteY5" fmla="*/ 481807 h 900908"/>
                  <a:gd name="connsiteX6" fmla="*/ 1256331 w 1260621"/>
                  <a:gd name="connsiteY6" fmla="*/ 389732 h 900908"/>
                  <a:gd name="connsiteX7" fmla="*/ 1065831 w 1260621"/>
                  <a:gd name="connsiteY7" fmla="*/ 338932 h 900908"/>
                  <a:gd name="connsiteX8" fmla="*/ 1009033 w 1260621"/>
                  <a:gd name="connsiteY8" fmla="*/ 111567 h 900908"/>
                  <a:gd name="connsiteX9" fmla="*/ 849930 w 1260621"/>
                  <a:gd name="connsiteY9" fmla="*/ 110331 h 900908"/>
                  <a:gd name="connsiteX10" fmla="*/ 783255 w 1260621"/>
                  <a:gd name="connsiteY10" fmla="*/ 265112 h 900908"/>
                  <a:gd name="connsiteX11" fmla="*/ 714199 w 1260621"/>
                  <a:gd name="connsiteY11" fmla="*/ 110331 h 900908"/>
                  <a:gd name="connsiteX12" fmla="*/ 395112 w 1260621"/>
                  <a:gd name="connsiteY12" fmla="*/ 111919 h 900908"/>
                  <a:gd name="connsiteX13" fmla="*/ 325262 w 1260621"/>
                  <a:gd name="connsiteY13" fmla="*/ 0 h 900908"/>
                  <a:gd name="connsiteX14" fmla="*/ 253825 w 1260621"/>
                  <a:gd name="connsiteY14" fmla="*/ 111919 h 900908"/>
                  <a:gd name="connsiteX15" fmla="*/ 89958 w 1260621"/>
                  <a:gd name="connsiteY15" fmla="*/ 110950 h 900908"/>
                  <a:gd name="connsiteX16" fmla="*/ 59356 w 1260621"/>
                  <a:gd name="connsiteY16" fmla="*/ 326233 h 900908"/>
                  <a:gd name="connsiteX17" fmla="*/ 203025 w 1260621"/>
                  <a:gd name="connsiteY17" fmla="*/ 405608 h 900908"/>
                  <a:gd name="connsiteX18" fmla="*/ 36337 w 1260621"/>
                  <a:gd name="connsiteY18" fmla="*/ 465933 h 900908"/>
                  <a:gd name="connsiteX19" fmla="*/ 0 w 1260621"/>
                  <a:gd name="connsiteY19" fmla="*/ 720550 h 900908"/>
                  <a:gd name="connsiteX0" fmla="*/ 0 w 1260621"/>
                  <a:gd name="connsiteY0" fmla="*/ 720575 h 900933"/>
                  <a:gd name="connsiteX1" fmla="*/ 243506 w 1260621"/>
                  <a:gd name="connsiteY1" fmla="*/ 719958 h 900933"/>
                  <a:gd name="connsiteX2" fmla="*/ 310181 w 1260621"/>
                  <a:gd name="connsiteY2" fmla="*/ 900933 h 900933"/>
                  <a:gd name="connsiteX3" fmla="*/ 399081 w 1260621"/>
                  <a:gd name="connsiteY3" fmla="*/ 720752 h 900933"/>
                  <a:gd name="connsiteX4" fmla="*/ 1176955 w 1260621"/>
                  <a:gd name="connsiteY4" fmla="*/ 721369 h 900933"/>
                  <a:gd name="connsiteX5" fmla="*/ 1103931 w 1260621"/>
                  <a:gd name="connsiteY5" fmla="*/ 481832 h 900933"/>
                  <a:gd name="connsiteX6" fmla="*/ 1256331 w 1260621"/>
                  <a:gd name="connsiteY6" fmla="*/ 389757 h 900933"/>
                  <a:gd name="connsiteX7" fmla="*/ 1065831 w 1260621"/>
                  <a:gd name="connsiteY7" fmla="*/ 338957 h 900933"/>
                  <a:gd name="connsiteX8" fmla="*/ 1009033 w 1260621"/>
                  <a:gd name="connsiteY8" fmla="*/ 111592 h 900933"/>
                  <a:gd name="connsiteX9" fmla="*/ 849930 w 1260621"/>
                  <a:gd name="connsiteY9" fmla="*/ 110356 h 900933"/>
                  <a:gd name="connsiteX10" fmla="*/ 783255 w 1260621"/>
                  <a:gd name="connsiteY10" fmla="*/ 265137 h 900933"/>
                  <a:gd name="connsiteX11" fmla="*/ 714199 w 1260621"/>
                  <a:gd name="connsiteY11" fmla="*/ 110356 h 900933"/>
                  <a:gd name="connsiteX12" fmla="*/ 395112 w 1260621"/>
                  <a:gd name="connsiteY12" fmla="*/ 111944 h 900933"/>
                  <a:gd name="connsiteX13" fmla="*/ 325262 w 1260621"/>
                  <a:gd name="connsiteY13" fmla="*/ 25 h 900933"/>
                  <a:gd name="connsiteX14" fmla="*/ 253825 w 1260621"/>
                  <a:gd name="connsiteY14" fmla="*/ 111944 h 900933"/>
                  <a:gd name="connsiteX15" fmla="*/ 89958 w 1260621"/>
                  <a:gd name="connsiteY15" fmla="*/ 110975 h 900933"/>
                  <a:gd name="connsiteX16" fmla="*/ 59356 w 1260621"/>
                  <a:gd name="connsiteY16" fmla="*/ 326258 h 900933"/>
                  <a:gd name="connsiteX17" fmla="*/ 203025 w 1260621"/>
                  <a:gd name="connsiteY17" fmla="*/ 405633 h 900933"/>
                  <a:gd name="connsiteX18" fmla="*/ 36337 w 1260621"/>
                  <a:gd name="connsiteY18" fmla="*/ 465958 h 900933"/>
                  <a:gd name="connsiteX19" fmla="*/ 0 w 1260621"/>
                  <a:gd name="connsiteY19" fmla="*/ 720575 h 900933"/>
                  <a:gd name="connsiteX0" fmla="*/ 0 w 1260621"/>
                  <a:gd name="connsiteY0" fmla="*/ 720578 h 900936"/>
                  <a:gd name="connsiteX1" fmla="*/ 243506 w 1260621"/>
                  <a:gd name="connsiteY1" fmla="*/ 719961 h 900936"/>
                  <a:gd name="connsiteX2" fmla="*/ 310181 w 1260621"/>
                  <a:gd name="connsiteY2" fmla="*/ 900936 h 900936"/>
                  <a:gd name="connsiteX3" fmla="*/ 399081 w 1260621"/>
                  <a:gd name="connsiteY3" fmla="*/ 720755 h 900936"/>
                  <a:gd name="connsiteX4" fmla="*/ 1176955 w 1260621"/>
                  <a:gd name="connsiteY4" fmla="*/ 721372 h 900936"/>
                  <a:gd name="connsiteX5" fmla="*/ 1103931 w 1260621"/>
                  <a:gd name="connsiteY5" fmla="*/ 481835 h 900936"/>
                  <a:gd name="connsiteX6" fmla="*/ 1256331 w 1260621"/>
                  <a:gd name="connsiteY6" fmla="*/ 389760 h 900936"/>
                  <a:gd name="connsiteX7" fmla="*/ 1065831 w 1260621"/>
                  <a:gd name="connsiteY7" fmla="*/ 338960 h 900936"/>
                  <a:gd name="connsiteX8" fmla="*/ 1009033 w 1260621"/>
                  <a:gd name="connsiteY8" fmla="*/ 111595 h 900936"/>
                  <a:gd name="connsiteX9" fmla="*/ 849930 w 1260621"/>
                  <a:gd name="connsiteY9" fmla="*/ 110359 h 900936"/>
                  <a:gd name="connsiteX10" fmla="*/ 783255 w 1260621"/>
                  <a:gd name="connsiteY10" fmla="*/ 265140 h 900936"/>
                  <a:gd name="connsiteX11" fmla="*/ 714199 w 1260621"/>
                  <a:gd name="connsiteY11" fmla="*/ 110359 h 900936"/>
                  <a:gd name="connsiteX12" fmla="*/ 395112 w 1260621"/>
                  <a:gd name="connsiteY12" fmla="*/ 111947 h 900936"/>
                  <a:gd name="connsiteX13" fmla="*/ 325262 w 1260621"/>
                  <a:gd name="connsiteY13" fmla="*/ 28 h 900936"/>
                  <a:gd name="connsiteX14" fmla="*/ 253825 w 1260621"/>
                  <a:gd name="connsiteY14" fmla="*/ 111947 h 900936"/>
                  <a:gd name="connsiteX15" fmla="*/ 89958 w 1260621"/>
                  <a:gd name="connsiteY15" fmla="*/ 110978 h 900936"/>
                  <a:gd name="connsiteX16" fmla="*/ 59356 w 1260621"/>
                  <a:gd name="connsiteY16" fmla="*/ 326261 h 900936"/>
                  <a:gd name="connsiteX17" fmla="*/ 203025 w 1260621"/>
                  <a:gd name="connsiteY17" fmla="*/ 405636 h 900936"/>
                  <a:gd name="connsiteX18" fmla="*/ 36337 w 1260621"/>
                  <a:gd name="connsiteY18" fmla="*/ 465961 h 900936"/>
                  <a:gd name="connsiteX19" fmla="*/ 0 w 1260621"/>
                  <a:gd name="connsiteY19" fmla="*/ 720578 h 900936"/>
                  <a:gd name="connsiteX0" fmla="*/ 0 w 1260621"/>
                  <a:gd name="connsiteY0" fmla="*/ 720578 h 900936"/>
                  <a:gd name="connsiteX1" fmla="*/ 243506 w 1260621"/>
                  <a:gd name="connsiteY1" fmla="*/ 719961 h 900936"/>
                  <a:gd name="connsiteX2" fmla="*/ 310181 w 1260621"/>
                  <a:gd name="connsiteY2" fmla="*/ 900936 h 900936"/>
                  <a:gd name="connsiteX3" fmla="*/ 399081 w 1260621"/>
                  <a:gd name="connsiteY3" fmla="*/ 720755 h 900936"/>
                  <a:gd name="connsiteX4" fmla="*/ 1176955 w 1260621"/>
                  <a:gd name="connsiteY4" fmla="*/ 721372 h 900936"/>
                  <a:gd name="connsiteX5" fmla="*/ 1103931 w 1260621"/>
                  <a:gd name="connsiteY5" fmla="*/ 481835 h 900936"/>
                  <a:gd name="connsiteX6" fmla="*/ 1256331 w 1260621"/>
                  <a:gd name="connsiteY6" fmla="*/ 389760 h 900936"/>
                  <a:gd name="connsiteX7" fmla="*/ 1065831 w 1260621"/>
                  <a:gd name="connsiteY7" fmla="*/ 338960 h 900936"/>
                  <a:gd name="connsiteX8" fmla="*/ 1009033 w 1260621"/>
                  <a:gd name="connsiteY8" fmla="*/ 111595 h 900936"/>
                  <a:gd name="connsiteX9" fmla="*/ 849930 w 1260621"/>
                  <a:gd name="connsiteY9" fmla="*/ 110359 h 900936"/>
                  <a:gd name="connsiteX10" fmla="*/ 783255 w 1260621"/>
                  <a:gd name="connsiteY10" fmla="*/ 265140 h 900936"/>
                  <a:gd name="connsiteX11" fmla="*/ 714199 w 1260621"/>
                  <a:gd name="connsiteY11" fmla="*/ 110359 h 900936"/>
                  <a:gd name="connsiteX12" fmla="*/ 395112 w 1260621"/>
                  <a:gd name="connsiteY12" fmla="*/ 111947 h 900936"/>
                  <a:gd name="connsiteX13" fmla="*/ 325262 w 1260621"/>
                  <a:gd name="connsiteY13" fmla="*/ 28 h 900936"/>
                  <a:gd name="connsiteX14" fmla="*/ 253825 w 1260621"/>
                  <a:gd name="connsiteY14" fmla="*/ 111947 h 900936"/>
                  <a:gd name="connsiteX15" fmla="*/ 89958 w 1260621"/>
                  <a:gd name="connsiteY15" fmla="*/ 110978 h 900936"/>
                  <a:gd name="connsiteX16" fmla="*/ 59356 w 1260621"/>
                  <a:gd name="connsiteY16" fmla="*/ 326261 h 900936"/>
                  <a:gd name="connsiteX17" fmla="*/ 203025 w 1260621"/>
                  <a:gd name="connsiteY17" fmla="*/ 405636 h 900936"/>
                  <a:gd name="connsiteX18" fmla="*/ 36337 w 1260621"/>
                  <a:gd name="connsiteY18" fmla="*/ 465961 h 900936"/>
                  <a:gd name="connsiteX19" fmla="*/ 0 w 1260621"/>
                  <a:gd name="connsiteY19" fmla="*/ 720578 h 900936"/>
                  <a:gd name="connsiteX0" fmla="*/ 0 w 1260621"/>
                  <a:gd name="connsiteY0" fmla="*/ 722956 h 903314"/>
                  <a:gd name="connsiteX1" fmla="*/ 243506 w 1260621"/>
                  <a:gd name="connsiteY1" fmla="*/ 722339 h 903314"/>
                  <a:gd name="connsiteX2" fmla="*/ 310181 w 1260621"/>
                  <a:gd name="connsiteY2" fmla="*/ 903314 h 903314"/>
                  <a:gd name="connsiteX3" fmla="*/ 399081 w 1260621"/>
                  <a:gd name="connsiteY3" fmla="*/ 723133 h 903314"/>
                  <a:gd name="connsiteX4" fmla="*/ 1176955 w 1260621"/>
                  <a:gd name="connsiteY4" fmla="*/ 723750 h 903314"/>
                  <a:gd name="connsiteX5" fmla="*/ 1103931 w 1260621"/>
                  <a:gd name="connsiteY5" fmla="*/ 484213 h 903314"/>
                  <a:gd name="connsiteX6" fmla="*/ 1256331 w 1260621"/>
                  <a:gd name="connsiteY6" fmla="*/ 392138 h 903314"/>
                  <a:gd name="connsiteX7" fmla="*/ 1065831 w 1260621"/>
                  <a:gd name="connsiteY7" fmla="*/ 341338 h 903314"/>
                  <a:gd name="connsiteX8" fmla="*/ 1009033 w 1260621"/>
                  <a:gd name="connsiteY8" fmla="*/ 113973 h 903314"/>
                  <a:gd name="connsiteX9" fmla="*/ 849930 w 1260621"/>
                  <a:gd name="connsiteY9" fmla="*/ 112737 h 903314"/>
                  <a:gd name="connsiteX10" fmla="*/ 783255 w 1260621"/>
                  <a:gd name="connsiteY10" fmla="*/ 267518 h 903314"/>
                  <a:gd name="connsiteX11" fmla="*/ 714199 w 1260621"/>
                  <a:gd name="connsiteY11" fmla="*/ 112737 h 903314"/>
                  <a:gd name="connsiteX12" fmla="*/ 395112 w 1260621"/>
                  <a:gd name="connsiteY12" fmla="*/ 114325 h 903314"/>
                  <a:gd name="connsiteX13" fmla="*/ 322880 w 1260621"/>
                  <a:gd name="connsiteY13" fmla="*/ 25 h 903314"/>
                  <a:gd name="connsiteX14" fmla="*/ 253825 w 1260621"/>
                  <a:gd name="connsiteY14" fmla="*/ 114325 h 903314"/>
                  <a:gd name="connsiteX15" fmla="*/ 89958 w 1260621"/>
                  <a:gd name="connsiteY15" fmla="*/ 113356 h 903314"/>
                  <a:gd name="connsiteX16" fmla="*/ 59356 w 1260621"/>
                  <a:gd name="connsiteY16" fmla="*/ 328639 h 903314"/>
                  <a:gd name="connsiteX17" fmla="*/ 203025 w 1260621"/>
                  <a:gd name="connsiteY17" fmla="*/ 408014 h 903314"/>
                  <a:gd name="connsiteX18" fmla="*/ 36337 w 1260621"/>
                  <a:gd name="connsiteY18" fmla="*/ 468339 h 903314"/>
                  <a:gd name="connsiteX19" fmla="*/ 0 w 1260621"/>
                  <a:gd name="connsiteY19" fmla="*/ 722956 h 903314"/>
                  <a:gd name="connsiteX0" fmla="*/ 0 w 1260621"/>
                  <a:gd name="connsiteY0" fmla="*/ 722956 h 903314"/>
                  <a:gd name="connsiteX1" fmla="*/ 243506 w 1260621"/>
                  <a:gd name="connsiteY1" fmla="*/ 722339 h 903314"/>
                  <a:gd name="connsiteX2" fmla="*/ 310181 w 1260621"/>
                  <a:gd name="connsiteY2" fmla="*/ 903314 h 903314"/>
                  <a:gd name="connsiteX3" fmla="*/ 399081 w 1260621"/>
                  <a:gd name="connsiteY3" fmla="*/ 723133 h 903314"/>
                  <a:gd name="connsiteX4" fmla="*/ 1176955 w 1260621"/>
                  <a:gd name="connsiteY4" fmla="*/ 723750 h 903314"/>
                  <a:gd name="connsiteX5" fmla="*/ 1103931 w 1260621"/>
                  <a:gd name="connsiteY5" fmla="*/ 484213 h 903314"/>
                  <a:gd name="connsiteX6" fmla="*/ 1256331 w 1260621"/>
                  <a:gd name="connsiteY6" fmla="*/ 392138 h 903314"/>
                  <a:gd name="connsiteX7" fmla="*/ 1065831 w 1260621"/>
                  <a:gd name="connsiteY7" fmla="*/ 341338 h 903314"/>
                  <a:gd name="connsiteX8" fmla="*/ 1009033 w 1260621"/>
                  <a:gd name="connsiteY8" fmla="*/ 113973 h 903314"/>
                  <a:gd name="connsiteX9" fmla="*/ 849930 w 1260621"/>
                  <a:gd name="connsiteY9" fmla="*/ 112737 h 903314"/>
                  <a:gd name="connsiteX10" fmla="*/ 783255 w 1260621"/>
                  <a:gd name="connsiteY10" fmla="*/ 267518 h 903314"/>
                  <a:gd name="connsiteX11" fmla="*/ 714199 w 1260621"/>
                  <a:gd name="connsiteY11" fmla="*/ 112737 h 903314"/>
                  <a:gd name="connsiteX12" fmla="*/ 395112 w 1260621"/>
                  <a:gd name="connsiteY12" fmla="*/ 114325 h 903314"/>
                  <a:gd name="connsiteX13" fmla="*/ 322880 w 1260621"/>
                  <a:gd name="connsiteY13" fmla="*/ 25 h 903314"/>
                  <a:gd name="connsiteX14" fmla="*/ 253825 w 1260621"/>
                  <a:gd name="connsiteY14" fmla="*/ 114325 h 903314"/>
                  <a:gd name="connsiteX15" fmla="*/ 89958 w 1260621"/>
                  <a:gd name="connsiteY15" fmla="*/ 113356 h 903314"/>
                  <a:gd name="connsiteX16" fmla="*/ 59356 w 1260621"/>
                  <a:gd name="connsiteY16" fmla="*/ 328639 h 903314"/>
                  <a:gd name="connsiteX17" fmla="*/ 203025 w 1260621"/>
                  <a:gd name="connsiteY17" fmla="*/ 408014 h 903314"/>
                  <a:gd name="connsiteX18" fmla="*/ 36337 w 1260621"/>
                  <a:gd name="connsiteY18" fmla="*/ 468339 h 903314"/>
                  <a:gd name="connsiteX19" fmla="*/ 0 w 1260621"/>
                  <a:gd name="connsiteY19"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1176955 w 1258829"/>
                  <a:gd name="connsiteY4" fmla="*/ 723750 h 903314"/>
                  <a:gd name="connsiteX5" fmla="*/ 1103931 w 1258829"/>
                  <a:gd name="connsiteY5" fmla="*/ 484213 h 903314"/>
                  <a:gd name="connsiteX6" fmla="*/ 1256331 w 1258829"/>
                  <a:gd name="connsiteY6" fmla="*/ 392138 h 903314"/>
                  <a:gd name="connsiteX7" fmla="*/ 1065831 w 1258829"/>
                  <a:gd name="connsiteY7" fmla="*/ 341338 h 903314"/>
                  <a:gd name="connsiteX8" fmla="*/ 1009033 w 1258829"/>
                  <a:gd name="connsiteY8" fmla="*/ 113973 h 903314"/>
                  <a:gd name="connsiteX9" fmla="*/ 849930 w 1258829"/>
                  <a:gd name="connsiteY9" fmla="*/ 112737 h 903314"/>
                  <a:gd name="connsiteX10" fmla="*/ 783255 w 1258829"/>
                  <a:gd name="connsiteY10" fmla="*/ 267518 h 903314"/>
                  <a:gd name="connsiteX11" fmla="*/ 714199 w 1258829"/>
                  <a:gd name="connsiteY11" fmla="*/ 112737 h 903314"/>
                  <a:gd name="connsiteX12" fmla="*/ 395112 w 1258829"/>
                  <a:gd name="connsiteY12" fmla="*/ 114325 h 903314"/>
                  <a:gd name="connsiteX13" fmla="*/ 322880 w 1258829"/>
                  <a:gd name="connsiteY13" fmla="*/ 25 h 903314"/>
                  <a:gd name="connsiteX14" fmla="*/ 253825 w 1258829"/>
                  <a:gd name="connsiteY14" fmla="*/ 114325 h 903314"/>
                  <a:gd name="connsiteX15" fmla="*/ 89958 w 1258829"/>
                  <a:gd name="connsiteY15" fmla="*/ 113356 h 903314"/>
                  <a:gd name="connsiteX16" fmla="*/ 59356 w 1258829"/>
                  <a:gd name="connsiteY16" fmla="*/ 328639 h 903314"/>
                  <a:gd name="connsiteX17" fmla="*/ 203025 w 1258829"/>
                  <a:gd name="connsiteY17" fmla="*/ 408014 h 903314"/>
                  <a:gd name="connsiteX18" fmla="*/ 36337 w 1258829"/>
                  <a:gd name="connsiteY18" fmla="*/ 468339 h 903314"/>
                  <a:gd name="connsiteX19" fmla="*/ 0 w 1258829"/>
                  <a:gd name="connsiteY19"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1176955 w 1258829"/>
                  <a:gd name="connsiteY5" fmla="*/ 723750 h 903314"/>
                  <a:gd name="connsiteX6" fmla="*/ 1103931 w 1258829"/>
                  <a:gd name="connsiteY6" fmla="*/ 484213 h 903314"/>
                  <a:gd name="connsiteX7" fmla="*/ 1256331 w 1258829"/>
                  <a:gd name="connsiteY7" fmla="*/ 392138 h 903314"/>
                  <a:gd name="connsiteX8" fmla="*/ 1065831 w 1258829"/>
                  <a:gd name="connsiteY8" fmla="*/ 341338 h 903314"/>
                  <a:gd name="connsiteX9" fmla="*/ 1009033 w 1258829"/>
                  <a:gd name="connsiteY9" fmla="*/ 113973 h 903314"/>
                  <a:gd name="connsiteX10" fmla="*/ 849930 w 1258829"/>
                  <a:gd name="connsiteY10" fmla="*/ 112737 h 903314"/>
                  <a:gd name="connsiteX11" fmla="*/ 783255 w 1258829"/>
                  <a:gd name="connsiteY11" fmla="*/ 267518 h 903314"/>
                  <a:gd name="connsiteX12" fmla="*/ 714199 w 1258829"/>
                  <a:gd name="connsiteY12" fmla="*/ 112737 h 903314"/>
                  <a:gd name="connsiteX13" fmla="*/ 395112 w 1258829"/>
                  <a:gd name="connsiteY13" fmla="*/ 114325 h 903314"/>
                  <a:gd name="connsiteX14" fmla="*/ 322880 w 1258829"/>
                  <a:gd name="connsiteY14" fmla="*/ 25 h 903314"/>
                  <a:gd name="connsiteX15" fmla="*/ 253825 w 1258829"/>
                  <a:gd name="connsiteY15" fmla="*/ 114325 h 903314"/>
                  <a:gd name="connsiteX16" fmla="*/ 89958 w 1258829"/>
                  <a:gd name="connsiteY16" fmla="*/ 113356 h 903314"/>
                  <a:gd name="connsiteX17" fmla="*/ 59356 w 1258829"/>
                  <a:gd name="connsiteY17" fmla="*/ 328639 h 903314"/>
                  <a:gd name="connsiteX18" fmla="*/ 203025 w 1258829"/>
                  <a:gd name="connsiteY18" fmla="*/ 408014 h 903314"/>
                  <a:gd name="connsiteX19" fmla="*/ 36337 w 1258829"/>
                  <a:gd name="connsiteY19" fmla="*/ 468339 h 903314"/>
                  <a:gd name="connsiteX20" fmla="*/ 0 w 1258829"/>
                  <a:gd name="connsiteY20"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61055 w 1258829"/>
                  <a:gd name="connsiteY5" fmla="*/ 722338 h 903314"/>
                  <a:gd name="connsiteX6" fmla="*/ 1176955 w 1258829"/>
                  <a:gd name="connsiteY6" fmla="*/ 723750 h 903314"/>
                  <a:gd name="connsiteX7" fmla="*/ 1103931 w 1258829"/>
                  <a:gd name="connsiteY7" fmla="*/ 484213 h 903314"/>
                  <a:gd name="connsiteX8" fmla="*/ 1256331 w 1258829"/>
                  <a:gd name="connsiteY8" fmla="*/ 392138 h 903314"/>
                  <a:gd name="connsiteX9" fmla="*/ 1065831 w 1258829"/>
                  <a:gd name="connsiteY9" fmla="*/ 341338 h 903314"/>
                  <a:gd name="connsiteX10" fmla="*/ 1009033 w 1258829"/>
                  <a:gd name="connsiteY10" fmla="*/ 113973 h 903314"/>
                  <a:gd name="connsiteX11" fmla="*/ 849930 w 1258829"/>
                  <a:gd name="connsiteY11" fmla="*/ 112737 h 903314"/>
                  <a:gd name="connsiteX12" fmla="*/ 783255 w 1258829"/>
                  <a:gd name="connsiteY12" fmla="*/ 267518 h 903314"/>
                  <a:gd name="connsiteX13" fmla="*/ 714199 w 1258829"/>
                  <a:gd name="connsiteY13" fmla="*/ 112737 h 903314"/>
                  <a:gd name="connsiteX14" fmla="*/ 395112 w 1258829"/>
                  <a:gd name="connsiteY14" fmla="*/ 114325 h 903314"/>
                  <a:gd name="connsiteX15" fmla="*/ 322880 w 1258829"/>
                  <a:gd name="connsiteY15" fmla="*/ 25 h 903314"/>
                  <a:gd name="connsiteX16" fmla="*/ 253825 w 1258829"/>
                  <a:gd name="connsiteY16" fmla="*/ 114325 h 903314"/>
                  <a:gd name="connsiteX17" fmla="*/ 89958 w 1258829"/>
                  <a:gd name="connsiteY17" fmla="*/ 113356 h 903314"/>
                  <a:gd name="connsiteX18" fmla="*/ 59356 w 1258829"/>
                  <a:gd name="connsiteY18" fmla="*/ 328639 h 903314"/>
                  <a:gd name="connsiteX19" fmla="*/ 203025 w 1258829"/>
                  <a:gd name="connsiteY19" fmla="*/ 408014 h 903314"/>
                  <a:gd name="connsiteX20" fmla="*/ 36337 w 1258829"/>
                  <a:gd name="connsiteY20" fmla="*/ 468339 h 903314"/>
                  <a:gd name="connsiteX21" fmla="*/ 0 w 1258829"/>
                  <a:gd name="connsiteY21"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84855 w 1258829"/>
                  <a:gd name="connsiteY5" fmla="*/ 7223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00730 w 1258829"/>
                  <a:gd name="connsiteY5" fmla="*/ 877913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00730 w 1258829"/>
                  <a:gd name="connsiteY5" fmla="*/ 877913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00730 w 1258829"/>
                  <a:gd name="connsiteY5" fmla="*/ 877913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00730 w 1258829"/>
                  <a:gd name="connsiteY5" fmla="*/ 877913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00730 w 1258829"/>
                  <a:gd name="connsiteY5" fmla="*/ 877913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3586 w 1258829"/>
                  <a:gd name="connsiteY5" fmla="*/ 8874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3586 w 1258829"/>
                  <a:gd name="connsiteY5" fmla="*/ 8874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3586 w 1258829"/>
                  <a:gd name="connsiteY5" fmla="*/ 8874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3586 w 1258829"/>
                  <a:gd name="connsiteY5" fmla="*/ 8874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3586 w 1258829"/>
                  <a:gd name="connsiteY5" fmla="*/ 8874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8349 w 1258829"/>
                  <a:gd name="connsiteY5" fmla="*/ 889819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88"/>
                  <a:gd name="connsiteY0" fmla="*/ 722956 h 903314"/>
                  <a:gd name="connsiteX1" fmla="*/ 243506 w 1258888"/>
                  <a:gd name="connsiteY1" fmla="*/ 722339 h 903314"/>
                  <a:gd name="connsiteX2" fmla="*/ 310181 w 1258888"/>
                  <a:gd name="connsiteY2" fmla="*/ 903314 h 903314"/>
                  <a:gd name="connsiteX3" fmla="*/ 399081 w 1258888"/>
                  <a:gd name="connsiteY3" fmla="*/ 723133 h 903314"/>
                  <a:gd name="connsiteX4" fmla="*/ 818180 w 1258888"/>
                  <a:gd name="connsiteY4" fmla="*/ 722338 h 903314"/>
                  <a:gd name="connsiteX5" fmla="*/ 898349 w 1258888"/>
                  <a:gd name="connsiteY5" fmla="*/ 889819 h 903314"/>
                  <a:gd name="connsiteX6" fmla="*/ 961055 w 1258888"/>
                  <a:gd name="connsiteY6" fmla="*/ 722338 h 903314"/>
                  <a:gd name="connsiteX7" fmla="*/ 1176955 w 1258888"/>
                  <a:gd name="connsiteY7" fmla="*/ 723750 h 903314"/>
                  <a:gd name="connsiteX8" fmla="*/ 1106312 w 1258888"/>
                  <a:gd name="connsiteY8" fmla="*/ 491357 h 903314"/>
                  <a:gd name="connsiteX9" fmla="*/ 1256331 w 1258888"/>
                  <a:gd name="connsiteY9" fmla="*/ 392138 h 903314"/>
                  <a:gd name="connsiteX10" fmla="*/ 1065831 w 1258888"/>
                  <a:gd name="connsiteY10" fmla="*/ 341338 h 903314"/>
                  <a:gd name="connsiteX11" fmla="*/ 1009033 w 1258888"/>
                  <a:gd name="connsiteY11" fmla="*/ 113973 h 903314"/>
                  <a:gd name="connsiteX12" fmla="*/ 849930 w 1258888"/>
                  <a:gd name="connsiteY12" fmla="*/ 112737 h 903314"/>
                  <a:gd name="connsiteX13" fmla="*/ 783255 w 1258888"/>
                  <a:gd name="connsiteY13" fmla="*/ 267518 h 903314"/>
                  <a:gd name="connsiteX14" fmla="*/ 714199 w 1258888"/>
                  <a:gd name="connsiteY14" fmla="*/ 112737 h 903314"/>
                  <a:gd name="connsiteX15" fmla="*/ 395112 w 1258888"/>
                  <a:gd name="connsiteY15" fmla="*/ 114325 h 903314"/>
                  <a:gd name="connsiteX16" fmla="*/ 322880 w 1258888"/>
                  <a:gd name="connsiteY16" fmla="*/ 25 h 903314"/>
                  <a:gd name="connsiteX17" fmla="*/ 253825 w 1258888"/>
                  <a:gd name="connsiteY17" fmla="*/ 114325 h 903314"/>
                  <a:gd name="connsiteX18" fmla="*/ 89958 w 1258888"/>
                  <a:gd name="connsiteY18" fmla="*/ 113356 h 903314"/>
                  <a:gd name="connsiteX19" fmla="*/ 59356 w 1258888"/>
                  <a:gd name="connsiteY19" fmla="*/ 328639 h 903314"/>
                  <a:gd name="connsiteX20" fmla="*/ 203025 w 1258888"/>
                  <a:gd name="connsiteY20" fmla="*/ 408014 h 903314"/>
                  <a:gd name="connsiteX21" fmla="*/ 36337 w 1258888"/>
                  <a:gd name="connsiteY21" fmla="*/ 468339 h 903314"/>
                  <a:gd name="connsiteX22" fmla="*/ 0 w 1258888"/>
                  <a:gd name="connsiteY22" fmla="*/ 722956 h 903314"/>
                  <a:gd name="connsiteX0" fmla="*/ 0 w 1258831"/>
                  <a:gd name="connsiteY0" fmla="*/ 722956 h 903314"/>
                  <a:gd name="connsiteX1" fmla="*/ 243506 w 1258831"/>
                  <a:gd name="connsiteY1" fmla="*/ 722339 h 903314"/>
                  <a:gd name="connsiteX2" fmla="*/ 310181 w 1258831"/>
                  <a:gd name="connsiteY2" fmla="*/ 903314 h 903314"/>
                  <a:gd name="connsiteX3" fmla="*/ 399081 w 1258831"/>
                  <a:gd name="connsiteY3" fmla="*/ 723133 h 903314"/>
                  <a:gd name="connsiteX4" fmla="*/ 818180 w 1258831"/>
                  <a:gd name="connsiteY4" fmla="*/ 722338 h 903314"/>
                  <a:gd name="connsiteX5" fmla="*/ 898349 w 1258831"/>
                  <a:gd name="connsiteY5" fmla="*/ 889819 h 903314"/>
                  <a:gd name="connsiteX6" fmla="*/ 961055 w 1258831"/>
                  <a:gd name="connsiteY6" fmla="*/ 722338 h 903314"/>
                  <a:gd name="connsiteX7" fmla="*/ 1176955 w 1258831"/>
                  <a:gd name="connsiteY7" fmla="*/ 723750 h 903314"/>
                  <a:gd name="connsiteX8" fmla="*/ 1106312 w 1258831"/>
                  <a:gd name="connsiteY8" fmla="*/ 491357 h 903314"/>
                  <a:gd name="connsiteX9" fmla="*/ 1256331 w 1258831"/>
                  <a:gd name="connsiteY9" fmla="*/ 392138 h 903314"/>
                  <a:gd name="connsiteX10" fmla="*/ 1065831 w 1258831"/>
                  <a:gd name="connsiteY10" fmla="*/ 341338 h 903314"/>
                  <a:gd name="connsiteX11" fmla="*/ 1009033 w 1258831"/>
                  <a:gd name="connsiteY11" fmla="*/ 113973 h 903314"/>
                  <a:gd name="connsiteX12" fmla="*/ 849930 w 1258831"/>
                  <a:gd name="connsiteY12" fmla="*/ 112737 h 903314"/>
                  <a:gd name="connsiteX13" fmla="*/ 783255 w 1258831"/>
                  <a:gd name="connsiteY13" fmla="*/ 267518 h 903314"/>
                  <a:gd name="connsiteX14" fmla="*/ 714199 w 1258831"/>
                  <a:gd name="connsiteY14" fmla="*/ 112737 h 903314"/>
                  <a:gd name="connsiteX15" fmla="*/ 395112 w 1258831"/>
                  <a:gd name="connsiteY15" fmla="*/ 114325 h 903314"/>
                  <a:gd name="connsiteX16" fmla="*/ 322880 w 1258831"/>
                  <a:gd name="connsiteY16" fmla="*/ 25 h 903314"/>
                  <a:gd name="connsiteX17" fmla="*/ 253825 w 1258831"/>
                  <a:gd name="connsiteY17" fmla="*/ 114325 h 903314"/>
                  <a:gd name="connsiteX18" fmla="*/ 89958 w 1258831"/>
                  <a:gd name="connsiteY18" fmla="*/ 113356 h 903314"/>
                  <a:gd name="connsiteX19" fmla="*/ 59356 w 1258831"/>
                  <a:gd name="connsiteY19" fmla="*/ 328639 h 903314"/>
                  <a:gd name="connsiteX20" fmla="*/ 203025 w 1258831"/>
                  <a:gd name="connsiteY20" fmla="*/ 408014 h 903314"/>
                  <a:gd name="connsiteX21" fmla="*/ 36337 w 1258831"/>
                  <a:gd name="connsiteY21" fmla="*/ 468339 h 903314"/>
                  <a:gd name="connsiteX22" fmla="*/ 0 w 1258831"/>
                  <a:gd name="connsiteY22" fmla="*/ 722956 h 903314"/>
                  <a:gd name="connsiteX0" fmla="*/ 0 w 1260625"/>
                  <a:gd name="connsiteY0" fmla="*/ 722956 h 903314"/>
                  <a:gd name="connsiteX1" fmla="*/ 243506 w 1260625"/>
                  <a:gd name="connsiteY1" fmla="*/ 722339 h 903314"/>
                  <a:gd name="connsiteX2" fmla="*/ 310181 w 1260625"/>
                  <a:gd name="connsiteY2" fmla="*/ 903314 h 903314"/>
                  <a:gd name="connsiteX3" fmla="*/ 399081 w 1260625"/>
                  <a:gd name="connsiteY3" fmla="*/ 723133 h 903314"/>
                  <a:gd name="connsiteX4" fmla="*/ 818180 w 1260625"/>
                  <a:gd name="connsiteY4" fmla="*/ 722338 h 903314"/>
                  <a:gd name="connsiteX5" fmla="*/ 898349 w 1260625"/>
                  <a:gd name="connsiteY5" fmla="*/ 889819 h 903314"/>
                  <a:gd name="connsiteX6" fmla="*/ 961055 w 1260625"/>
                  <a:gd name="connsiteY6" fmla="*/ 722338 h 903314"/>
                  <a:gd name="connsiteX7" fmla="*/ 1176955 w 1260625"/>
                  <a:gd name="connsiteY7" fmla="*/ 723750 h 903314"/>
                  <a:gd name="connsiteX8" fmla="*/ 1106312 w 1260625"/>
                  <a:gd name="connsiteY8" fmla="*/ 491357 h 903314"/>
                  <a:gd name="connsiteX9" fmla="*/ 1256331 w 1260625"/>
                  <a:gd name="connsiteY9" fmla="*/ 392138 h 903314"/>
                  <a:gd name="connsiteX10" fmla="*/ 1065831 w 1260625"/>
                  <a:gd name="connsiteY10" fmla="*/ 341338 h 903314"/>
                  <a:gd name="connsiteX11" fmla="*/ 1009033 w 1260625"/>
                  <a:gd name="connsiteY11" fmla="*/ 113973 h 903314"/>
                  <a:gd name="connsiteX12" fmla="*/ 849930 w 1260625"/>
                  <a:gd name="connsiteY12" fmla="*/ 112737 h 903314"/>
                  <a:gd name="connsiteX13" fmla="*/ 783255 w 1260625"/>
                  <a:gd name="connsiteY13" fmla="*/ 267518 h 903314"/>
                  <a:gd name="connsiteX14" fmla="*/ 714199 w 1260625"/>
                  <a:gd name="connsiteY14" fmla="*/ 112737 h 903314"/>
                  <a:gd name="connsiteX15" fmla="*/ 395112 w 1260625"/>
                  <a:gd name="connsiteY15" fmla="*/ 114325 h 903314"/>
                  <a:gd name="connsiteX16" fmla="*/ 322880 w 1260625"/>
                  <a:gd name="connsiteY16" fmla="*/ 25 h 903314"/>
                  <a:gd name="connsiteX17" fmla="*/ 253825 w 1260625"/>
                  <a:gd name="connsiteY17" fmla="*/ 114325 h 903314"/>
                  <a:gd name="connsiteX18" fmla="*/ 89958 w 1260625"/>
                  <a:gd name="connsiteY18" fmla="*/ 113356 h 903314"/>
                  <a:gd name="connsiteX19" fmla="*/ 59356 w 1260625"/>
                  <a:gd name="connsiteY19" fmla="*/ 328639 h 903314"/>
                  <a:gd name="connsiteX20" fmla="*/ 203025 w 1260625"/>
                  <a:gd name="connsiteY20" fmla="*/ 408014 h 903314"/>
                  <a:gd name="connsiteX21" fmla="*/ 36337 w 1260625"/>
                  <a:gd name="connsiteY21" fmla="*/ 468339 h 903314"/>
                  <a:gd name="connsiteX22" fmla="*/ 0 w 1260625"/>
                  <a:gd name="connsiteY22" fmla="*/ 722956 h 903314"/>
                  <a:gd name="connsiteX0" fmla="*/ 0 w 1260625"/>
                  <a:gd name="connsiteY0" fmla="*/ 722956 h 903314"/>
                  <a:gd name="connsiteX1" fmla="*/ 243506 w 1260625"/>
                  <a:gd name="connsiteY1" fmla="*/ 722339 h 903314"/>
                  <a:gd name="connsiteX2" fmla="*/ 310181 w 1260625"/>
                  <a:gd name="connsiteY2" fmla="*/ 903314 h 903314"/>
                  <a:gd name="connsiteX3" fmla="*/ 399081 w 1260625"/>
                  <a:gd name="connsiteY3" fmla="*/ 723133 h 903314"/>
                  <a:gd name="connsiteX4" fmla="*/ 818180 w 1260625"/>
                  <a:gd name="connsiteY4" fmla="*/ 722338 h 903314"/>
                  <a:gd name="connsiteX5" fmla="*/ 898349 w 1260625"/>
                  <a:gd name="connsiteY5" fmla="*/ 889819 h 903314"/>
                  <a:gd name="connsiteX6" fmla="*/ 961055 w 1260625"/>
                  <a:gd name="connsiteY6" fmla="*/ 722338 h 903314"/>
                  <a:gd name="connsiteX7" fmla="*/ 1176955 w 1260625"/>
                  <a:gd name="connsiteY7" fmla="*/ 723750 h 903314"/>
                  <a:gd name="connsiteX8" fmla="*/ 1106312 w 1260625"/>
                  <a:gd name="connsiteY8" fmla="*/ 491357 h 903314"/>
                  <a:gd name="connsiteX9" fmla="*/ 1256331 w 1260625"/>
                  <a:gd name="connsiteY9" fmla="*/ 392138 h 903314"/>
                  <a:gd name="connsiteX10" fmla="*/ 1065831 w 1260625"/>
                  <a:gd name="connsiteY10" fmla="*/ 341338 h 903314"/>
                  <a:gd name="connsiteX11" fmla="*/ 1009033 w 1260625"/>
                  <a:gd name="connsiteY11" fmla="*/ 113973 h 903314"/>
                  <a:gd name="connsiteX12" fmla="*/ 849930 w 1260625"/>
                  <a:gd name="connsiteY12" fmla="*/ 112737 h 903314"/>
                  <a:gd name="connsiteX13" fmla="*/ 783255 w 1260625"/>
                  <a:gd name="connsiteY13" fmla="*/ 267518 h 903314"/>
                  <a:gd name="connsiteX14" fmla="*/ 714199 w 1260625"/>
                  <a:gd name="connsiteY14" fmla="*/ 112737 h 903314"/>
                  <a:gd name="connsiteX15" fmla="*/ 395112 w 1260625"/>
                  <a:gd name="connsiteY15" fmla="*/ 114325 h 903314"/>
                  <a:gd name="connsiteX16" fmla="*/ 322880 w 1260625"/>
                  <a:gd name="connsiteY16" fmla="*/ 25 h 903314"/>
                  <a:gd name="connsiteX17" fmla="*/ 253825 w 1260625"/>
                  <a:gd name="connsiteY17" fmla="*/ 114325 h 903314"/>
                  <a:gd name="connsiteX18" fmla="*/ 89958 w 1260625"/>
                  <a:gd name="connsiteY18" fmla="*/ 113356 h 903314"/>
                  <a:gd name="connsiteX19" fmla="*/ 59356 w 1260625"/>
                  <a:gd name="connsiteY19" fmla="*/ 328639 h 903314"/>
                  <a:gd name="connsiteX20" fmla="*/ 203025 w 1260625"/>
                  <a:gd name="connsiteY20" fmla="*/ 408014 h 903314"/>
                  <a:gd name="connsiteX21" fmla="*/ 36337 w 1260625"/>
                  <a:gd name="connsiteY21" fmla="*/ 468339 h 903314"/>
                  <a:gd name="connsiteX22" fmla="*/ 0 w 1260625"/>
                  <a:gd name="connsiteY22" fmla="*/ 722956 h 903314"/>
                  <a:gd name="connsiteX0" fmla="*/ 0 w 1262920"/>
                  <a:gd name="connsiteY0" fmla="*/ 722956 h 903314"/>
                  <a:gd name="connsiteX1" fmla="*/ 243506 w 1262920"/>
                  <a:gd name="connsiteY1" fmla="*/ 722339 h 903314"/>
                  <a:gd name="connsiteX2" fmla="*/ 310181 w 1262920"/>
                  <a:gd name="connsiteY2" fmla="*/ 903314 h 903314"/>
                  <a:gd name="connsiteX3" fmla="*/ 399081 w 1262920"/>
                  <a:gd name="connsiteY3" fmla="*/ 723133 h 903314"/>
                  <a:gd name="connsiteX4" fmla="*/ 818180 w 1262920"/>
                  <a:gd name="connsiteY4" fmla="*/ 722338 h 903314"/>
                  <a:gd name="connsiteX5" fmla="*/ 898349 w 1262920"/>
                  <a:gd name="connsiteY5" fmla="*/ 889819 h 903314"/>
                  <a:gd name="connsiteX6" fmla="*/ 961055 w 1262920"/>
                  <a:gd name="connsiteY6" fmla="*/ 722338 h 903314"/>
                  <a:gd name="connsiteX7" fmla="*/ 1176955 w 1262920"/>
                  <a:gd name="connsiteY7" fmla="*/ 723750 h 903314"/>
                  <a:gd name="connsiteX8" fmla="*/ 1106312 w 1262920"/>
                  <a:gd name="connsiteY8" fmla="*/ 491357 h 903314"/>
                  <a:gd name="connsiteX9" fmla="*/ 1258712 w 1262920"/>
                  <a:gd name="connsiteY9" fmla="*/ 389756 h 903314"/>
                  <a:gd name="connsiteX10" fmla="*/ 1065831 w 1262920"/>
                  <a:gd name="connsiteY10" fmla="*/ 341338 h 903314"/>
                  <a:gd name="connsiteX11" fmla="*/ 1009033 w 1262920"/>
                  <a:gd name="connsiteY11" fmla="*/ 113973 h 903314"/>
                  <a:gd name="connsiteX12" fmla="*/ 849930 w 1262920"/>
                  <a:gd name="connsiteY12" fmla="*/ 112737 h 903314"/>
                  <a:gd name="connsiteX13" fmla="*/ 783255 w 1262920"/>
                  <a:gd name="connsiteY13" fmla="*/ 267518 h 903314"/>
                  <a:gd name="connsiteX14" fmla="*/ 714199 w 1262920"/>
                  <a:gd name="connsiteY14" fmla="*/ 112737 h 903314"/>
                  <a:gd name="connsiteX15" fmla="*/ 395112 w 1262920"/>
                  <a:gd name="connsiteY15" fmla="*/ 114325 h 903314"/>
                  <a:gd name="connsiteX16" fmla="*/ 322880 w 1262920"/>
                  <a:gd name="connsiteY16" fmla="*/ 25 h 903314"/>
                  <a:gd name="connsiteX17" fmla="*/ 253825 w 1262920"/>
                  <a:gd name="connsiteY17" fmla="*/ 114325 h 903314"/>
                  <a:gd name="connsiteX18" fmla="*/ 89958 w 1262920"/>
                  <a:gd name="connsiteY18" fmla="*/ 113356 h 903314"/>
                  <a:gd name="connsiteX19" fmla="*/ 59356 w 1262920"/>
                  <a:gd name="connsiteY19" fmla="*/ 328639 h 903314"/>
                  <a:gd name="connsiteX20" fmla="*/ 203025 w 1262920"/>
                  <a:gd name="connsiteY20" fmla="*/ 408014 h 903314"/>
                  <a:gd name="connsiteX21" fmla="*/ 36337 w 1262920"/>
                  <a:gd name="connsiteY21" fmla="*/ 468339 h 903314"/>
                  <a:gd name="connsiteX22" fmla="*/ 0 w 1262920"/>
                  <a:gd name="connsiteY22" fmla="*/ 722956 h 903314"/>
                  <a:gd name="connsiteX0" fmla="*/ 0 w 1262920"/>
                  <a:gd name="connsiteY0" fmla="*/ 722956 h 903314"/>
                  <a:gd name="connsiteX1" fmla="*/ 87707 w 1262920"/>
                  <a:gd name="connsiteY1" fmla="*/ 722339 h 903314"/>
                  <a:gd name="connsiteX2" fmla="*/ 310181 w 1262920"/>
                  <a:gd name="connsiteY2" fmla="*/ 903314 h 903314"/>
                  <a:gd name="connsiteX3" fmla="*/ 399081 w 1262920"/>
                  <a:gd name="connsiteY3" fmla="*/ 723133 h 903314"/>
                  <a:gd name="connsiteX4" fmla="*/ 818180 w 1262920"/>
                  <a:gd name="connsiteY4" fmla="*/ 722338 h 903314"/>
                  <a:gd name="connsiteX5" fmla="*/ 898349 w 1262920"/>
                  <a:gd name="connsiteY5" fmla="*/ 889819 h 903314"/>
                  <a:gd name="connsiteX6" fmla="*/ 961055 w 1262920"/>
                  <a:gd name="connsiteY6" fmla="*/ 722338 h 903314"/>
                  <a:gd name="connsiteX7" fmla="*/ 1176955 w 1262920"/>
                  <a:gd name="connsiteY7" fmla="*/ 723750 h 903314"/>
                  <a:gd name="connsiteX8" fmla="*/ 1106312 w 1262920"/>
                  <a:gd name="connsiteY8" fmla="*/ 491357 h 903314"/>
                  <a:gd name="connsiteX9" fmla="*/ 1258712 w 1262920"/>
                  <a:gd name="connsiteY9" fmla="*/ 389756 h 903314"/>
                  <a:gd name="connsiteX10" fmla="*/ 1065831 w 1262920"/>
                  <a:gd name="connsiteY10" fmla="*/ 341338 h 903314"/>
                  <a:gd name="connsiteX11" fmla="*/ 1009033 w 1262920"/>
                  <a:gd name="connsiteY11" fmla="*/ 113973 h 903314"/>
                  <a:gd name="connsiteX12" fmla="*/ 849930 w 1262920"/>
                  <a:gd name="connsiteY12" fmla="*/ 112737 h 903314"/>
                  <a:gd name="connsiteX13" fmla="*/ 783255 w 1262920"/>
                  <a:gd name="connsiteY13" fmla="*/ 267518 h 903314"/>
                  <a:gd name="connsiteX14" fmla="*/ 714199 w 1262920"/>
                  <a:gd name="connsiteY14" fmla="*/ 112737 h 903314"/>
                  <a:gd name="connsiteX15" fmla="*/ 395112 w 1262920"/>
                  <a:gd name="connsiteY15" fmla="*/ 114325 h 903314"/>
                  <a:gd name="connsiteX16" fmla="*/ 322880 w 1262920"/>
                  <a:gd name="connsiteY16" fmla="*/ 25 h 903314"/>
                  <a:gd name="connsiteX17" fmla="*/ 253825 w 1262920"/>
                  <a:gd name="connsiteY17" fmla="*/ 114325 h 903314"/>
                  <a:gd name="connsiteX18" fmla="*/ 89958 w 1262920"/>
                  <a:gd name="connsiteY18" fmla="*/ 113356 h 903314"/>
                  <a:gd name="connsiteX19" fmla="*/ 59356 w 1262920"/>
                  <a:gd name="connsiteY19" fmla="*/ 328639 h 903314"/>
                  <a:gd name="connsiteX20" fmla="*/ 203025 w 1262920"/>
                  <a:gd name="connsiteY20" fmla="*/ 408014 h 903314"/>
                  <a:gd name="connsiteX21" fmla="*/ 36337 w 1262920"/>
                  <a:gd name="connsiteY21" fmla="*/ 468339 h 903314"/>
                  <a:gd name="connsiteX22" fmla="*/ 0 w 1262920"/>
                  <a:gd name="connsiteY22" fmla="*/ 722956 h 903314"/>
                  <a:gd name="connsiteX0" fmla="*/ 0 w 1262920"/>
                  <a:gd name="connsiteY0" fmla="*/ 722956 h 909456"/>
                  <a:gd name="connsiteX1" fmla="*/ 87707 w 1262920"/>
                  <a:gd name="connsiteY1" fmla="*/ 722339 h 909456"/>
                  <a:gd name="connsiteX2" fmla="*/ 159755 w 1262920"/>
                  <a:gd name="connsiteY2" fmla="*/ 909456 h 909456"/>
                  <a:gd name="connsiteX3" fmla="*/ 399081 w 1262920"/>
                  <a:gd name="connsiteY3" fmla="*/ 723133 h 909456"/>
                  <a:gd name="connsiteX4" fmla="*/ 818180 w 1262920"/>
                  <a:gd name="connsiteY4" fmla="*/ 722338 h 909456"/>
                  <a:gd name="connsiteX5" fmla="*/ 898349 w 1262920"/>
                  <a:gd name="connsiteY5" fmla="*/ 889819 h 909456"/>
                  <a:gd name="connsiteX6" fmla="*/ 961055 w 1262920"/>
                  <a:gd name="connsiteY6" fmla="*/ 722338 h 909456"/>
                  <a:gd name="connsiteX7" fmla="*/ 1176955 w 1262920"/>
                  <a:gd name="connsiteY7" fmla="*/ 723750 h 909456"/>
                  <a:gd name="connsiteX8" fmla="*/ 1106312 w 1262920"/>
                  <a:gd name="connsiteY8" fmla="*/ 491357 h 909456"/>
                  <a:gd name="connsiteX9" fmla="*/ 1258712 w 1262920"/>
                  <a:gd name="connsiteY9" fmla="*/ 389756 h 909456"/>
                  <a:gd name="connsiteX10" fmla="*/ 1065831 w 1262920"/>
                  <a:gd name="connsiteY10" fmla="*/ 341338 h 909456"/>
                  <a:gd name="connsiteX11" fmla="*/ 1009033 w 1262920"/>
                  <a:gd name="connsiteY11" fmla="*/ 113973 h 909456"/>
                  <a:gd name="connsiteX12" fmla="*/ 849930 w 1262920"/>
                  <a:gd name="connsiteY12" fmla="*/ 112737 h 909456"/>
                  <a:gd name="connsiteX13" fmla="*/ 783255 w 1262920"/>
                  <a:gd name="connsiteY13" fmla="*/ 267518 h 909456"/>
                  <a:gd name="connsiteX14" fmla="*/ 714199 w 1262920"/>
                  <a:gd name="connsiteY14" fmla="*/ 112737 h 909456"/>
                  <a:gd name="connsiteX15" fmla="*/ 395112 w 1262920"/>
                  <a:gd name="connsiteY15" fmla="*/ 114325 h 909456"/>
                  <a:gd name="connsiteX16" fmla="*/ 322880 w 1262920"/>
                  <a:gd name="connsiteY16" fmla="*/ 25 h 909456"/>
                  <a:gd name="connsiteX17" fmla="*/ 253825 w 1262920"/>
                  <a:gd name="connsiteY17" fmla="*/ 114325 h 909456"/>
                  <a:gd name="connsiteX18" fmla="*/ 89958 w 1262920"/>
                  <a:gd name="connsiteY18" fmla="*/ 113356 h 909456"/>
                  <a:gd name="connsiteX19" fmla="*/ 59356 w 1262920"/>
                  <a:gd name="connsiteY19" fmla="*/ 328639 h 909456"/>
                  <a:gd name="connsiteX20" fmla="*/ 203025 w 1262920"/>
                  <a:gd name="connsiteY20" fmla="*/ 408014 h 909456"/>
                  <a:gd name="connsiteX21" fmla="*/ 36337 w 1262920"/>
                  <a:gd name="connsiteY21" fmla="*/ 468339 h 909456"/>
                  <a:gd name="connsiteX22" fmla="*/ 0 w 1262920"/>
                  <a:gd name="connsiteY22" fmla="*/ 722956 h 909456"/>
                  <a:gd name="connsiteX0" fmla="*/ 0 w 1262920"/>
                  <a:gd name="connsiteY0" fmla="*/ 722956 h 909456"/>
                  <a:gd name="connsiteX1" fmla="*/ 87707 w 1262920"/>
                  <a:gd name="connsiteY1" fmla="*/ 722339 h 909456"/>
                  <a:gd name="connsiteX2" fmla="*/ 159755 w 1262920"/>
                  <a:gd name="connsiteY2" fmla="*/ 909456 h 909456"/>
                  <a:gd name="connsiteX3" fmla="*/ 240597 w 1262920"/>
                  <a:gd name="connsiteY3" fmla="*/ 723134 h 909456"/>
                  <a:gd name="connsiteX4" fmla="*/ 818180 w 1262920"/>
                  <a:gd name="connsiteY4" fmla="*/ 722338 h 909456"/>
                  <a:gd name="connsiteX5" fmla="*/ 898349 w 1262920"/>
                  <a:gd name="connsiteY5" fmla="*/ 889819 h 909456"/>
                  <a:gd name="connsiteX6" fmla="*/ 961055 w 1262920"/>
                  <a:gd name="connsiteY6" fmla="*/ 722338 h 909456"/>
                  <a:gd name="connsiteX7" fmla="*/ 1176955 w 1262920"/>
                  <a:gd name="connsiteY7" fmla="*/ 723750 h 909456"/>
                  <a:gd name="connsiteX8" fmla="*/ 1106312 w 1262920"/>
                  <a:gd name="connsiteY8" fmla="*/ 491357 h 909456"/>
                  <a:gd name="connsiteX9" fmla="*/ 1258712 w 1262920"/>
                  <a:gd name="connsiteY9" fmla="*/ 389756 h 909456"/>
                  <a:gd name="connsiteX10" fmla="*/ 1065831 w 1262920"/>
                  <a:gd name="connsiteY10" fmla="*/ 341338 h 909456"/>
                  <a:gd name="connsiteX11" fmla="*/ 1009033 w 1262920"/>
                  <a:gd name="connsiteY11" fmla="*/ 113973 h 909456"/>
                  <a:gd name="connsiteX12" fmla="*/ 849930 w 1262920"/>
                  <a:gd name="connsiteY12" fmla="*/ 112737 h 909456"/>
                  <a:gd name="connsiteX13" fmla="*/ 783255 w 1262920"/>
                  <a:gd name="connsiteY13" fmla="*/ 267518 h 909456"/>
                  <a:gd name="connsiteX14" fmla="*/ 714199 w 1262920"/>
                  <a:gd name="connsiteY14" fmla="*/ 112737 h 909456"/>
                  <a:gd name="connsiteX15" fmla="*/ 395112 w 1262920"/>
                  <a:gd name="connsiteY15" fmla="*/ 114325 h 909456"/>
                  <a:gd name="connsiteX16" fmla="*/ 322880 w 1262920"/>
                  <a:gd name="connsiteY16" fmla="*/ 25 h 909456"/>
                  <a:gd name="connsiteX17" fmla="*/ 253825 w 1262920"/>
                  <a:gd name="connsiteY17" fmla="*/ 114325 h 909456"/>
                  <a:gd name="connsiteX18" fmla="*/ 89958 w 1262920"/>
                  <a:gd name="connsiteY18" fmla="*/ 113356 h 909456"/>
                  <a:gd name="connsiteX19" fmla="*/ 59356 w 1262920"/>
                  <a:gd name="connsiteY19" fmla="*/ 328639 h 909456"/>
                  <a:gd name="connsiteX20" fmla="*/ 203025 w 1262920"/>
                  <a:gd name="connsiteY20" fmla="*/ 408014 h 909456"/>
                  <a:gd name="connsiteX21" fmla="*/ 36337 w 1262920"/>
                  <a:gd name="connsiteY21" fmla="*/ 468339 h 909456"/>
                  <a:gd name="connsiteX22" fmla="*/ 0 w 1262920"/>
                  <a:gd name="connsiteY22" fmla="*/ 722956 h 909456"/>
                  <a:gd name="connsiteX0" fmla="*/ 0 w 1262920"/>
                  <a:gd name="connsiteY0" fmla="*/ 722956 h 909456"/>
                  <a:gd name="connsiteX1" fmla="*/ 87707 w 1262920"/>
                  <a:gd name="connsiteY1" fmla="*/ 722339 h 909456"/>
                  <a:gd name="connsiteX2" fmla="*/ 162442 w 1262920"/>
                  <a:gd name="connsiteY2" fmla="*/ 909456 h 909456"/>
                  <a:gd name="connsiteX3" fmla="*/ 240597 w 1262920"/>
                  <a:gd name="connsiteY3" fmla="*/ 723134 h 909456"/>
                  <a:gd name="connsiteX4" fmla="*/ 818180 w 1262920"/>
                  <a:gd name="connsiteY4" fmla="*/ 722338 h 909456"/>
                  <a:gd name="connsiteX5" fmla="*/ 898349 w 1262920"/>
                  <a:gd name="connsiteY5" fmla="*/ 889819 h 909456"/>
                  <a:gd name="connsiteX6" fmla="*/ 961055 w 1262920"/>
                  <a:gd name="connsiteY6" fmla="*/ 722338 h 909456"/>
                  <a:gd name="connsiteX7" fmla="*/ 1176955 w 1262920"/>
                  <a:gd name="connsiteY7" fmla="*/ 723750 h 909456"/>
                  <a:gd name="connsiteX8" fmla="*/ 1106312 w 1262920"/>
                  <a:gd name="connsiteY8" fmla="*/ 491357 h 909456"/>
                  <a:gd name="connsiteX9" fmla="*/ 1258712 w 1262920"/>
                  <a:gd name="connsiteY9" fmla="*/ 389756 h 909456"/>
                  <a:gd name="connsiteX10" fmla="*/ 1065831 w 1262920"/>
                  <a:gd name="connsiteY10" fmla="*/ 341338 h 909456"/>
                  <a:gd name="connsiteX11" fmla="*/ 1009033 w 1262920"/>
                  <a:gd name="connsiteY11" fmla="*/ 113973 h 909456"/>
                  <a:gd name="connsiteX12" fmla="*/ 849930 w 1262920"/>
                  <a:gd name="connsiteY12" fmla="*/ 112737 h 909456"/>
                  <a:gd name="connsiteX13" fmla="*/ 783255 w 1262920"/>
                  <a:gd name="connsiteY13" fmla="*/ 267518 h 909456"/>
                  <a:gd name="connsiteX14" fmla="*/ 714199 w 1262920"/>
                  <a:gd name="connsiteY14" fmla="*/ 112737 h 909456"/>
                  <a:gd name="connsiteX15" fmla="*/ 395112 w 1262920"/>
                  <a:gd name="connsiteY15" fmla="*/ 114325 h 909456"/>
                  <a:gd name="connsiteX16" fmla="*/ 322880 w 1262920"/>
                  <a:gd name="connsiteY16" fmla="*/ 25 h 909456"/>
                  <a:gd name="connsiteX17" fmla="*/ 253825 w 1262920"/>
                  <a:gd name="connsiteY17" fmla="*/ 114325 h 909456"/>
                  <a:gd name="connsiteX18" fmla="*/ 89958 w 1262920"/>
                  <a:gd name="connsiteY18" fmla="*/ 113356 h 909456"/>
                  <a:gd name="connsiteX19" fmla="*/ 59356 w 1262920"/>
                  <a:gd name="connsiteY19" fmla="*/ 328639 h 909456"/>
                  <a:gd name="connsiteX20" fmla="*/ 203025 w 1262920"/>
                  <a:gd name="connsiteY20" fmla="*/ 408014 h 909456"/>
                  <a:gd name="connsiteX21" fmla="*/ 36337 w 1262920"/>
                  <a:gd name="connsiteY21" fmla="*/ 468339 h 909456"/>
                  <a:gd name="connsiteX22" fmla="*/ 0 w 1262920"/>
                  <a:gd name="connsiteY22" fmla="*/ 722956 h 909456"/>
                  <a:gd name="connsiteX0" fmla="*/ 0 w 1262920"/>
                  <a:gd name="connsiteY0" fmla="*/ 722956 h 909555"/>
                  <a:gd name="connsiteX1" fmla="*/ 87707 w 1262920"/>
                  <a:gd name="connsiteY1" fmla="*/ 722339 h 909555"/>
                  <a:gd name="connsiteX2" fmla="*/ 162442 w 1262920"/>
                  <a:gd name="connsiteY2" fmla="*/ 909456 h 909555"/>
                  <a:gd name="connsiteX3" fmla="*/ 240597 w 1262920"/>
                  <a:gd name="connsiteY3" fmla="*/ 723134 h 909555"/>
                  <a:gd name="connsiteX4" fmla="*/ 818180 w 1262920"/>
                  <a:gd name="connsiteY4" fmla="*/ 722338 h 909555"/>
                  <a:gd name="connsiteX5" fmla="*/ 898349 w 1262920"/>
                  <a:gd name="connsiteY5" fmla="*/ 889819 h 909555"/>
                  <a:gd name="connsiteX6" fmla="*/ 961055 w 1262920"/>
                  <a:gd name="connsiteY6" fmla="*/ 722338 h 909555"/>
                  <a:gd name="connsiteX7" fmla="*/ 1176955 w 1262920"/>
                  <a:gd name="connsiteY7" fmla="*/ 723750 h 909555"/>
                  <a:gd name="connsiteX8" fmla="*/ 1106312 w 1262920"/>
                  <a:gd name="connsiteY8" fmla="*/ 491357 h 909555"/>
                  <a:gd name="connsiteX9" fmla="*/ 1258712 w 1262920"/>
                  <a:gd name="connsiteY9" fmla="*/ 389756 h 909555"/>
                  <a:gd name="connsiteX10" fmla="*/ 1065831 w 1262920"/>
                  <a:gd name="connsiteY10" fmla="*/ 341338 h 909555"/>
                  <a:gd name="connsiteX11" fmla="*/ 1009033 w 1262920"/>
                  <a:gd name="connsiteY11" fmla="*/ 113973 h 909555"/>
                  <a:gd name="connsiteX12" fmla="*/ 849930 w 1262920"/>
                  <a:gd name="connsiteY12" fmla="*/ 112737 h 909555"/>
                  <a:gd name="connsiteX13" fmla="*/ 783255 w 1262920"/>
                  <a:gd name="connsiteY13" fmla="*/ 267518 h 909555"/>
                  <a:gd name="connsiteX14" fmla="*/ 714199 w 1262920"/>
                  <a:gd name="connsiteY14" fmla="*/ 112737 h 909555"/>
                  <a:gd name="connsiteX15" fmla="*/ 395112 w 1262920"/>
                  <a:gd name="connsiteY15" fmla="*/ 114325 h 909555"/>
                  <a:gd name="connsiteX16" fmla="*/ 322880 w 1262920"/>
                  <a:gd name="connsiteY16" fmla="*/ 25 h 909555"/>
                  <a:gd name="connsiteX17" fmla="*/ 253825 w 1262920"/>
                  <a:gd name="connsiteY17" fmla="*/ 114325 h 909555"/>
                  <a:gd name="connsiteX18" fmla="*/ 89958 w 1262920"/>
                  <a:gd name="connsiteY18" fmla="*/ 113356 h 909555"/>
                  <a:gd name="connsiteX19" fmla="*/ 59356 w 1262920"/>
                  <a:gd name="connsiteY19" fmla="*/ 328639 h 909555"/>
                  <a:gd name="connsiteX20" fmla="*/ 203025 w 1262920"/>
                  <a:gd name="connsiteY20" fmla="*/ 408014 h 909555"/>
                  <a:gd name="connsiteX21" fmla="*/ 36337 w 1262920"/>
                  <a:gd name="connsiteY21" fmla="*/ 468339 h 909555"/>
                  <a:gd name="connsiteX22" fmla="*/ 0 w 1262920"/>
                  <a:gd name="connsiteY22" fmla="*/ 722956 h 909555"/>
                  <a:gd name="connsiteX0" fmla="*/ 0 w 1262920"/>
                  <a:gd name="connsiteY0" fmla="*/ 722956 h 909689"/>
                  <a:gd name="connsiteX1" fmla="*/ 87707 w 1262920"/>
                  <a:gd name="connsiteY1" fmla="*/ 722339 h 909689"/>
                  <a:gd name="connsiteX2" fmla="*/ 162442 w 1262920"/>
                  <a:gd name="connsiteY2" fmla="*/ 909456 h 909689"/>
                  <a:gd name="connsiteX3" fmla="*/ 240597 w 1262920"/>
                  <a:gd name="connsiteY3" fmla="*/ 723134 h 909689"/>
                  <a:gd name="connsiteX4" fmla="*/ 818180 w 1262920"/>
                  <a:gd name="connsiteY4" fmla="*/ 722338 h 909689"/>
                  <a:gd name="connsiteX5" fmla="*/ 898349 w 1262920"/>
                  <a:gd name="connsiteY5" fmla="*/ 889819 h 909689"/>
                  <a:gd name="connsiteX6" fmla="*/ 961055 w 1262920"/>
                  <a:gd name="connsiteY6" fmla="*/ 722338 h 909689"/>
                  <a:gd name="connsiteX7" fmla="*/ 1176955 w 1262920"/>
                  <a:gd name="connsiteY7" fmla="*/ 723750 h 909689"/>
                  <a:gd name="connsiteX8" fmla="*/ 1106312 w 1262920"/>
                  <a:gd name="connsiteY8" fmla="*/ 491357 h 909689"/>
                  <a:gd name="connsiteX9" fmla="*/ 1258712 w 1262920"/>
                  <a:gd name="connsiteY9" fmla="*/ 389756 h 909689"/>
                  <a:gd name="connsiteX10" fmla="*/ 1065831 w 1262920"/>
                  <a:gd name="connsiteY10" fmla="*/ 341338 h 909689"/>
                  <a:gd name="connsiteX11" fmla="*/ 1009033 w 1262920"/>
                  <a:gd name="connsiteY11" fmla="*/ 113973 h 909689"/>
                  <a:gd name="connsiteX12" fmla="*/ 849930 w 1262920"/>
                  <a:gd name="connsiteY12" fmla="*/ 112737 h 909689"/>
                  <a:gd name="connsiteX13" fmla="*/ 783255 w 1262920"/>
                  <a:gd name="connsiteY13" fmla="*/ 267518 h 909689"/>
                  <a:gd name="connsiteX14" fmla="*/ 714199 w 1262920"/>
                  <a:gd name="connsiteY14" fmla="*/ 112737 h 909689"/>
                  <a:gd name="connsiteX15" fmla="*/ 395112 w 1262920"/>
                  <a:gd name="connsiteY15" fmla="*/ 114325 h 909689"/>
                  <a:gd name="connsiteX16" fmla="*/ 322880 w 1262920"/>
                  <a:gd name="connsiteY16" fmla="*/ 25 h 909689"/>
                  <a:gd name="connsiteX17" fmla="*/ 253825 w 1262920"/>
                  <a:gd name="connsiteY17" fmla="*/ 114325 h 909689"/>
                  <a:gd name="connsiteX18" fmla="*/ 89958 w 1262920"/>
                  <a:gd name="connsiteY18" fmla="*/ 113356 h 909689"/>
                  <a:gd name="connsiteX19" fmla="*/ 59356 w 1262920"/>
                  <a:gd name="connsiteY19" fmla="*/ 328639 h 909689"/>
                  <a:gd name="connsiteX20" fmla="*/ 203025 w 1262920"/>
                  <a:gd name="connsiteY20" fmla="*/ 408014 h 909689"/>
                  <a:gd name="connsiteX21" fmla="*/ 36337 w 1262920"/>
                  <a:gd name="connsiteY21" fmla="*/ 468339 h 909689"/>
                  <a:gd name="connsiteX22" fmla="*/ 0 w 1262920"/>
                  <a:gd name="connsiteY22" fmla="*/ 722956 h 909689"/>
                  <a:gd name="connsiteX0" fmla="*/ 0 w 1262920"/>
                  <a:gd name="connsiteY0" fmla="*/ 722956 h 909770"/>
                  <a:gd name="connsiteX1" fmla="*/ 87707 w 1262920"/>
                  <a:gd name="connsiteY1" fmla="*/ 722339 h 909770"/>
                  <a:gd name="connsiteX2" fmla="*/ 162442 w 1262920"/>
                  <a:gd name="connsiteY2" fmla="*/ 909456 h 909770"/>
                  <a:gd name="connsiteX3" fmla="*/ 240597 w 1262920"/>
                  <a:gd name="connsiteY3" fmla="*/ 723134 h 909770"/>
                  <a:gd name="connsiteX4" fmla="*/ 818180 w 1262920"/>
                  <a:gd name="connsiteY4" fmla="*/ 722338 h 909770"/>
                  <a:gd name="connsiteX5" fmla="*/ 898349 w 1262920"/>
                  <a:gd name="connsiteY5" fmla="*/ 889819 h 909770"/>
                  <a:gd name="connsiteX6" fmla="*/ 961055 w 1262920"/>
                  <a:gd name="connsiteY6" fmla="*/ 722338 h 909770"/>
                  <a:gd name="connsiteX7" fmla="*/ 1176955 w 1262920"/>
                  <a:gd name="connsiteY7" fmla="*/ 723750 h 909770"/>
                  <a:gd name="connsiteX8" fmla="*/ 1106312 w 1262920"/>
                  <a:gd name="connsiteY8" fmla="*/ 491357 h 909770"/>
                  <a:gd name="connsiteX9" fmla="*/ 1258712 w 1262920"/>
                  <a:gd name="connsiteY9" fmla="*/ 389756 h 909770"/>
                  <a:gd name="connsiteX10" fmla="*/ 1065831 w 1262920"/>
                  <a:gd name="connsiteY10" fmla="*/ 341338 h 909770"/>
                  <a:gd name="connsiteX11" fmla="*/ 1009033 w 1262920"/>
                  <a:gd name="connsiteY11" fmla="*/ 113973 h 909770"/>
                  <a:gd name="connsiteX12" fmla="*/ 849930 w 1262920"/>
                  <a:gd name="connsiteY12" fmla="*/ 112737 h 909770"/>
                  <a:gd name="connsiteX13" fmla="*/ 783255 w 1262920"/>
                  <a:gd name="connsiteY13" fmla="*/ 267518 h 909770"/>
                  <a:gd name="connsiteX14" fmla="*/ 714199 w 1262920"/>
                  <a:gd name="connsiteY14" fmla="*/ 112737 h 909770"/>
                  <a:gd name="connsiteX15" fmla="*/ 395112 w 1262920"/>
                  <a:gd name="connsiteY15" fmla="*/ 114325 h 909770"/>
                  <a:gd name="connsiteX16" fmla="*/ 322880 w 1262920"/>
                  <a:gd name="connsiteY16" fmla="*/ 25 h 909770"/>
                  <a:gd name="connsiteX17" fmla="*/ 253825 w 1262920"/>
                  <a:gd name="connsiteY17" fmla="*/ 114325 h 909770"/>
                  <a:gd name="connsiteX18" fmla="*/ 89958 w 1262920"/>
                  <a:gd name="connsiteY18" fmla="*/ 113356 h 909770"/>
                  <a:gd name="connsiteX19" fmla="*/ 59356 w 1262920"/>
                  <a:gd name="connsiteY19" fmla="*/ 328639 h 909770"/>
                  <a:gd name="connsiteX20" fmla="*/ 203025 w 1262920"/>
                  <a:gd name="connsiteY20" fmla="*/ 408014 h 909770"/>
                  <a:gd name="connsiteX21" fmla="*/ 36337 w 1262920"/>
                  <a:gd name="connsiteY21" fmla="*/ 468339 h 909770"/>
                  <a:gd name="connsiteX22" fmla="*/ 0 w 1262920"/>
                  <a:gd name="connsiteY22" fmla="*/ 722956 h 909770"/>
                  <a:gd name="connsiteX0" fmla="*/ 0 w 1262920"/>
                  <a:gd name="connsiteY0" fmla="*/ 722956 h 909770"/>
                  <a:gd name="connsiteX1" fmla="*/ 87707 w 1262920"/>
                  <a:gd name="connsiteY1" fmla="*/ 722339 h 909770"/>
                  <a:gd name="connsiteX2" fmla="*/ 162442 w 1262920"/>
                  <a:gd name="connsiteY2" fmla="*/ 909456 h 909770"/>
                  <a:gd name="connsiteX3" fmla="*/ 240597 w 1262920"/>
                  <a:gd name="connsiteY3" fmla="*/ 723134 h 909770"/>
                  <a:gd name="connsiteX4" fmla="*/ 818180 w 1262920"/>
                  <a:gd name="connsiteY4" fmla="*/ 722338 h 909770"/>
                  <a:gd name="connsiteX5" fmla="*/ 898349 w 1262920"/>
                  <a:gd name="connsiteY5" fmla="*/ 889819 h 909770"/>
                  <a:gd name="connsiteX6" fmla="*/ 961055 w 1262920"/>
                  <a:gd name="connsiteY6" fmla="*/ 722338 h 909770"/>
                  <a:gd name="connsiteX7" fmla="*/ 1176955 w 1262920"/>
                  <a:gd name="connsiteY7" fmla="*/ 723750 h 909770"/>
                  <a:gd name="connsiteX8" fmla="*/ 1106312 w 1262920"/>
                  <a:gd name="connsiteY8" fmla="*/ 491357 h 909770"/>
                  <a:gd name="connsiteX9" fmla="*/ 1258712 w 1262920"/>
                  <a:gd name="connsiteY9" fmla="*/ 389756 h 909770"/>
                  <a:gd name="connsiteX10" fmla="*/ 1065831 w 1262920"/>
                  <a:gd name="connsiteY10" fmla="*/ 341338 h 909770"/>
                  <a:gd name="connsiteX11" fmla="*/ 1009033 w 1262920"/>
                  <a:gd name="connsiteY11" fmla="*/ 113973 h 909770"/>
                  <a:gd name="connsiteX12" fmla="*/ 849930 w 1262920"/>
                  <a:gd name="connsiteY12" fmla="*/ 112737 h 909770"/>
                  <a:gd name="connsiteX13" fmla="*/ 783255 w 1262920"/>
                  <a:gd name="connsiteY13" fmla="*/ 267518 h 909770"/>
                  <a:gd name="connsiteX14" fmla="*/ 714199 w 1262920"/>
                  <a:gd name="connsiteY14" fmla="*/ 112737 h 909770"/>
                  <a:gd name="connsiteX15" fmla="*/ 395112 w 1262920"/>
                  <a:gd name="connsiteY15" fmla="*/ 114325 h 909770"/>
                  <a:gd name="connsiteX16" fmla="*/ 322880 w 1262920"/>
                  <a:gd name="connsiteY16" fmla="*/ 25 h 909770"/>
                  <a:gd name="connsiteX17" fmla="*/ 253825 w 1262920"/>
                  <a:gd name="connsiteY17" fmla="*/ 114325 h 909770"/>
                  <a:gd name="connsiteX18" fmla="*/ 89958 w 1262920"/>
                  <a:gd name="connsiteY18" fmla="*/ 113356 h 909770"/>
                  <a:gd name="connsiteX19" fmla="*/ 59356 w 1262920"/>
                  <a:gd name="connsiteY19" fmla="*/ 328639 h 909770"/>
                  <a:gd name="connsiteX20" fmla="*/ 203025 w 1262920"/>
                  <a:gd name="connsiteY20" fmla="*/ 408014 h 909770"/>
                  <a:gd name="connsiteX21" fmla="*/ 36337 w 1262920"/>
                  <a:gd name="connsiteY21" fmla="*/ 468339 h 909770"/>
                  <a:gd name="connsiteX22" fmla="*/ 0 w 1262920"/>
                  <a:gd name="connsiteY22" fmla="*/ 722956 h 909770"/>
                  <a:gd name="connsiteX0" fmla="*/ 0 w 1262920"/>
                  <a:gd name="connsiteY0" fmla="*/ 722956 h 909484"/>
                  <a:gd name="connsiteX1" fmla="*/ 87707 w 1262920"/>
                  <a:gd name="connsiteY1" fmla="*/ 722339 h 909484"/>
                  <a:gd name="connsiteX2" fmla="*/ 162442 w 1262920"/>
                  <a:gd name="connsiteY2" fmla="*/ 909456 h 909484"/>
                  <a:gd name="connsiteX3" fmla="*/ 240597 w 1262920"/>
                  <a:gd name="connsiteY3" fmla="*/ 723134 h 909484"/>
                  <a:gd name="connsiteX4" fmla="*/ 818180 w 1262920"/>
                  <a:gd name="connsiteY4" fmla="*/ 722338 h 909484"/>
                  <a:gd name="connsiteX5" fmla="*/ 898349 w 1262920"/>
                  <a:gd name="connsiteY5" fmla="*/ 889819 h 909484"/>
                  <a:gd name="connsiteX6" fmla="*/ 961055 w 1262920"/>
                  <a:gd name="connsiteY6" fmla="*/ 722338 h 909484"/>
                  <a:gd name="connsiteX7" fmla="*/ 1176955 w 1262920"/>
                  <a:gd name="connsiteY7" fmla="*/ 723750 h 909484"/>
                  <a:gd name="connsiteX8" fmla="*/ 1106312 w 1262920"/>
                  <a:gd name="connsiteY8" fmla="*/ 491357 h 909484"/>
                  <a:gd name="connsiteX9" fmla="*/ 1258712 w 1262920"/>
                  <a:gd name="connsiteY9" fmla="*/ 389756 h 909484"/>
                  <a:gd name="connsiteX10" fmla="*/ 1065831 w 1262920"/>
                  <a:gd name="connsiteY10" fmla="*/ 341338 h 909484"/>
                  <a:gd name="connsiteX11" fmla="*/ 1009033 w 1262920"/>
                  <a:gd name="connsiteY11" fmla="*/ 113973 h 909484"/>
                  <a:gd name="connsiteX12" fmla="*/ 849930 w 1262920"/>
                  <a:gd name="connsiteY12" fmla="*/ 112737 h 909484"/>
                  <a:gd name="connsiteX13" fmla="*/ 783255 w 1262920"/>
                  <a:gd name="connsiteY13" fmla="*/ 267518 h 909484"/>
                  <a:gd name="connsiteX14" fmla="*/ 714199 w 1262920"/>
                  <a:gd name="connsiteY14" fmla="*/ 112737 h 909484"/>
                  <a:gd name="connsiteX15" fmla="*/ 395112 w 1262920"/>
                  <a:gd name="connsiteY15" fmla="*/ 114325 h 909484"/>
                  <a:gd name="connsiteX16" fmla="*/ 322880 w 1262920"/>
                  <a:gd name="connsiteY16" fmla="*/ 25 h 909484"/>
                  <a:gd name="connsiteX17" fmla="*/ 253825 w 1262920"/>
                  <a:gd name="connsiteY17" fmla="*/ 114325 h 909484"/>
                  <a:gd name="connsiteX18" fmla="*/ 89958 w 1262920"/>
                  <a:gd name="connsiteY18" fmla="*/ 113356 h 909484"/>
                  <a:gd name="connsiteX19" fmla="*/ 59356 w 1262920"/>
                  <a:gd name="connsiteY19" fmla="*/ 328639 h 909484"/>
                  <a:gd name="connsiteX20" fmla="*/ 203025 w 1262920"/>
                  <a:gd name="connsiteY20" fmla="*/ 408014 h 909484"/>
                  <a:gd name="connsiteX21" fmla="*/ 36337 w 1262920"/>
                  <a:gd name="connsiteY21" fmla="*/ 468339 h 909484"/>
                  <a:gd name="connsiteX22" fmla="*/ 0 w 1262920"/>
                  <a:gd name="connsiteY22" fmla="*/ 722956 h 909484"/>
                  <a:gd name="connsiteX0" fmla="*/ 0 w 1262920"/>
                  <a:gd name="connsiteY0" fmla="*/ 722956 h 909484"/>
                  <a:gd name="connsiteX1" fmla="*/ 87707 w 1262920"/>
                  <a:gd name="connsiteY1" fmla="*/ 722339 h 909484"/>
                  <a:gd name="connsiteX2" fmla="*/ 162442 w 1262920"/>
                  <a:gd name="connsiteY2" fmla="*/ 909456 h 909484"/>
                  <a:gd name="connsiteX3" fmla="*/ 240597 w 1262920"/>
                  <a:gd name="connsiteY3" fmla="*/ 723134 h 909484"/>
                  <a:gd name="connsiteX4" fmla="*/ 818180 w 1262920"/>
                  <a:gd name="connsiteY4" fmla="*/ 722338 h 909484"/>
                  <a:gd name="connsiteX5" fmla="*/ 898349 w 1262920"/>
                  <a:gd name="connsiteY5" fmla="*/ 889819 h 909484"/>
                  <a:gd name="connsiteX6" fmla="*/ 961055 w 1262920"/>
                  <a:gd name="connsiteY6" fmla="*/ 722338 h 909484"/>
                  <a:gd name="connsiteX7" fmla="*/ 1176955 w 1262920"/>
                  <a:gd name="connsiteY7" fmla="*/ 723750 h 909484"/>
                  <a:gd name="connsiteX8" fmla="*/ 1106312 w 1262920"/>
                  <a:gd name="connsiteY8" fmla="*/ 491357 h 909484"/>
                  <a:gd name="connsiteX9" fmla="*/ 1258712 w 1262920"/>
                  <a:gd name="connsiteY9" fmla="*/ 389756 h 909484"/>
                  <a:gd name="connsiteX10" fmla="*/ 1065831 w 1262920"/>
                  <a:gd name="connsiteY10" fmla="*/ 341338 h 909484"/>
                  <a:gd name="connsiteX11" fmla="*/ 1009033 w 1262920"/>
                  <a:gd name="connsiteY11" fmla="*/ 113973 h 909484"/>
                  <a:gd name="connsiteX12" fmla="*/ 849930 w 1262920"/>
                  <a:gd name="connsiteY12" fmla="*/ 112737 h 909484"/>
                  <a:gd name="connsiteX13" fmla="*/ 783255 w 1262920"/>
                  <a:gd name="connsiteY13" fmla="*/ 267518 h 909484"/>
                  <a:gd name="connsiteX14" fmla="*/ 714199 w 1262920"/>
                  <a:gd name="connsiteY14" fmla="*/ 112737 h 909484"/>
                  <a:gd name="connsiteX15" fmla="*/ 395112 w 1262920"/>
                  <a:gd name="connsiteY15" fmla="*/ 114325 h 909484"/>
                  <a:gd name="connsiteX16" fmla="*/ 322880 w 1262920"/>
                  <a:gd name="connsiteY16" fmla="*/ 25 h 909484"/>
                  <a:gd name="connsiteX17" fmla="*/ 253825 w 1262920"/>
                  <a:gd name="connsiteY17" fmla="*/ 114325 h 909484"/>
                  <a:gd name="connsiteX18" fmla="*/ 142259 w 1262920"/>
                  <a:gd name="connsiteY18" fmla="*/ 113356 h 909484"/>
                  <a:gd name="connsiteX19" fmla="*/ 59356 w 1262920"/>
                  <a:gd name="connsiteY19" fmla="*/ 328639 h 909484"/>
                  <a:gd name="connsiteX20" fmla="*/ 203025 w 1262920"/>
                  <a:gd name="connsiteY20" fmla="*/ 408014 h 909484"/>
                  <a:gd name="connsiteX21" fmla="*/ 36337 w 1262920"/>
                  <a:gd name="connsiteY21" fmla="*/ 468339 h 909484"/>
                  <a:gd name="connsiteX22" fmla="*/ 0 w 1262920"/>
                  <a:gd name="connsiteY22" fmla="*/ 722956 h 909484"/>
                  <a:gd name="connsiteX0" fmla="*/ 0 w 1262920"/>
                  <a:gd name="connsiteY0" fmla="*/ 722956 h 909484"/>
                  <a:gd name="connsiteX1" fmla="*/ 87707 w 1262920"/>
                  <a:gd name="connsiteY1" fmla="*/ 722339 h 909484"/>
                  <a:gd name="connsiteX2" fmla="*/ 162442 w 1262920"/>
                  <a:gd name="connsiteY2" fmla="*/ 909456 h 909484"/>
                  <a:gd name="connsiteX3" fmla="*/ 240597 w 1262920"/>
                  <a:gd name="connsiteY3" fmla="*/ 723134 h 909484"/>
                  <a:gd name="connsiteX4" fmla="*/ 818180 w 1262920"/>
                  <a:gd name="connsiteY4" fmla="*/ 722338 h 909484"/>
                  <a:gd name="connsiteX5" fmla="*/ 898349 w 1262920"/>
                  <a:gd name="connsiteY5" fmla="*/ 889819 h 909484"/>
                  <a:gd name="connsiteX6" fmla="*/ 961055 w 1262920"/>
                  <a:gd name="connsiteY6" fmla="*/ 722338 h 909484"/>
                  <a:gd name="connsiteX7" fmla="*/ 1176955 w 1262920"/>
                  <a:gd name="connsiteY7" fmla="*/ 723750 h 909484"/>
                  <a:gd name="connsiteX8" fmla="*/ 1106312 w 1262920"/>
                  <a:gd name="connsiteY8" fmla="*/ 491357 h 909484"/>
                  <a:gd name="connsiteX9" fmla="*/ 1258712 w 1262920"/>
                  <a:gd name="connsiteY9" fmla="*/ 389756 h 909484"/>
                  <a:gd name="connsiteX10" fmla="*/ 1065831 w 1262920"/>
                  <a:gd name="connsiteY10" fmla="*/ 341338 h 909484"/>
                  <a:gd name="connsiteX11" fmla="*/ 1009033 w 1262920"/>
                  <a:gd name="connsiteY11" fmla="*/ 113973 h 909484"/>
                  <a:gd name="connsiteX12" fmla="*/ 849930 w 1262920"/>
                  <a:gd name="connsiteY12" fmla="*/ 112737 h 909484"/>
                  <a:gd name="connsiteX13" fmla="*/ 783255 w 1262920"/>
                  <a:gd name="connsiteY13" fmla="*/ 267518 h 909484"/>
                  <a:gd name="connsiteX14" fmla="*/ 714199 w 1262920"/>
                  <a:gd name="connsiteY14" fmla="*/ 112737 h 909484"/>
                  <a:gd name="connsiteX15" fmla="*/ 395112 w 1262920"/>
                  <a:gd name="connsiteY15" fmla="*/ 114325 h 909484"/>
                  <a:gd name="connsiteX16" fmla="*/ 322880 w 1262920"/>
                  <a:gd name="connsiteY16" fmla="*/ 25 h 909484"/>
                  <a:gd name="connsiteX17" fmla="*/ 253825 w 1262920"/>
                  <a:gd name="connsiteY17" fmla="*/ 114325 h 909484"/>
                  <a:gd name="connsiteX18" fmla="*/ 142259 w 1262920"/>
                  <a:gd name="connsiteY18" fmla="*/ 113356 h 909484"/>
                  <a:gd name="connsiteX19" fmla="*/ 100035 w 1262920"/>
                  <a:gd name="connsiteY19" fmla="*/ 325318 h 909484"/>
                  <a:gd name="connsiteX20" fmla="*/ 203025 w 1262920"/>
                  <a:gd name="connsiteY20" fmla="*/ 408014 h 909484"/>
                  <a:gd name="connsiteX21" fmla="*/ 36337 w 1262920"/>
                  <a:gd name="connsiteY21" fmla="*/ 468339 h 909484"/>
                  <a:gd name="connsiteX22" fmla="*/ 0 w 1262920"/>
                  <a:gd name="connsiteY22" fmla="*/ 722956 h 909484"/>
                  <a:gd name="connsiteX0" fmla="*/ 0 w 1262920"/>
                  <a:gd name="connsiteY0" fmla="*/ 722956 h 909484"/>
                  <a:gd name="connsiteX1" fmla="*/ 87707 w 1262920"/>
                  <a:gd name="connsiteY1" fmla="*/ 722339 h 909484"/>
                  <a:gd name="connsiteX2" fmla="*/ 162442 w 1262920"/>
                  <a:gd name="connsiteY2" fmla="*/ 909456 h 909484"/>
                  <a:gd name="connsiteX3" fmla="*/ 240597 w 1262920"/>
                  <a:gd name="connsiteY3" fmla="*/ 723134 h 909484"/>
                  <a:gd name="connsiteX4" fmla="*/ 818180 w 1262920"/>
                  <a:gd name="connsiteY4" fmla="*/ 722338 h 909484"/>
                  <a:gd name="connsiteX5" fmla="*/ 898349 w 1262920"/>
                  <a:gd name="connsiteY5" fmla="*/ 889819 h 909484"/>
                  <a:gd name="connsiteX6" fmla="*/ 961055 w 1262920"/>
                  <a:gd name="connsiteY6" fmla="*/ 722338 h 909484"/>
                  <a:gd name="connsiteX7" fmla="*/ 1176955 w 1262920"/>
                  <a:gd name="connsiteY7" fmla="*/ 723750 h 909484"/>
                  <a:gd name="connsiteX8" fmla="*/ 1106312 w 1262920"/>
                  <a:gd name="connsiteY8" fmla="*/ 491357 h 909484"/>
                  <a:gd name="connsiteX9" fmla="*/ 1258712 w 1262920"/>
                  <a:gd name="connsiteY9" fmla="*/ 389756 h 909484"/>
                  <a:gd name="connsiteX10" fmla="*/ 1065831 w 1262920"/>
                  <a:gd name="connsiteY10" fmla="*/ 341338 h 909484"/>
                  <a:gd name="connsiteX11" fmla="*/ 1009033 w 1262920"/>
                  <a:gd name="connsiteY11" fmla="*/ 113973 h 909484"/>
                  <a:gd name="connsiteX12" fmla="*/ 849930 w 1262920"/>
                  <a:gd name="connsiteY12" fmla="*/ 112737 h 909484"/>
                  <a:gd name="connsiteX13" fmla="*/ 783255 w 1262920"/>
                  <a:gd name="connsiteY13" fmla="*/ 267518 h 909484"/>
                  <a:gd name="connsiteX14" fmla="*/ 714199 w 1262920"/>
                  <a:gd name="connsiteY14" fmla="*/ 112737 h 909484"/>
                  <a:gd name="connsiteX15" fmla="*/ 395112 w 1262920"/>
                  <a:gd name="connsiteY15" fmla="*/ 114325 h 909484"/>
                  <a:gd name="connsiteX16" fmla="*/ 322880 w 1262920"/>
                  <a:gd name="connsiteY16" fmla="*/ 25 h 909484"/>
                  <a:gd name="connsiteX17" fmla="*/ 253825 w 1262920"/>
                  <a:gd name="connsiteY17" fmla="*/ 114325 h 909484"/>
                  <a:gd name="connsiteX18" fmla="*/ 142259 w 1262920"/>
                  <a:gd name="connsiteY18" fmla="*/ 113356 h 909484"/>
                  <a:gd name="connsiteX19" fmla="*/ 100035 w 1262920"/>
                  <a:gd name="connsiteY19" fmla="*/ 325318 h 909484"/>
                  <a:gd name="connsiteX20" fmla="*/ 203025 w 1262920"/>
                  <a:gd name="connsiteY20" fmla="*/ 408014 h 909484"/>
                  <a:gd name="connsiteX21" fmla="*/ 68298 w 1262920"/>
                  <a:gd name="connsiteY21" fmla="*/ 471660 h 909484"/>
                  <a:gd name="connsiteX22" fmla="*/ 0 w 1262920"/>
                  <a:gd name="connsiteY22" fmla="*/ 722956 h 909484"/>
                  <a:gd name="connsiteX0" fmla="*/ 0 w 1236769"/>
                  <a:gd name="connsiteY0" fmla="*/ 722957 h 909484"/>
                  <a:gd name="connsiteX1" fmla="*/ 61556 w 1236769"/>
                  <a:gd name="connsiteY1" fmla="*/ 722339 h 909484"/>
                  <a:gd name="connsiteX2" fmla="*/ 136291 w 1236769"/>
                  <a:gd name="connsiteY2" fmla="*/ 909456 h 909484"/>
                  <a:gd name="connsiteX3" fmla="*/ 214446 w 1236769"/>
                  <a:gd name="connsiteY3" fmla="*/ 723134 h 909484"/>
                  <a:gd name="connsiteX4" fmla="*/ 792029 w 1236769"/>
                  <a:gd name="connsiteY4" fmla="*/ 722338 h 909484"/>
                  <a:gd name="connsiteX5" fmla="*/ 872198 w 1236769"/>
                  <a:gd name="connsiteY5" fmla="*/ 889819 h 909484"/>
                  <a:gd name="connsiteX6" fmla="*/ 934904 w 1236769"/>
                  <a:gd name="connsiteY6" fmla="*/ 722338 h 909484"/>
                  <a:gd name="connsiteX7" fmla="*/ 1150804 w 1236769"/>
                  <a:gd name="connsiteY7" fmla="*/ 723750 h 909484"/>
                  <a:gd name="connsiteX8" fmla="*/ 1080161 w 1236769"/>
                  <a:gd name="connsiteY8" fmla="*/ 491357 h 909484"/>
                  <a:gd name="connsiteX9" fmla="*/ 1232561 w 1236769"/>
                  <a:gd name="connsiteY9" fmla="*/ 389756 h 909484"/>
                  <a:gd name="connsiteX10" fmla="*/ 1039680 w 1236769"/>
                  <a:gd name="connsiteY10" fmla="*/ 341338 h 909484"/>
                  <a:gd name="connsiteX11" fmla="*/ 982882 w 1236769"/>
                  <a:gd name="connsiteY11" fmla="*/ 113973 h 909484"/>
                  <a:gd name="connsiteX12" fmla="*/ 823779 w 1236769"/>
                  <a:gd name="connsiteY12" fmla="*/ 112737 h 909484"/>
                  <a:gd name="connsiteX13" fmla="*/ 757104 w 1236769"/>
                  <a:gd name="connsiteY13" fmla="*/ 267518 h 909484"/>
                  <a:gd name="connsiteX14" fmla="*/ 688048 w 1236769"/>
                  <a:gd name="connsiteY14" fmla="*/ 112737 h 909484"/>
                  <a:gd name="connsiteX15" fmla="*/ 368961 w 1236769"/>
                  <a:gd name="connsiteY15" fmla="*/ 114325 h 909484"/>
                  <a:gd name="connsiteX16" fmla="*/ 296729 w 1236769"/>
                  <a:gd name="connsiteY16" fmla="*/ 25 h 909484"/>
                  <a:gd name="connsiteX17" fmla="*/ 227674 w 1236769"/>
                  <a:gd name="connsiteY17" fmla="*/ 114325 h 909484"/>
                  <a:gd name="connsiteX18" fmla="*/ 116108 w 1236769"/>
                  <a:gd name="connsiteY18" fmla="*/ 113356 h 909484"/>
                  <a:gd name="connsiteX19" fmla="*/ 73884 w 1236769"/>
                  <a:gd name="connsiteY19" fmla="*/ 325318 h 909484"/>
                  <a:gd name="connsiteX20" fmla="*/ 176874 w 1236769"/>
                  <a:gd name="connsiteY20" fmla="*/ 408014 h 909484"/>
                  <a:gd name="connsiteX21" fmla="*/ 42147 w 1236769"/>
                  <a:gd name="connsiteY21" fmla="*/ 471660 h 909484"/>
                  <a:gd name="connsiteX22" fmla="*/ 0 w 1236769"/>
                  <a:gd name="connsiteY22" fmla="*/ 722957 h 909484"/>
                  <a:gd name="connsiteX0" fmla="*/ 0 w 1236769"/>
                  <a:gd name="connsiteY0" fmla="*/ 722957 h 909484"/>
                  <a:gd name="connsiteX1" fmla="*/ 61556 w 1236769"/>
                  <a:gd name="connsiteY1" fmla="*/ 722339 h 909484"/>
                  <a:gd name="connsiteX2" fmla="*/ 136291 w 1236769"/>
                  <a:gd name="connsiteY2" fmla="*/ 909456 h 909484"/>
                  <a:gd name="connsiteX3" fmla="*/ 214446 w 1236769"/>
                  <a:gd name="connsiteY3" fmla="*/ 723134 h 909484"/>
                  <a:gd name="connsiteX4" fmla="*/ 792029 w 1236769"/>
                  <a:gd name="connsiteY4" fmla="*/ 722338 h 909484"/>
                  <a:gd name="connsiteX5" fmla="*/ 872198 w 1236769"/>
                  <a:gd name="connsiteY5" fmla="*/ 889819 h 909484"/>
                  <a:gd name="connsiteX6" fmla="*/ 934904 w 1236769"/>
                  <a:gd name="connsiteY6" fmla="*/ 722338 h 909484"/>
                  <a:gd name="connsiteX7" fmla="*/ 1150804 w 1236769"/>
                  <a:gd name="connsiteY7" fmla="*/ 723750 h 909484"/>
                  <a:gd name="connsiteX8" fmla="*/ 1080161 w 1236769"/>
                  <a:gd name="connsiteY8" fmla="*/ 491357 h 909484"/>
                  <a:gd name="connsiteX9" fmla="*/ 1232561 w 1236769"/>
                  <a:gd name="connsiteY9" fmla="*/ 389756 h 909484"/>
                  <a:gd name="connsiteX10" fmla="*/ 1039680 w 1236769"/>
                  <a:gd name="connsiteY10" fmla="*/ 341338 h 909484"/>
                  <a:gd name="connsiteX11" fmla="*/ 982882 w 1236769"/>
                  <a:gd name="connsiteY11" fmla="*/ 113973 h 909484"/>
                  <a:gd name="connsiteX12" fmla="*/ 823779 w 1236769"/>
                  <a:gd name="connsiteY12" fmla="*/ 112737 h 909484"/>
                  <a:gd name="connsiteX13" fmla="*/ 757104 w 1236769"/>
                  <a:gd name="connsiteY13" fmla="*/ 267518 h 909484"/>
                  <a:gd name="connsiteX14" fmla="*/ 688048 w 1236769"/>
                  <a:gd name="connsiteY14" fmla="*/ 112737 h 909484"/>
                  <a:gd name="connsiteX15" fmla="*/ 368961 w 1236769"/>
                  <a:gd name="connsiteY15" fmla="*/ 114325 h 909484"/>
                  <a:gd name="connsiteX16" fmla="*/ 296729 w 1236769"/>
                  <a:gd name="connsiteY16" fmla="*/ 25 h 909484"/>
                  <a:gd name="connsiteX17" fmla="*/ 227674 w 1236769"/>
                  <a:gd name="connsiteY17" fmla="*/ 114325 h 909484"/>
                  <a:gd name="connsiteX18" fmla="*/ 116108 w 1236769"/>
                  <a:gd name="connsiteY18" fmla="*/ 113356 h 909484"/>
                  <a:gd name="connsiteX19" fmla="*/ 73884 w 1236769"/>
                  <a:gd name="connsiteY19" fmla="*/ 325318 h 909484"/>
                  <a:gd name="connsiteX20" fmla="*/ 176874 w 1236769"/>
                  <a:gd name="connsiteY20" fmla="*/ 408014 h 909484"/>
                  <a:gd name="connsiteX21" fmla="*/ 42148 w 1236769"/>
                  <a:gd name="connsiteY21" fmla="*/ 481625 h 909484"/>
                  <a:gd name="connsiteX22" fmla="*/ 0 w 1236769"/>
                  <a:gd name="connsiteY22" fmla="*/ 722957 h 909484"/>
                  <a:gd name="connsiteX0" fmla="*/ 0 w 1236769"/>
                  <a:gd name="connsiteY0" fmla="*/ 722957 h 909484"/>
                  <a:gd name="connsiteX1" fmla="*/ 61556 w 1236769"/>
                  <a:gd name="connsiteY1" fmla="*/ 722339 h 909484"/>
                  <a:gd name="connsiteX2" fmla="*/ 136291 w 1236769"/>
                  <a:gd name="connsiteY2" fmla="*/ 909456 h 909484"/>
                  <a:gd name="connsiteX3" fmla="*/ 214446 w 1236769"/>
                  <a:gd name="connsiteY3" fmla="*/ 723134 h 909484"/>
                  <a:gd name="connsiteX4" fmla="*/ 792029 w 1236769"/>
                  <a:gd name="connsiteY4" fmla="*/ 722338 h 909484"/>
                  <a:gd name="connsiteX5" fmla="*/ 872198 w 1236769"/>
                  <a:gd name="connsiteY5" fmla="*/ 889819 h 909484"/>
                  <a:gd name="connsiteX6" fmla="*/ 934904 w 1236769"/>
                  <a:gd name="connsiteY6" fmla="*/ 722338 h 909484"/>
                  <a:gd name="connsiteX7" fmla="*/ 1150804 w 1236769"/>
                  <a:gd name="connsiteY7" fmla="*/ 723750 h 909484"/>
                  <a:gd name="connsiteX8" fmla="*/ 1080161 w 1236769"/>
                  <a:gd name="connsiteY8" fmla="*/ 491357 h 909484"/>
                  <a:gd name="connsiteX9" fmla="*/ 1232561 w 1236769"/>
                  <a:gd name="connsiteY9" fmla="*/ 389756 h 909484"/>
                  <a:gd name="connsiteX10" fmla="*/ 1039680 w 1236769"/>
                  <a:gd name="connsiteY10" fmla="*/ 341338 h 909484"/>
                  <a:gd name="connsiteX11" fmla="*/ 988694 w 1236769"/>
                  <a:gd name="connsiteY11" fmla="*/ 113973 h 909484"/>
                  <a:gd name="connsiteX12" fmla="*/ 823779 w 1236769"/>
                  <a:gd name="connsiteY12" fmla="*/ 112737 h 909484"/>
                  <a:gd name="connsiteX13" fmla="*/ 757104 w 1236769"/>
                  <a:gd name="connsiteY13" fmla="*/ 267518 h 909484"/>
                  <a:gd name="connsiteX14" fmla="*/ 688048 w 1236769"/>
                  <a:gd name="connsiteY14" fmla="*/ 112737 h 909484"/>
                  <a:gd name="connsiteX15" fmla="*/ 368961 w 1236769"/>
                  <a:gd name="connsiteY15" fmla="*/ 114325 h 909484"/>
                  <a:gd name="connsiteX16" fmla="*/ 296729 w 1236769"/>
                  <a:gd name="connsiteY16" fmla="*/ 25 h 909484"/>
                  <a:gd name="connsiteX17" fmla="*/ 227674 w 1236769"/>
                  <a:gd name="connsiteY17" fmla="*/ 114325 h 909484"/>
                  <a:gd name="connsiteX18" fmla="*/ 116108 w 1236769"/>
                  <a:gd name="connsiteY18" fmla="*/ 113356 h 909484"/>
                  <a:gd name="connsiteX19" fmla="*/ 73884 w 1236769"/>
                  <a:gd name="connsiteY19" fmla="*/ 325318 h 909484"/>
                  <a:gd name="connsiteX20" fmla="*/ 176874 w 1236769"/>
                  <a:gd name="connsiteY20" fmla="*/ 408014 h 909484"/>
                  <a:gd name="connsiteX21" fmla="*/ 42148 w 1236769"/>
                  <a:gd name="connsiteY21" fmla="*/ 481625 h 909484"/>
                  <a:gd name="connsiteX22" fmla="*/ 0 w 1236769"/>
                  <a:gd name="connsiteY22" fmla="*/ 722957 h 909484"/>
                  <a:gd name="connsiteX0" fmla="*/ 0 w 1236769"/>
                  <a:gd name="connsiteY0" fmla="*/ 722957 h 909484"/>
                  <a:gd name="connsiteX1" fmla="*/ 61556 w 1236769"/>
                  <a:gd name="connsiteY1" fmla="*/ 722339 h 909484"/>
                  <a:gd name="connsiteX2" fmla="*/ 136291 w 1236769"/>
                  <a:gd name="connsiteY2" fmla="*/ 909456 h 909484"/>
                  <a:gd name="connsiteX3" fmla="*/ 214446 w 1236769"/>
                  <a:gd name="connsiteY3" fmla="*/ 723134 h 909484"/>
                  <a:gd name="connsiteX4" fmla="*/ 792029 w 1236769"/>
                  <a:gd name="connsiteY4" fmla="*/ 722338 h 909484"/>
                  <a:gd name="connsiteX5" fmla="*/ 872198 w 1236769"/>
                  <a:gd name="connsiteY5" fmla="*/ 889819 h 909484"/>
                  <a:gd name="connsiteX6" fmla="*/ 934904 w 1236769"/>
                  <a:gd name="connsiteY6" fmla="*/ 722338 h 909484"/>
                  <a:gd name="connsiteX7" fmla="*/ 1150804 w 1236769"/>
                  <a:gd name="connsiteY7" fmla="*/ 723750 h 909484"/>
                  <a:gd name="connsiteX8" fmla="*/ 1080161 w 1236769"/>
                  <a:gd name="connsiteY8" fmla="*/ 491357 h 909484"/>
                  <a:gd name="connsiteX9" fmla="*/ 1232561 w 1236769"/>
                  <a:gd name="connsiteY9" fmla="*/ 389756 h 909484"/>
                  <a:gd name="connsiteX10" fmla="*/ 1033868 w 1236769"/>
                  <a:gd name="connsiteY10" fmla="*/ 341339 h 909484"/>
                  <a:gd name="connsiteX11" fmla="*/ 988694 w 1236769"/>
                  <a:gd name="connsiteY11" fmla="*/ 113973 h 909484"/>
                  <a:gd name="connsiteX12" fmla="*/ 823779 w 1236769"/>
                  <a:gd name="connsiteY12" fmla="*/ 112737 h 909484"/>
                  <a:gd name="connsiteX13" fmla="*/ 757104 w 1236769"/>
                  <a:gd name="connsiteY13" fmla="*/ 267518 h 909484"/>
                  <a:gd name="connsiteX14" fmla="*/ 688048 w 1236769"/>
                  <a:gd name="connsiteY14" fmla="*/ 112737 h 909484"/>
                  <a:gd name="connsiteX15" fmla="*/ 368961 w 1236769"/>
                  <a:gd name="connsiteY15" fmla="*/ 114325 h 909484"/>
                  <a:gd name="connsiteX16" fmla="*/ 296729 w 1236769"/>
                  <a:gd name="connsiteY16" fmla="*/ 25 h 909484"/>
                  <a:gd name="connsiteX17" fmla="*/ 227674 w 1236769"/>
                  <a:gd name="connsiteY17" fmla="*/ 114325 h 909484"/>
                  <a:gd name="connsiteX18" fmla="*/ 116108 w 1236769"/>
                  <a:gd name="connsiteY18" fmla="*/ 113356 h 909484"/>
                  <a:gd name="connsiteX19" fmla="*/ 73884 w 1236769"/>
                  <a:gd name="connsiteY19" fmla="*/ 325318 h 909484"/>
                  <a:gd name="connsiteX20" fmla="*/ 176874 w 1236769"/>
                  <a:gd name="connsiteY20" fmla="*/ 408014 h 909484"/>
                  <a:gd name="connsiteX21" fmla="*/ 42148 w 1236769"/>
                  <a:gd name="connsiteY21" fmla="*/ 481625 h 909484"/>
                  <a:gd name="connsiteX22" fmla="*/ 0 w 1236769"/>
                  <a:gd name="connsiteY22" fmla="*/ 722957 h 909484"/>
                  <a:gd name="connsiteX0" fmla="*/ 0 w 1236151"/>
                  <a:gd name="connsiteY0" fmla="*/ 722957 h 909484"/>
                  <a:gd name="connsiteX1" fmla="*/ 61556 w 1236151"/>
                  <a:gd name="connsiteY1" fmla="*/ 722339 h 909484"/>
                  <a:gd name="connsiteX2" fmla="*/ 136291 w 1236151"/>
                  <a:gd name="connsiteY2" fmla="*/ 909456 h 909484"/>
                  <a:gd name="connsiteX3" fmla="*/ 214446 w 1236151"/>
                  <a:gd name="connsiteY3" fmla="*/ 723134 h 909484"/>
                  <a:gd name="connsiteX4" fmla="*/ 792029 w 1236151"/>
                  <a:gd name="connsiteY4" fmla="*/ 722338 h 909484"/>
                  <a:gd name="connsiteX5" fmla="*/ 872198 w 1236151"/>
                  <a:gd name="connsiteY5" fmla="*/ 889819 h 909484"/>
                  <a:gd name="connsiteX6" fmla="*/ 934904 w 1236151"/>
                  <a:gd name="connsiteY6" fmla="*/ 722338 h 909484"/>
                  <a:gd name="connsiteX7" fmla="*/ 1150804 w 1236151"/>
                  <a:gd name="connsiteY7" fmla="*/ 723750 h 909484"/>
                  <a:gd name="connsiteX8" fmla="*/ 1059821 w 1236151"/>
                  <a:gd name="connsiteY8" fmla="*/ 491357 h 909484"/>
                  <a:gd name="connsiteX9" fmla="*/ 1232561 w 1236151"/>
                  <a:gd name="connsiteY9" fmla="*/ 389756 h 909484"/>
                  <a:gd name="connsiteX10" fmla="*/ 1033868 w 1236151"/>
                  <a:gd name="connsiteY10" fmla="*/ 341339 h 909484"/>
                  <a:gd name="connsiteX11" fmla="*/ 988694 w 1236151"/>
                  <a:gd name="connsiteY11" fmla="*/ 113973 h 909484"/>
                  <a:gd name="connsiteX12" fmla="*/ 823779 w 1236151"/>
                  <a:gd name="connsiteY12" fmla="*/ 112737 h 909484"/>
                  <a:gd name="connsiteX13" fmla="*/ 757104 w 1236151"/>
                  <a:gd name="connsiteY13" fmla="*/ 267518 h 909484"/>
                  <a:gd name="connsiteX14" fmla="*/ 688048 w 1236151"/>
                  <a:gd name="connsiteY14" fmla="*/ 112737 h 909484"/>
                  <a:gd name="connsiteX15" fmla="*/ 368961 w 1236151"/>
                  <a:gd name="connsiteY15" fmla="*/ 114325 h 909484"/>
                  <a:gd name="connsiteX16" fmla="*/ 296729 w 1236151"/>
                  <a:gd name="connsiteY16" fmla="*/ 25 h 909484"/>
                  <a:gd name="connsiteX17" fmla="*/ 227674 w 1236151"/>
                  <a:gd name="connsiteY17" fmla="*/ 114325 h 909484"/>
                  <a:gd name="connsiteX18" fmla="*/ 116108 w 1236151"/>
                  <a:gd name="connsiteY18" fmla="*/ 113356 h 909484"/>
                  <a:gd name="connsiteX19" fmla="*/ 73884 w 1236151"/>
                  <a:gd name="connsiteY19" fmla="*/ 325318 h 909484"/>
                  <a:gd name="connsiteX20" fmla="*/ 176874 w 1236151"/>
                  <a:gd name="connsiteY20" fmla="*/ 408014 h 909484"/>
                  <a:gd name="connsiteX21" fmla="*/ 42148 w 1236151"/>
                  <a:gd name="connsiteY21" fmla="*/ 481625 h 909484"/>
                  <a:gd name="connsiteX22" fmla="*/ 0 w 1236151"/>
                  <a:gd name="connsiteY22" fmla="*/ 722957 h 909484"/>
                  <a:gd name="connsiteX0" fmla="*/ 0 w 1236151"/>
                  <a:gd name="connsiteY0" fmla="*/ 722957 h 909484"/>
                  <a:gd name="connsiteX1" fmla="*/ 61556 w 1236151"/>
                  <a:gd name="connsiteY1" fmla="*/ 722339 h 909484"/>
                  <a:gd name="connsiteX2" fmla="*/ 136291 w 1236151"/>
                  <a:gd name="connsiteY2" fmla="*/ 909456 h 909484"/>
                  <a:gd name="connsiteX3" fmla="*/ 214446 w 1236151"/>
                  <a:gd name="connsiteY3" fmla="*/ 723134 h 909484"/>
                  <a:gd name="connsiteX4" fmla="*/ 792029 w 1236151"/>
                  <a:gd name="connsiteY4" fmla="*/ 722338 h 909484"/>
                  <a:gd name="connsiteX5" fmla="*/ 872198 w 1236151"/>
                  <a:gd name="connsiteY5" fmla="*/ 889819 h 909484"/>
                  <a:gd name="connsiteX6" fmla="*/ 934904 w 1236151"/>
                  <a:gd name="connsiteY6" fmla="*/ 722338 h 909484"/>
                  <a:gd name="connsiteX7" fmla="*/ 1107219 w 1236151"/>
                  <a:gd name="connsiteY7" fmla="*/ 720429 h 909484"/>
                  <a:gd name="connsiteX8" fmla="*/ 1059821 w 1236151"/>
                  <a:gd name="connsiteY8" fmla="*/ 491357 h 909484"/>
                  <a:gd name="connsiteX9" fmla="*/ 1232561 w 1236151"/>
                  <a:gd name="connsiteY9" fmla="*/ 389756 h 909484"/>
                  <a:gd name="connsiteX10" fmla="*/ 1033868 w 1236151"/>
                  <a:gd name="connsiteY10" fmla="*/ 341339 h 909484"/>
                  <a:gd name="connsiteX11" fmla="*/ 988694 w 1236151"/>
                  <a:gd name="connsiteY11" fmla="*/ 113973 h 909484"/>
                  <a:gd name="connsiteX12" fmla="*/ 823779 w 1236151"/>
                  <a:gd name="connsiteY12" fmla="*/ 112737 h 909484"/>
                  <a:gd name="connsiteX13" fmla="*/ 757104 w 1236151"/>
                  <a:gd name="connsiteY13" fmla="*/ 267518 h 909484"/>
                  <a:gd name="connsiteX14" fmla="*/ 688048 w 1236151"/>
                  <a:gd name="connsiteY14" fmla="*/ 112737 h 909484"/>
                  <a:gd name="connsiteX15" fmla="*/ 368961 w 1236151"/>
                  <a:gd name="connsiteY15" fmla="*/ 114325 h 909484"/>
                  <a:gd name="connsiteX16" fmla="*/ 296729 w 1236151"/>
                  <a:gd name="connsiteY16" fmla="*/ 25 h 909484"/>
                  <a:gd name="connsiteX17" fmla="*/ 227674 w 1236151"/>
                  <a:gd name="connsiteY17" fmla="*/ 114325 h 909484"/>
                  <a:gd name="connsiteX18" fmla="*/ 116108 w 1236151"/>
                  <a:gd name="connsiteY18" fmla="*/ 113356 h 909484"/>
                  <a:gd name="connsiteX19" fmla="*/ 73884 w 1236151"/>
                  <a:gd name="connsiteY19" fmla="*/ 325318 h 909484"/>
                  <a:gd name="connsiteX20" fmla="*/ 176874 w 1236151"/>
                  <a:gd name="connsiteY20" fmla="*/ 408014 h 909484"/>
                  <a:gd name="connsiteX21" fmla="*/ 42148 w 1236151"/>
                  <a:gd name="connsiteY21" fmla="*/ 481625 h 909484"/>
                  <a:gd name="connsiteX22" fmla="*/ 0 w 1236151"/>
                  <a:gd name="connsiteY22" fmla="*/ 722957 h 909484"/>
                  <a:gd name="connsiteX0" fmla="*/ 0 w 1236309"/>
                  <a:gd name="connsiteY0" fmla="*/ 722957 h 909484"/>
                  <a:gd name="connsiteX1" fmla="*/ 61556 w 1236309"/>
                  <a:gd name="connsiteY1" fmla="*/ 722339 h 909484"/>
                  <a:gd name="connsiteX2" fmla="*/ 136291 w 1236309"/>
                  <a:gd name="connsiteY2" fmla="*/ 909456 h 909484"/>
                  <a:gd name="connsiteX3" fmla="*/ 214446 w 1236309"/>
                  <a:gd name="connsiteY3" fmla="*/ 723134 h 909484"/>
                  <a:gd name="connsiteX4" fmla="*/ 792029 w 1236309"/>
                  <a:gd name="connsiteY4" fmla="*/ 722338 h 909484"/>
                  <a:gd name="connsiteX5" fmla="*/ 872198 w 1236309"/>
                  <a:gd name="connsiteY5" fmla="*/ 889819 h 909484"/>
                  <a:gd name="connsiteX6" fmla="*/ 934904 w 1236309"/>
                  <a:gd name="connsiteY6" fmla="*/ 722338 h 909484"/>
                  <a:gd name="connsiteX7" fmla="*/ 1107219 w 1236309"/>
                  <a:gd name="connsiteY7" fmla="*/ 720429 h 909484"/>
                  <a:gd name="connsiteX8" fmla="*/ 1065632 w 1236309"/>
                  <a:gd name="connsiteY8" fmla="*/ 494679 h 909484"/>
                  <a:gd name="connsiteX9" fmla="*/ 1232561 w 1236309"/>
                  <a:gd name="connsiteY9" fmla="*/ 389756 h 909484"/>
                  <a:gd name="connsiteX10" fmla="*/ 1033868 w 1236309"/>
                  <a:gd name="connsiteY10" fmla="*/ 341339 h 909484"/>
                  <a:gd name="connsiteX11" fmla="*/ 988694 w 1236309"/>
                  <a:gd name="connsiteY11" fmla="*/ 113973 h 909484"/>
                  <a:gd name="connsiteX12" fmla="*/ 823779 w 1236309"/>
                  <a:gd name="connsiteY12" fmla="*/ 112737 h 909484"/>
                  <a:gd name="connsiteX13" fmla="*/ 757104 w 1236309"/>
                  <a:gd name="connsiteY13" fmla="*/ 267518 h 909484"/>
                  <a:gd name="connsiteX14" fmla="*/ 688048 w 1236309"/>
                  <a:gd name="connsiteY14" fmla="*/ 112737 h 909484"/>
                  <a:gd name="connsiteX15" fmla="*/ 368961 w 1236309"/>
                  <a:gd name="connsiteY15" fmla="*/ 114325 h 909484"/>
                  <a:gd name="connsiteX16" fmla="*/ 296729 w 1236309"/>
                  <a:gd name="connsiteY16" fmla="*/ 25 h 909484"/>
                  <a:gd name="connsiteX17" fmla="*/ 227674 w 1236309"/>
                  <a:gd name="connsiteY17" fmla="*/ 114325 h 909484"/>
                  <a:gd name="connsiteX18" fmla="*/ 116108 w 1236309"/>
                  <a:gd name="connsiteY18" fmla="*/ 113356 h 909484"/>
                  <a:gd name="connsiteX19" fmla="*/ 73884 w 1236309"/>
                  <a:gd name="connsiteY19" fmla="*/ 325318 h 909484"/>
                  <a:gd name="connsiteX20" fmla="*/ 176874 w 1236309"/>
                  <a:gd name="connsiteY20" fmla="*/ 408014 h 909484"/>
                  <a:gd name="connsiteX21" fmla="*/ 42148 w 1236309"/>
                  <a:gd name="connsiteY21" fmla="*/ 481625 h 909484"/>
                  <a:gd name="connsiteX22" fmla="*/ 0 w 1236309"/>
                  <a:gd name="connsiteY22" fmla="*/ 722957 h 909484"/>
                  <a:gd name="connsiteX0" fmla="*/ 0 w 1213856"/>
                  <a:gd name="connsiteY0" fmla="*/ 722957 h 909484"/>
                  <a:gd name="connsiteX1" fmla="*/ 61556 w 1213856"/>
                  <a:gd name="connsiteY1" fmla="*/ 722339 h 909484"/>
                  <a:gd name="connsiteX2" fmla="*/ 136291 w 1213856"/>
                  <a:gd name="connsiteY2" fmla="*/ 909456 h 909484"/>
                  <a:gd name="connsiteX3" fmla="*/ 214446 w 1213856"/>
                  <a:gd name="connsiteY3" fmla="*/ 723134 h 909484"/>
                  <a:gd name="connsiteX4" fmla="*/ 792029 w 1213856"/>
                  <a:gd name="connsiteY4" fmla="*/ 722338 h 909484"/>
                  <a:gd name="connsiteX5" fmla="*/ 872198 w 1213856"/>
                  <a:gd name="connsiteY5" fmla="*/ 889819 h 909484"/>
                  <a:gd name="connsiteX6" fmla="*/ 934904 w 1213856"/>
                  <a:gd name="connsiteY6" fmla="*/ 722338 h 909484"/>
                  <a:gd name="connsiteX7" fmla="*/ 1107219 w 1213856"/>
                  <a:gd name="connsiteY7" fmla="*/ 720429 h 909484"/>
                  <a:gd name="connsiteX8" fmla="*/ 1065632 w 1213856"/>
                  <a:gd name="connsiteY8" fmla="*/ 494679 h 909484"/>
                  <a:gd name="connsiteX9" fmla="*/ 1209317 w 1213856"/>
                  <a:gd name="connsiteY9" fmla="*/ 399720 h 909484"/>
                  <a:gd name="connsiteX10" fmla="*/ 1033868 w 1213856"/>
                  <a:gd name="connsiteY10" fmla="*/ 341339 h 909484"/>
                  <a:gd name="connsiteX11" fmla="*/ 988694 w 1213856"/>
                  <a:gd name="connsiteY11" fmla="*/ 113973 h 909484"/>
                  <a:gd name="connsiteX12" fmla="*/ 823779 w 1213856"/>
                  <a:gd name="connsiteY12" fmla="*/ 112737 h 909484"/>
                  <a:gd name="connsiteX13" fmla="*/ 757104 w 1213856"/>
                  <a:gd name="connsiteY13" fmla="*/ 267518 h 909484"/>
                  <a:gd name="connsiteX14" fmla="*/ 688048 w 1213856"/>
                  <a:gd name="connsiteY14" fmla="*/ 112737 h 909484"/>
                  <a:gd name="connsiteX15" fmla="*/ 368961 w 1213856"/>
                  <a:gd name="connsiteY15" fmla="*/ 114325 h 909484"/>
                  <a:gd name="connsiteX16" fmla="*/ 296729 w 1213856"/>
                  <a:gd name="connsiteY16" fmla="*/ 25 h 909484"/>
                  <a:gd name="connsiteX17" fmla="*/ 227674 w 1213856"/>
                  <a:gd name="connsiteY17" fmla="*/ 114325 h 909484"/>
                  <a:gd name="connsiteX18" fmla="*/ 116108 w 1213856"/>
                  <a:gd name="connsiteY18" fmla="*/ 113356 h 909484"/>
                  <a:gd name="connsiteX19" fmla="*/ 73884 w 1213856"/>
                  <a:gd name="connsiteY19" fmla="*/ 325318 h 909484"/>
                  <a:gd name="connsiteX20" fmla="*/ 176874 w 1213856"/>
                  <a:gd name="connsiteY20" fmla="*/ 408014 h 909484"/>
                  <a:gd name="connsiteX21" fmla="*/ 42148 w 1213856"/>
                  <a:gd name="connsiteY21" fmla="*/ 481625 h 909484"/>
                  <a:gd name="connsiteX22" fmla="*/ 0 w 1213856"/>
                  <a:gd name="connsiteY22" fmla="*/ 722957 h 909484"/>
                  <a:gd name="connsiteX0" fmla="*/ 0 w 1213856"/>
                  <a:gd name="connsiteY0" fmla="*/ 722957 h 909484"/>
                  <a:gd name="connsiteX1" fmla="*/ 61556 w 1213856"/>
                  <a:gd name="connsiteY1" fmla="*/ 722339 h 909484"/>
                  <a:gd name="connsiteX2" fmla="*/ 136291 w 1213856"/>
                  <a:gd name="connsiteY2" fmla="*/ 909456 h 909484"/>
                  <a:gd name="connsiteX3" fmla="*/ 214446 w 1213856"/>
                  <a:gd name="connsiteY3" fmla="*/ 723134 h 909484"/>
                  <a:gd name="connsiteX4" fmla="*/ 792029 w 1213856"/>
                  <a:gd name="connsiteY4" fmla="*/ 722338 h 909484"/>
                  <a:gd name="connsiteX5" fmla="*/ 872198 w 1213856"/>
                  <a:gd name="connsiteY5" fmla="*/ 889819 h 909484"/>
                  <a:gd name="connsiteX6" fmla="*/ 934904 w 1213856"/>
                  <a:gd name="connsiteY6" fmla="*/ 722338 h 909484"/>
                  <a:gd name="connsiteX7" fmla="*/ 1107219 w 1213856"/>
                  <a:gd name="connsiteY7" fmla="*/ 720429 h 909484"/>
                  <a:gd name="connsiteX8" fmla="*/ 1065632 w 1213856"/>
                  <a:gd name="connsiteY8" fmla="*/ 494679 h 909484"/>
                  <a:gd name="connsiteX9" fmla="*/ 1209317 w 1213856"/>
                  <a:gd name="connsiteY9" fmla="*/ 399720 h 909484"/>
                  <a:gd name="connsiteX10" fmla="*/ 1033868 w 1213856"/>
                  <a:gd name="connsiteY10" fmla="*/ 341339 h 909484"/>
                  <a:gd name="connsiteX11" fmla="*/ 988694 w 1213856"/>
                  <a:gd name="connsiteY11" fmla="*/ 113973 h 909484"/>
                  <a:gd name="connsiteX12" fmla="*/ 823779 w 1213856"/>
                  <a:gd name="connsiteY12" fmla="*/ 112737 h 909484"/>
                  <a:gd name="connsiteX13" fmla="*/ 757104 w 1213856"/>
                  <a:gd name="connsiteY13" fmla="*/ 267518 h 909484"/>
                  <a:gd name="connsiteX14" fmla="*/ 688048 w 1213856"/>
                  <a:gd name="connsiteY14" fmla="*/ 112737 h 909484"/>
                  <a:gd name="connsiteX15" fmla="*/ 368961 w 1213856"/>
                  <a:gd name="connsiteY15" fmla="*/ 114325 h 909484"/>
                  <a:gd name="connsiteX16" fmla="*/ 296729 w 1213856"/>
                  <a:gd name="connsiteY16" fmla="*/ 25 h 909484"/>
                  <a:gd name="connsiteX17" fmla="*/ 227674 w 1213856"/>
                  <a:gd name="connsiteY17" fmla="*/ 114325 h 909484"/>
                  <a:gd name="connsiteX18" fmla="*/ 116108 w 1213856"/>
                  <a:gd name="connsiteY18" fmla="*/ 113356 h 909484"/>
                  <a:gd name="connsiteX19" fmla="*/ 73884 w 1213856"/>
                  <a:gd name="connsiteY19" fmla="*/ 325318 h 909484"/>
                  <a:gd name="connsiteX20" fmla="*/ 194307 w 1213856"/>
                  <a:gd name="connsiteY20" fmla="*/ 411335 h 909484"/>
                  <a:gd name="connsiteX21" fmla="*/ 42148 w 1213856"/>
                  <a:gd name="connsiteY21" fmla="*/ 481625 h 909484"/>
                  <a:gd name="connsiteX22" fmla="*/ 0 w 1213856"/>
                  <a:gd name="connsiteY22" fmla="*/ 722957 h 909484"/>
                  <a:gd name="connsiteX0" fmla="*/ 0 w 1213856"/>
                  <a:gd name="connsiteY0" fmla="*/ 722957 h 909484"/>
                  <a:gd name="connsiteX1" fmla="*/ 61556 w 1213856"/>
                  <a:gd name="connsiteY1" fmla="*/ 722339 h 909484"/>
                  <a:gd name="connsiteX2" fmla="*/ 136291 w 1213856"/>
                  <a:gd name="connsiteY2" fmla="*/ 909456 h 909484"/>
                  <a:gd name="connsiteX3" fmla="*/ 214446 w 1213856"/>
                  <a:gd name="connsiteY3" fmla="*/ 723134 h 909484"/>
                  <a:gd name="connsiteX4" fmla="*/ 792029 w 1213856"/>
                  <a:gd name="connsiteY4" fmla="*/ 722338 h 909484"/>
                  <a:gd name="connsiteX5" fmla="*/ 872198 w 1213856"/>
                  <a:gd name="connsiteY5" fmla="*/ 889819 h 909484"/>
                  <a:gd name="connsiteX6" fmla="*/ 934904 w 1213856"/>
                  <a:gd name="connsiteY6" fmla="*/ 722338 h 909484"/>
                  <a:gd name="connsiteX7" fmla="*/ 1107219 w 1213856"/>
                  <a:gd name="connsiteY7" fmla="*/ 720429 h 909484"/>
                  <a:gd name="connsiteX8" fmla="*/ 1065632 w 1213856"/>
                  <a:gd name="connsiteY8" fmla="*/ 494679 h 909484"/>
                  <a:gd name="connsiteX9" fmla="*/ 1209317 w 1213856"/>
                  <a:gd name="connsiteY9" fmla="*/ 399720 h 909484"/>
                  <a:gd name="connsiteX10" fmla="*/ 1033868 w 1213856"/>
                  <a:gd name="connsiteY10" fmla="*/ 341339 h 909484"/>
                  <a:gd name="connsiteX11" fmla="*/ 988694 w 1213856"/>
                  <a:gd name="connsiteY11" fmla="*/ 113973 h 909484"/>
                  <a:gd name="connsiteX12" fmla="*/ 823779 w 1213856"/>
                  <a:gd name="connsiteY12" fmla="*/ 112737 h 909484"/>
                  <a:gd name="connsiteX13" fmla="*/ 757104 w 1213856"/>
                  <a:gd name="connsiteY13" fmla="*/ 267518 h 909484"/>
                  <a:gd name="connsiteX14" fmla="*/ 688048 w 1213856"/>
                  <a:gd name="connsiteY14" fmla="*/ 112737 h 909484"/>
                  <a:gd name="connsiteX15" fmla="*/ 368961 w 1213856"/>
                  <a:gd name="connsiteY15" fmla="*/ 114325 h 909484"/>
                  <a:gd name="connsiteX16" fmla="*/ 296729 w 1213856"/>
                  <a:gd name="connsiteY16" fmla="*/ 25 h 909484"/>
                  <a:gd name="connsiteX17" fmla="*/ 227674 w 1213856"/>
                  <a:gd name="connsiteY17" fmla="*/ 114325 h 909484"/>
                  <a:gd name="connsiteX18" fmla="*/ 116108 w 1213856"/>
                  <a:gd name="connsiteY18" fmla="*/ 113356 h 909484"/>
                  <a:gd name="connsiteX19" fmla="*/ 73884 w 1213856"/>
                  <a:gd name="connsiteY19" fmla="*/ 325318 h 909484"/>
                  <a:gd name="connsiteX20" fmla="*/ 208836 w 1213856"/>
                  <a:gd name="connsiteY20" fmla="*/ 411335 h 909484"/>
                  <a:gd name="connsiteX21" fmla="*/ 42148 w 1213856"/>
                  <a:gd name="connsiteY21" fmla="*/ 481625 h 909484"/>
                  <a:gd name="connsiteX22" fmla="*/ 0 w 1213856"/>
                  <a:gd name="connsiteY22" fmla="*/ 722957 h 909484"/>
                  <a:gd name="connsiteX0" fmla="*/ 0 w 1213856"/>
                  <a:gd name="connsiteY0" fmla="*/ 722957 h 909484"/>
                  <a:gd name="connsiteX1" fmla="*/ 61556 w 1213856"/>
                  <a:gd name="connsiteY1" fmla="*/ 722339 h 909484"/>
                  <a:gd name="connsiteX2" fmla="*/ 136291 w 1213856"/>
                  <a:gd name="connsiteY2" fmla="*/ 909456 h 909484"/>
                  <a:gd name="connsiteX3" fmla="*/ 214446 w 1213856"/>
                  <a:gd name="connsiteY3" fmla="*/ 723134 h 909484"/>
                  <a:gd name="connsiteX4" fmla="*/ 792029 w 1213856"/>
                  <a:gd name="connsiteY4" fmla="*/ 722338 h 909484"/>
                  <a:gd name="connsiteX5" fmla="*/ 872198 w 1213856"/>
                  <a:gd name="connsiteY5" fmla="*/ 889819 h 909484"/>
                  <a:gd name="connsiteX6" fmla="*/ 934904 w 1213856"/>
                  <a:gd name="connsiteY6" fmla="*/ 722338 h 909484"/>
                  <a:gd name="connsiteX7" fmla="*/ 1107219 w 1213856"/>
                  <a:gd name="connsiteY7" fmla="*/ 720429 h 909484"/>
                  <a:gd name="connsiteX8" fmla="*/ 1065632 w 1213856"/>
                  <a:gd name="connsiteY8" fmla="*/ 494679 h 909484"/>
                  <a:gd name="connsiteX9" fmla="*/ 1209317 w 1213856"/>
                  <a:gd name="connsiteY9" fmla="*/ 399720 h 909484"/>
                  <a:gd name="connsiteX10" fmla="*/ 1033868 w 1213856"/>
                  <a:gd name="connsiteY10" fmla="*/ 341339 h 909484"/>
                  <a:gd name="connsiteX11" fmla="*/ 940459 w 1213856"/>
                  <a:gd name="connsiteY11" fmla="*/ 109732 h 909484"/>
                  <a:gd name="connsiteX12" fmla="*/ 823779 w 1213856"/>
                  <a:gd name="connsiteY12" fmla="*/ 112737 h 909484"/>
                  <a:gd name="connsiteX13" fmla="*/ 757104 w 1213856"/>
                  <a:gd name="connsiteY13" fmla="*/ 267518 h 909484"/>
                  <a:gd name="connsiteX14" fmla="*/ 688048 w 1213856"/>
                  <a:gd name="connsiteY14" fmla="*/ 112737 h 909484"/>
                  <a:gd name="connsiteX15" fmla="*/ 368961 w 1213856"/>
                  <a:gd name="connsiteY15" fmla="*/ 114325 h 909484"/>
                  <a:gd name="connsiteX16" fmla="*/ 296729 w 1213856"/>
                  <a:gd name="connsiteY16" fmla="*/ 25 h 909484"/>
                  <a:gd name="connsiteX17" fmla="*/ 227674 w 1213856"/>
                  <a:gd name="connsiteY17" fmla="*/ 114325 h 909484"/>
                  <a:gd name="connsiteX18" fmla="*/ 116108 w 1213856"/>
                  <a:gd name="connsiteY18" fmla="*/ 113356 h 909484"/>
                  <a:gd name="connsiteX19" fmla="*/ 73884 w 1213856"/>
                  <a:gd name="connsiteY19" fmla="*/ 325318 h 909484"/>
                  <a:gd name="connsiteX20" fmla="*/ 208836 w 1213856"/>
                  <a:gd name="connsiteY20" fmla="*/ 411335 h 909484"/>
                  <a:gd name="connsiteX21" fmla="*/ 42148 w 1213856"/>
                  <a:gd name="connsiteY21" fmla="*/ 481625 h 909484"/>
                  <a:gd name="connsiteX22" fmla="*/ 0 w 1213856"/>
                  <a:gd name="connsiteY22" fmla="*/ 722957 h 909484"/>
                  <a:gd name="connsiteX0" fmla="*/ 0 w 1213856"/>
                  <a:gd name="connsiteY0" fmla="*/ 722957 h 909484"/>
                  <a:gd name="connsiteX1" fmla="*/ 61556 w 1213856"/>
                  <a:gd name="connsiteY1" fmla="*/ 722339 h 909484"/>
                  <a:gd name="connsiteX2" fmla="*/ 136291 w 1213856"/>
                  <a:gd name="connsiteY2" fmla="*/ 909456 h 909484"/>
                  <a:gd name="connsiteX3" fmla="*/ 214446 w 1213856"/>
                  <a:gd name="connsiteY3" fmla="*/ 723134 h 909484"/>
                  <a:gd name="connsiteX4" fmla="*/ 792029 w 1213856"/>
                  <a:gd name="connsiteY4" fmla="*/ 722338 h 909484"/>
                  <a:gd name="connsiteX5" fmla="*/ 872198 w 1213856"/>
                  <a:gd name="connsiteY5" fmla="*/ 889819 h 909484"/>
                  <a:gd name="connsiteX6" fmla="*/ 934904 w 1213856"/>
                  <a:gd name="connsiteY6" fmla="*/ 722338 h 909484"/>
                  <a:gd name="connsiteX7" fmla="*/ 1107219 w 1213856"/>
                  <a:gd name="connsiteY7" fmla="*/ 720429 h 909484"/>
                  <a:gd name="connsiteX8" fmla="*/ 1065632 w 1213856"/>
                  <a:gd name="connsiteY8" fmla="*/ 494679 h 909484"/>
                  <a:gd name="connsiteX9" fmla="*/ 1209317 w 1213856"/>
                  <a:gd name="connsiteY9" fmla="*/ 399720 h 909484"/>
                  <a:gd name="connsiteX10" fmla="*/ 978212 w 1213856"/>
                  <a:gd name="connsiteY10" fmla="*/ 328614 h 909484"/>
                  <a:gd name="connsiteX11" fmla="*/ 940459 w 1213856"/>
                  <a:gd name="connsiteY11" fmla="*/ 109732 h 909484"/>
                  <a:gd name="connsiteX12" fmla="*/ 823779 w 1213856"/>
                  <a:gd name="connsiteY12" fmla="*/ 112737 h 909484"/>
                  <a:gd name="connsiteX13" fmla="*/ 757104 w 1213856"/>
                  <a:gd name="connsiteY13" fmla="*/ 267518 h 909484"/>
                  <a:gd name="connsiteX14" fmla="*/ 688048 w 1213856"/>
                  <a:gd name="connsiteY14" fmla="*/ 112737 h 909484"/>
                  <a:gd name="connsiteX15" fmla="*/ 368961 w 1213856"/>
                  <a:gd name="connsiteY15" fmla="*/ 114325 h 909484"/>
                  <a:gd name="connsiteX16" fmla="*/ 296729 w 1213856"/>
                  <a:gd name="connsiteY16" fmla="*/ 25 h 909484"/>
                  <a:gd name="connsiteX17" fmla="*/ 227674 w 1213856"/>
                  <a:gd name="connsiteY17" fmla="*/ 114325 h 909484"/>
                  <a:gd name="connsiteX18" fmla="*/ 116108 w 1213856"/>
                  <a:gd name="connsiteY18" fmla="*/ 113356 h 909484"/>
                  <a:gd name="connsiteX19" fmla="*/ 73884 w 1213856"/>
                  <a:gd name="connsiteY19" fmla="*/ 325318 h 909484"/>
                  <a:gd name="connsiteX20" fmla="*/ 208836 w 1213856"/>
                  <a:gd name="connsiteY20" fmla="*/ 411335 h 909484"/>
                  <a:gd name="connsiteX21" fmla="*/ 42148 w 1213856"/>
                  <a:gd name="connsiteY21" fmla="*/ 481625 h 909484"/>
                  <a:gd name="connsiteX22" fmla="*/ 0 w 1213856"/>
                  <a:gd name="connsiteY22" fmla="*/ 722957 h 909484"/>
                  <a:gd name="connsiteX0" fmla="*/ 0 w 1212325"/>
                  <a:gd name="connsiteY0" fmla="*/ 722957 h 909484"/>
                  <a:gd name="connsiteX1" fmla="*/ 61556 w 1212325"/>
                  <a:gd name="connsiteY1" fmla="*/ 722339 h 909484"/>
                  <a:gd name="connsiteX2" fmla="*/ 136291 w 1212325"/>
                  <a:gd name="connsiteY2" fmla="*/ 909456 h 909484"/>
                  <a:gd name="connsiteX3" fmla="*/ 214446 w 1212325"/>
                  <a:gd name="connsiteY3" fmla="*/ 723134 h 909484"/>
                  <a:gd name="connsiteX4" fmla="*/ 792029 w 1212325"/>
                  <a:gd name="connsiteY4" fmla="*/ 722338 h 909484"/>
                  <a:gd name="connsiteX5" fmla="*/ 872198 w 1212325"/>
                  <a:gd name="connsiteY5" fmla="*/ 889819 h 909484"/>
                  <a:gd name="connsiteX6" fmla="*/ 934904 w 1212325"/>
                  <a:gd name="connsiteY6" fmla="*/ 722338 h 909484"/>
                  <a:gd name="connsiteX7" fmla="*/ 1107219 w 1212325"/>
                  <a:gd name="connsiteY7" fmla="*/ 720429 h 909484"/>
                  <a:gd name="connsiteX8" fmla="*/ 1009976 w 1212325"/>
                  <a:gd name="connsiteY8" fmla="*/ 490437 h 909484"/>
                  <a:gd name="connsiteX9" fmla="*/ 1209317 w 1212325"/>
                  <a:gd name="connsiteY9" fmla="*/ 399720 h 909484"/>
                  <a:gd name="connsiteX10" fmla="*/ 978212 w 1212325"/>
                  <a:gd name="connsiteY10" fmla="*/ 328614 h 909484"/>
                  <a:gd name="connsiteX11" fmla="*/ 940459 w 1212325"/>
                  <a:gd name="connsiteY11" fmla="*/ 109732 h 909484"/>
                  <a:gd name="connsiteX12" fmla="*/ 823779 w 1212325"/>
                  <a:gd name="connsiteY12" fmla="*/ 112737 h 909484"/>
                  <a:gd name="connsiteX13" fmla="*/ 757104 w 1212325"/>
                  <a:gd name="connsiteY13" fmla="*/ 267518 h 909484"/>
                  <a:gd name="connsiteX14" fmla="*/ 688048 w 1212325"/>
                  <a:gd name="connsiteY14" fmla="*/ 112737 h 909484"/>
                  <a:gd name="connsiteX15" fmla="*/ 368961 w 1212325"/>
                  <a:gd name="connsiteY15" fmla="*/ 114325 h 909484"/>
                  <a:gd name="connsiteX16" fmla="*/ 296729 w 1212325"/>
                  <a:gd name="connsiteY16" fmla="*/ 25 h 909484"/>
                  <a:gd name="connsiteX17" fmla="*/ 227674 w 1212325"/>
                  <a:gd name="connsiteY17" fmla="*/ 114325 h 909484"/>
                  <a:gd name="connsiteX18" fmla="*/ 116108 w 1212325"/>
                  <a:gd name="connsiteY18" fmla="*/ 113356 h 909484"/>
                  <a:gd name="connsiteX19" fmla="*/ 73884 w 1212325"/>
                  <a:gd name="connsiteY19" fmla="*/ 325318 h 909484"/>
                  <a:gd name="connsiteX20" fmla="*/ 208836 w 1212325"/>
                  <a:gd name="connsiteY20" fmla="*/ 411335 h 909484"/>
                  <a:gd name="connsiteX21" fmla="*/ 42148 w 1212325"/>
                  <a:gd name="connsiteY21" fmla="*/ 481625 h 909484"/>
                  <a:gd name="connsiteX22" fmla="*/ 0 w 1212325"/>
                  <a:gd name="connsiteY22" fmla="*/ 722957 h 909484"/>
                  <a:gd name="connsiteX0" fmla="*/ 0 w 1212325"/>
                  <a:gd name="connsiteY0" fmla="*/ 722957 h 909484"/>
                  <a:gd name="connsiteX1" fmla="*/ 61556 w 1212325"/>
                  <a:gd name="connsiteY1" fmla="*/ 722339 h 909484"/>
                  <a:gd name="connsiteX2" fmla="*/ 136291 w 1212325"/>
                  <a:gd name="connsiteY2" fmla="*/ 909456 h 909484"/>
                  <a:gd name="connsiteX3" fmla="*/ 214446 w 1212325"/>
                  <a:gd name="connsiteY3" fmla="*/ 723134 h 909484"/>
                  <a:gd name="connsiteX4" fmla="*/ 792029 w 1212325"/>
                  <a:gd name="connsiteY4" fmla="*/ 722338 h 909484"/>
                  <a:gd name="connsiteX5" fmla="*/ 872198 w 1212325"/>
                  <a:gd name="connsiteY5" fmla="*/ 889819 h 909484"/>
                  <a:gd name="connsiteX6" fmla="*/ 934904 w 1212325"/>
                  <a:gd name="connsiteY6" fmla="*/ 722338 h 909484"/>
                  <a:gd name="connsiteX7" fmla="*/ 1044141 w 1212325"/>
                  <a:gd name="connsiteY7" fmla="*/ 716188 h 909484"/>
                  <a:gd name="connsiteX8" fmla="*/ 1009976 w 1212325"/>
                  <a:gd name="connsiteY8" fmla="*/ 490437 h 909484"/>
                  <a:gd name="connsiteX9" fmla="*/ 1209317 w 1212325"/>
                  <a:gd name="connsiteY9" fmla="*/ 399720 h 909484"/>
                  <a:gd name="connsiteX10" fmla="*/ 978212 w 1212325"/>
                  <a:gd name="connsiteY10" fmla="*/ 328614 h 909484"/>
                  <a:gd name="connsiteX11" fmla="*/ 940459 w 1212325"/>
                  <a:gd name="connsiteY11" fmla="*/ 109732 h 909484"/>
                  <a:gd name="connsiteX12" fmla="*/ 823779 w 1212325"/>
                  <a:gd name="connsiteY12" fmla="*/ 112737 h 909484"/>
                  <a:gd name="connsiteX13" fmla="*/ 757104 w 1212325"/>
                  <a:gd name="connsiteY13" fmla="*/ 267518 h 909484"/>
                  <a:gd name="connsiteX14" fmla="*/ 688048 w 1212325"/>
                  <a:gd name="connsiteY14" fmla="*/ 112737 h 909484"/>
                  <a:gd name="connsiteX15" fmla="*/ 368961 w 1212325"/>
                  <a:gd name="connsiteY15" fmla="*/ 114325 h 909484"/>
                  <a:gd name="connsiteX16" fmla="*/ 296729 w 1212325"/>
                  <a:gd name="connsiteY16" fmla="*/ 25 h 909484"/>
                  <a:gd name="connsiteX17" fmla="*/ 227674 w 1212325"/>
                  <a:gd name="connsiteY17" fmla="*/ 114325 h 909484"/>
                  <a:gd name="connsiteX18" fmla="*/ 116108 w 1212325"/>
                  <a:gd name="connsiteY18" fmla="*/ 113356 h 909484"/>
                  <a:gd name="connsiteX19" fmla="*/ 73884 w 1212325"/>
                  <a:gd name="connsiteY19" fmla="*/ 325318 h 909484"/>
                  <a:gd name="connsiteX20" fmla="*/ 208836 w 1212325"/>
                  <a:gd name="connsiteY20" fmla="*/ 411335 h 909484"/>
                  <a:gd name="connsiteX21" fmla="*/ 42148 w 1212325"/>
                  <a:gd name="connsiteY21" fmla="*/ 481625 h 909484"/>
                  <a:gd name="connsiteX22" fmla="*/ 0 w 1212325"/>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16188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757104 w 1168916"/>
                  <a:gd name="connsiteY13" fmla="*/ 267518 h 909484"/>
                  <a:gd name="connsiteX14" fmla="*/ 688048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16188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757104 w 1168916"/>
                  <a:gd name="connsiteY13" fmla="*/ 267518 h 909484"/>
                  <a:gd name="connsiteX14" fmla="*/ 688048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16188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757104 w 1168916"/>
                  <a:gd name="connsiteY13" fmla="*/ 267518 h 909484"/>
                  <a:gd name="connsiteX14" fmla="*/ 688048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757104 w 1168916"/>
                  <a:gd name="connsiteY13" fmla="*/ 267518 h 909484"/>
                  <a:gd name="connsiteX14" fmla="*/ 688048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757104 w 1168916"/>
                  <a:gd name="connsiteY13" fmla="*/ 267518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5561 w 1168916"/>
                  <a:gd name="connsiteY12" fmla="*/ 10966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71175"/>
                  <a:gd name="connsiteY0" fmla="*/ 722957 h 909484"/>
                  <a:gd name="connsiteX1" fmla="*/ 61556 w 1171175"/>
                  <a:gd name="connsiteY1" fmla="*/ 722339 h 909484"/>
                  <a:gd name="connsiteX2" fmla="*/ 136291 w 1171175"/>
                  <a:gd name="connsiteY2" fmla="*/ 909456 h 909484"/>
                  <a:gd name="connsiteX3" fmla="*/ 214446 w 1171175"/>
                  <a:gd name="connsiteY3" fmla="*/ 723134 h 909484"/>
                  <a:gd name="connsiteX4" fmla="*/ 792029 w 1171175"/>
                  <a:gd name="connsiteY4" fmla="*/ 722338 h 909484"/>
                  <a:gd name="connsiteX5" fmla="*/ 872198 w 1171175"/>
                  <a:gd name="connsiteY5" fmla="*/ 889819 h 909484"/>
                  <a:gd name="connsiteX6" fmla="*/ 934904 w 1171175"/>
                  <a:gd name="connsiteY6" fmla="*/ 722338 h 909484"/>
                  <a:gd name="connsiteX7" fmla="*/ 1044141 w 1171175"/>
                  <a:gd name="connsiteY7" fmla="*/ 724672 h 909484"/>
                  <a:gd name="connsiteX8" fmla="*/ 1009976 w 1171175"/>
                  <a:gd name="connsiteY8" fmla="*/ 490437 h 909484"/>
                  <a:gd name="connsiteX9" fmla="*/ 1164792 w 1171175"/>
                  <a:gd name="connsiteY9" fmla="*/ 399720 h 909484"/>
                  <a:gd name="connsiteX10" fmla="*/ 978212 w 1171175"/>
                  <a:gd name="connsiteY10" fmla="*/ 328614 h 909484"/>
                  <a:gd name="connsiteX11" fmla="*/ 940459 w 1171175"/>
                  <a:gd name="connsiteY11" fmla="*/ 109732 h 909484"/>
                  <a:gd name="connsiteX12" fmla="*/ 880188 w 1171175"/>
                  <a:gd name="connsiteY12" fmla="*/ 112737 h 909484"/>
                  <a:gd name="connsiteX13" fmla="*/ 832317 w 1171175"/>
                  <a:gd name="connsiteY13" fmla="*/ 270589 h 909484"/>
                  <a:gd name="connsiteX14" fmla="*/ 747143 w 1171175"/>
                  <a:gd name="connsiteY14" fmla="*/ 112737 h 909484"/>
                  <a:gd name="connsiteX15" fmla="*/ 368961 w 1171175"/>
                  <a:gd name="connsiteY15" fmla="*/ 114325 h 909484"/>
                  <a:gd name="connsiteX16" fmla="*/ 296729 w 1171175"/>
                  <a:gd name="connsiteY16" fmla="*/ 25 h 909484"/>
                  <a:gd name="connsiteX17" fmla="*/ 227674 w 1171175"/>
                  <a:gd name="connsiteY17" fmla="*/ 114325 h 909484"/>
                  <a:gd name="connsiteX18" fmla="*/ 116108 w 1171175"/>
                  <a:gd name="connsiteY18" fmla="*/ 113356 h 909484"/>
                  <a:gd name="connsiteX19" fmla="*/ 73884 w 1171175"/>
                  <a:gd name="connsiteY19" fmla="*/ 325318 h 909484"/>
                  <a:gd name="connsiteX20" fmla="*/ 208836 w 1171175"/>
                  <a:gd name="connsiteY20" fmla="*/ 411335 h 909484"/>
                  <a:gd name="connsiteX21" fmla="*/ 42148 w 1171175"/>
                  <a:gd name="connsiteY21" fmla="*/ 481625 h 909484"/>
                  <a:gd name="connsiteX22" fmla="*/ 0 w 1171175"/>
                  <a:gd name="connsiteY22" fmla="*/ 722957 h 909484"/>
                  <a:gd name="connsiteX0" fmla="*/ 0 w 1171176"/>
                  <a:gd name="connsiteY0" fmla="*/ 722948 h 909475"/>
                  <a:gd name="connsiteX1" fmla="*/ 61556 w 1171176"/>
                  <a:gd name="connsiteY1" fmla="*/ 722330 h 909475"/>
                  <a:gd name="connsiteX2" fmla="*/ 136291 w 1171176"/>
                  <a:gd name="connsiteY2" fmla="*/ 909447 h 909475"/>
                  <a:gd name="connsiteX3" fmla="*/ 214446 w 1171176"/>
                  <a:gd name="connsiteY3" fmla="*/ 723125 h 909475"/>
                  <a:gd name="connsiteX4" fmla="*/ 792029 w 1171176"/>
                  <a:gd name="connsiteY4" fmla="*/ 722329 h 909475"/>
                  <a:gd name="connsiteX5" fmla="*/ 872198 w 1171176"/>
                  <a:gd name="connsiteY5" fmla="*/ 889810 h 909475"/>
                  <a:gd name="connsiteX6" fmla="*/ 934904 w 1171176"/>
                  <a:gd name="connsiteY6" fmla="*/ 722329 h 909475"/>
                  <a:gd name="connsiteX7" fmla="*/ 1044141 w 1171176"/>
                  <a:gd name="connsiteY7" fmla="*/ 724663 h 909475"/>
                  <a:gd name="connsiteX8" fmla="*/ 1009976 w 1171176"/>
                  <a:gd name="connsiteY8" fmla="*/ 490428 h 909475"/>
                  <a:gd name="connsiteX9" fmla="*/ 1164792 w 1171176"/>
                  <a:gd name="connsiteY9" fmla="*/ 399711 h 909475"/>
                  <a:gd name="connsiteX10" fmla="*/ 978212 w 1171176"/>
                  <a:gd name="connsiteY10" fmla="*/ 328605 h 909475"/>
                  <a:gd name="connsiteX11" fmla="*/ 940459 w 1171176"/>
                  <a:gd name="connsiteY11" fmla="*/ 109723 h 909475"/>
                  <a:gd name="connsiteX12" fmla="*/ 880188 w 1171176"/>
                  <a:gd name="connsiteY12" fmla="*/ 112728 h 909475"/>
                  <a:gd name="connsiteX13" fmla="*/ 832317 w 1171176"/>
                  <a:gd name="connsiteY13" fmla="*/ 270580 h 909475"/>
                  <a:gd name="connsiteX14" fmla="*/ 747143 w 1171176"/>
                  <a:gd name="connsiteY14" fmla="*/ 112728 h 909475"/>
                  <a:gd name="connsiteX15" fmla="*/ 368961 w 1171176"/>
                  <a:gd name="connsiteY15" fmla="*/ 114316 h 909475"/>
                  <a:gd name="connsiteX16" fmla="*/ 296729 w 1171176"/>
                  <a:gd name="connsiteY16" fmla="*/ 16 h 909475"/>
                  <a:gd name="connsiteX17" fmla="*/ 227674 w 1171176"/>
                  <a:gd name="connsiteY17" fmla="*/ 114316 h 909475"/>
                  <a:gd name="connsiteX18" fmla="*/ 116108 w 1171176"/>
                  <a:gd name="connsiteY18" fmla="*/ 113347 h 909475"/>
                  <a:gd name="connsiteX19" fmla="*/ 73884 w 1171176"/>
                  <a:gd name="connsiteY19" fmla="*/ 325309 h 909475"/>
                  <a:gd name="connsiteX20" fmla="*/ 208836 w 1171176"/>
                  <a:gd name="connsiteY20" fmla="*/ 411326 h 909475"/>
                  <a:gd name="connsiteX21" fmla="*/ 42148 w 1171176"/>
                  <a:gd name="connsiteY21" fmla="*/ 481616 h 909475"/>
                  <a:gd name="connsiteX22" fmla="*/ 0 w 1171176"/>
                  <a:gd name="connsiteY22" fmla="*/ 722948 h 909475"/>
                  <a:gd name="connsiteX0" fmla="*/ 0 w 1171176"/>
                  <a:gd name="connsiteY0" fmla="*/ 719880 h 906407"/>
                  <a:gd name="connsiteX1" fmla="*/ 61556 w 1171176"/>
                  <a:gd name="connsiteY1" fmla="*/ 719262 h 906407"/>
                  <a:gd name="connsiteX2" fmla="*/ 136291 w 1171176"/>
                  <a:gd name="connsiteY2" fmla="*/ 906379 h 906407"/>
                  <a:gd name="connsiteX3" fmla="*/ 214446 w 1171176"/>
                  <a:gd name="connsiteY3" fmla="*/ 720057 h 906407"/>
                  <a:gd name="connsiteX4" fmla="*/ 792029 w 1171176"/>
                  <a:gd name="connsiteY4" fmla="*/ 719261 h 906407"/>
                  <a:gd name="connsiteX5" fmla="*/ 872198 w 1171176"/>
                  <a:gd name="connsiteY5" fmla="*/ 886742 h 906407"/>
                  <a:gd name="connsiteX6" fmla="*/ 934904 w 1171176"/>
                  <a:gd name="connsiteY6" fmla="*/ 719261 h 906407"/>
                  <a:gd name="connsiteX7" fmla="*/ 1044141 w 1171176"/>
                  <a:gd name="connsiteY7" fmla="*/ 721595 h 906407"/>
                  <a:gd name="connsiteX8" fmla="*/ 1009976 w 1171176"/>
                  <a:gd name="connsiteY8" fmla="*/ 487360 h 906407"/>
                  <a:gd name="connsiteX9" fmla="*/ 1164792 w 1171176"/>
                  <a:gd name="connsiteY9" fmla="*/ 396643 h 906407"/>
                  <a:gd name="connsiteX10" fmla="*/ 978212 w 1171176"/>
                  <a:gd name="connsiteY10" fmla="*/ 325537 h 906407"/>
                  <a:gd name="connsiteX11" fmla="*/ 940459 w 1171176"/>
                  <a:gd name="connsiteY11" fmla="*/ 106655 h 906407"/>
                  <a:gd name="connsiteX12" fmla="*/ 880188 w 1171176"/>
                  <a:gd name="connsiteY12" fmla="*/ 109660 h 906407"/>
                  <a:gd name="connsiteX13" fmla="*/ 832317 w 1171176"/>
                  <a:gd name="connsiteY13" fmla="*/ 267512 h 906407"/>
                  <a:gd name="connsiteX14" fmla="*/ 747143 w 1171176"/>
                  <a:gd name="connsiteY14" fmla="*/ 109660 h 906407"/>
                  <a:gd name="connsiteX15" fmla="*/ 368961 w 1171176"/>
                  <a:gd name="connsiteY15" fmla="*/ 111248 h 906407"/>
                  <a:gd name="connsiteX16" fmla="*/ 304787 w 1171176"/>
                  <a:gd name="connsiteY16" fmla="*/ 18 h 906407"/>
                  <a:gd name="connsiteX17" fmla="*/ 227674 w 1171176"/>
                  <a:gd name="connsiteY17" fmla="*/ 111248 h 906407"/>
                  <a:gd name="connsiteX18" fmla="*/ 116108 w 1171176"/>
                  <a:gd name="connsiteY18" fmla="*/ 110279 h 906407"/>
                  <a:gd name="connsiteX19" fmla="*/ 73884 w 1171176"/>
                  <a:gd name="connsiteY19" fmla="*/ 322241 h 906407"/>
                  <a:gd name="connsiteX20" fmla="*/ 208836 w 1171176"/>
                  <a:gd name="connsiteY20" fmla="*/ 408258 h 906407"/>
                  <a:gd name="connsiteX21" fmla="*/ 42148 w 1171176"/>
                  <a:gd name="connsiteY21" fmla="*/ 478548 h 906407"/>
                  <a:gd name="connsiteX22" fmla="*/ 0 w 1171176"/>
                  <a:gd name="connsiteY22" fmla="*/ 719880 h 906407"/>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3 h 906389"/>
                  <a:gd name="connsiteX5" fmla="*/ 872198 w 1171176"/>
                  <a:gd name="connsiteY5" fmla="*/ 886724 h 906389"/>
                  <a:gd name="connsiteX6" fmla="*/ 934904 w 1171176"/>
                  <a:gd name="connsiteY6" fmla="*/ 719243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3 h 906389"/>
                  <a:gd name="connsiteX5" fmla="*/ 872198 w 1171176"/>
                  <a:gd name="connsiteY5" fmla="*/ 886724 h 906389"/>
                  <a:gd name="connsiteX6" fmla="*/ 934904 w 1171176"/>
                  <a:gd name="connsiteY6" fmla="*/ 719243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3 h 906389"/>
                  <a:gd name="connsiteX5" fmla="*/ 872198 w 1171176"/>
                  <a:gd name="connsiteY5" fmla="*/ 886724 h 906389"/>
                  <a:gd name="connsiteX6" fmla="*/ 934904 w 1171176"/>
                  <a:gd name="connsiteY6" fmla="*/ 719243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3 h 906389"/>
                  <a:gd name="connsiteX5" fmla="*/ 872198 w 1171176"/>
                  <a:gd name="connsiteY5" fmla="*/ 886724 h 906389"/>
                  <a:gd name="connsiteX6" fmla="*/ 934904 w 1171176"/>
                  <a:gd name="connsiteY6" fmla="*/ 719243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34904 w 1171176"/>
                  <a:gd name="connsiteY6" fmla="*/ 719243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5385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87414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87414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87414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87414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1176" h="906389">
                    <a:moveTo>
                      <a:pt x="0" y="719862"/>
                    </a:moveTo>
                    <a:cubicBezTo>
                      <a:pt x="81169" y="719656"/>
                      <a:pt x="-19613" y="719450"/>
                      <a:pt x="61556" y="719244"/>
                    </a:cubicBezTo>
                    <a:cubicBezTo>
                      <a:pt x="-42897" y="857155"/>
                      <a:pt x="78600" y="905215"/>
                      <a:pt x="136291" y="906361"/>
                    </a:cubicBezTo>
                    <a:cubicBezTo>
                      <a:pt x="207496" y="907775"/>
                      <a:pt x="337702" y="856892"/>
                      <a:pt x="214446" y="720039"/>
                    </a:cubicBezTo>
                    <a:lnTo>
                      <a:pt x="789343" y="722314"/>
                    </a:lnTo>
                    <a:cubicBezTo>
                      <a:pt x="714467" y="819416"/>
                      <a:pt x="779851" y="887349"/>
                      <a:pt x="872198" y="886724"/>
                    </a:cubicBezTo>
                    <a:cubicBezTo>
                      <a:pt x="975248" y="886027"/>
                      <a:pt x="1034469" y="818518"/>
                      <a:pt x="940277" y="725385"/>
                    </a:cubicBezTo>
                    <a:lnTo>
                      <a:pt x="1044141" y="724647"/>
                    </a:lnTo>
                    <a:lnTo>
                      <a:pt x="1009976" y="487342"/>
                    </a:lnTo>
                    <a:cubicBezTo>
                      <a:pt x="1093320" y="544756"/>
                      <a:pt x="1198252" y="497442"/>
                      <a:pt x="1164792" y="387414"/>
                    </a:cubicBezTo>
                    <a:cubicBezTo>
                      <a:pt x="1135792" y="301739"/>
                      <a:pt x="1070287" y="249583"/>
                      <a:pt x="978212" y="325519"/>
                    </a:cubicBezTo>
                    <a:lnTo>
                      <a:pt x="940459" y="106637"/>
                    </a:lnTo>
                    <a:lnTo>
                      <a:pt x="880188" y="109642"/>
                    </a:lnTo>
                    <a:cubicBezTo>
                      <a:pt x="966890" y="192337"/>
                      <a:pt x="889956" y="266702"/>
                      <a:pt x="832317" y="267494"/>
                    </a:cubicBezTo>
                    <a:cubicBezTo>
                      <a:pt x="763141" y="266699"/>
                      <a:pt x="660625" y="208067"/>
                      <a:pt x="747143" y="109642"/>
                    </a:cubicBezTo>
                    <a:lnTo>
                      <a:pt x="368961" y="111230"/>
                    </a:lnTo>
                    <a:cubicBezTo>
                      <a:pt x="447216" y="25881"/>
                      <a:pt x="355857" y="0"/>
                      <a:pt x="304787" y="0"/>
                    </a:cubicBezTo>
                    <a:cubicBezTo>
                      <a:pt x="268886" y="0"/>
                      <a:pt x="166555" y="18361"/>
                      <a:pt x="227674" y="111230"/>
                    </a:cubicBezTo>
                    <a:lnTo>
                      <a:pt x="116108" y="110261"/>
                    </a:lnTo>
                    <a:lnTo>
                      <a:pt x="73884" y="322223"/>
                    </a:lnTo>
                    <a:cubicBezTo>
                      <a:pt x="151142" y="243906"/>
                      <a:pt x="222573" y="315355"/>
                      <a:pt x="208836" y="408240"/>
                    </a:cubicBezTo>
                    <a:cubicBezTo>
                      <a:pt x="194427" y="512024"/>
                      <a:pt x="116625" y="567101"/>
                      <a:pt x="42148" y="478530"/>
                    </a:cubicBezTo>
                    <a:lnTo>
                      <a:pt x="0" y="719862"/>
                    </a:lnTo>
                    <a:close/>
                  </a:path>
                </a:pathLst>
              </a:custGeom>
              <a:solidFill>
                <a:schemeClr val="bg2">
                  <a:lumMod val="9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2" name="Freeform 8">
                <a:extLst>
                  <a:ext uri="{FF2B5EF4-FFF2-40B4-BE49-F238E27FC236}">
                    <a16:creationId xmlns:a16="http://schemas.microsoft.com/office/drawing/2014/main" id="{08D0DDEC-220A-415A-B5AF-F56D43C6A77C}"/>
                  </a:ext>
                </a:extLst>
              </p:cNvPr>
              <p:cNvSpPr/>
              <p:nvPr/>
            </p:nvSpPr>
            <p:spPr>
              <a:xfrm>
                <a:off x="3435473" y="3423578"/>
                <a:ext cx="1409260" cy="549386"/>
              </a:xfrm>
              <a:custGeom>
                <a:avLst/>
                <a:gdLst>
                  <a:gd name="connsiteX0" fmla="*/ 214489 w 1241778"/>
                  <a:gd name="connsiteY0" fmla="*/ 0 h 733778"/>
                  <a:gd name="connsiteX1" fmla="*/ 1185334 w 1241778"/>
                  <a:gd name="connsiteY1" fmla="*/ 11289 h 733778"/>
                  <a:gd name="connsiteX2" fmla="*/ 1207911 w 1241778"/>
                  <a:gd name="connsiteY2" fmla="*/ 191912 h 733778"/>
                  <a:gd name="connsiteX3" fmla="*/ 1038578 w 1241778"/>
                  <a:gd name="connsiteY3" fmla="*/ 237067 h 733778"/>
                  <a:gd name="connsiteX4" fmla="*/ 1219200 w 1241778"/>
                  <a:gd name="connsiteY4" fmla="*/ 361245 h 733778"/>
                  <a:gd name="connsiteX5" fmla="*/ 1241778 w 1241778"/>
                  <a:gd name="connsiteY5" fmla="*/ 530578 h 733778"/>
                  <a:gd name="connsiteX6" fmla="*/ 733778 w 1241778"/>
                  <a:gd name="connsiteY6" fmla="*/ 541867 h 733778"/>
                  <a:gd name="connsiteX7" fmla="*/ 575734 w 1241778"/>
                  <a:gd name="connsiteY7" fmla="*/ 733778 h 733778"/>
                  <a:gd name="connsiteX8" fmla="*/ 417689 w 1241778"/>
                  <a:gd name="connsiteY8" fmla="*/ 541867 h 733778"/>
                  <a:gd name="connsiteX9" fmla="*/ 0 w 1241778"/>
                  <a:gd name="connsiteY9" fmla="*/ 541867 h 733778"/>
                  <a:gd name="connsiteX10" fmla="*/ 214489 w 1241778"/>
                  <a:gd name="connsiteY10" fmla="*/ 0 h 733778"/>
                  <a:gd name="connsiteX0" fmla="*/ 220839 w 1248128"/>
                  <a:gd name="connsiteY0" fmla="*/ 0 h 733778"/>
                  <a:gd name="connsiteX1" fmla="*/ 1191684 w 1248128"/>
                  <a:gd name="connsiteY1" fmla="*/ 11289 h 733778"/>
                  <a:gd name="connsiteX2" fmla="*/ 1214261 w 1248128"/>
                  <a:gd name="connsiteY2" fmla="*/ 191912 h 733778"/>
                  <a:gd name="connsiteX3" fmla="*/ 1044928 w 1248128"/>
                  <a:gd name="connsiteY3" fmla="*/ 237067 h 733778"/>
                  <a:gd name="connsiteX4" fmla="*/ 1225550 w 1248128"/>
                  <a:gd name="connsiteY4" fmla="*/ 361245 h 733778"/>
                  <a:gd name="connsiteX5" fmla="*/ 1248128 w 1248128"/>
                  <a:gd name="connsiteY5" fmla="*/ 530578 h 733778"/>
                  <a:gd name="connsiteX6" fmla="*/ 740128 w 1248128"/>
                  <a:gd name="connsiteY6" fmla="*/ 541867 h 733778"/>
                  <a:gd name="connsiteX7" fmla="*/ 582084 w 1248128"/>
                  <a:gd name="connsiteY7" fmla="*/ 733778 h 733778"/>
                  <a:gd name="connsiteX8" fmla="*/ 424039 w 1248128"/>
                  <a:gd name="connsiteY8" fmla="*/ 541867 h 733778"/>
                  <a:gd name="connsiteX9" fmla="*/ 0 w 1248128"/>
                  <a:gd name="connsiteY9" fmla="*/ 529167 h 733778"/>
                  <a:gd name="connsiteX10" fmla="*/ 220839 w 1248128"/>
                  <a:gd name="connsiteY10" fmla="*/ 0 h 733778"/>
                  <a:gd name="connsiteX0" fmla="*/ 220839 w 1248128"/>
                  <a:gd name="connsiteY0" fmla="*/ 0 h 733778"/>
                  <a:gd name="connsiteX1" fmla="*/ 1185334 w 1248128"/>
                  <a:gd name="connsiteY1" fmla="*/ 4939 h 733778"/>
                  <a:gd name="connsiteX2" fmla="*/ 1214261 w 1248128"/>
                  <a:gd name="connsiteY2" fmla="*/ 191912 h 733778"/>
                  <a:gd name="connsiteX3" fmla="*/ 1044928 w 1248128"/>
                  <a:gd name="connsiteY3" fmla="*/ 237067 h 733778"/>
                  <a:gd name="connsiteX4" fmla="*/ 1225550 w 1248128"/>
                  <a:gd name="connsiteY4" fmla="*/ 361245 h 733778"/>
                  <a:gd name="connsiteX5" fmla="*/ 1248128 w 1248128"/>
                  <a:gd name="connsiteY5" fmla="*/ 530578 h 733778"/>
                  <a:gd name="connsiteX6" fmla="*/ 740128 w 1248128"/>
                  <a:gd name="connsiteY6" fmla="*/ 541867 h 733778"/>
                  <a:gd name="connsiteX7" fmla="*/ 582084 w 1248128"/>
                  <a:gd name="connsiteY7" fmla="*/ 733778 h 733778"/>
                  <a:gd name="connsiteX8" fmla="*/ 424039 w 1248128"/>
                  <a:gd name="connsiteY8" fmla="*/ 541867 h 733778"/>
                  <a:gd name="connsiteX9" fmla="*/ 0 w 1248128"/>
                  <a:gd name="connsiteY9" fmla="*/ 529167 h 733778"/>
                  <a:gd name="connsiteX10" fmla="*/ 220839 w 1248128"/>
                  <a:gd name="connsiteY10" fmla="*/ 0 h 733778"/>
                  <a:gd name="connsiteX0" fmla="*/ 220839 w 1248128"/>
                  <a:gd name="connsiteY0" fmla="*/ 1411 h 735189"/>
                  <a:gd name="connsiteX1" fmla="*/ 1172634 w 1248128"/>
                  <a:gd name="connsiteY1" fmla="*/ 0 h 735189"/>
                  <a:gd name="connsiteX2" fmla="*/ 1214261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4261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1086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1086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1086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1086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1086 w 1248128"/>
                  <a:gd name="connsiteY2" fmla="*/ 193323 h 735189"/>
                  <a:gd name="connsiteX3" fmla="*/ 1044928 w 1248128"/>
                  <a:gd name="connsiteY3" fmla="*/ 238478 h 735189"/>
                  <a:gd name="connsiteX4" fmla="*/ 1219200 w 1248128"/>
                  <a:gd name="connsiteY4" fmla="*/ 315031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35428"/>
                  <a:gd name="connsiteY0" fmla="*/ 1411 h 735189"/>
                  <a:gd name="connsiteX1" fmla="*/ 1191684 w 1235428"/>
                  <a:gd name="connsiteY1" fmla="*/ 0 h 735189"/>
                  <a:gd name="connsiteX2" fmla="*/ 1211086 w 1235428"/>
                  <a:gd name="connsiteY2" fmla="*/ 193323 h 735189"/>
                  <a:gd name="connsiteX3" fmla="*/ 1044928 w 1235428"/>
                  <a:gd name="connsiteY3" fmla="*/ 238478 h 735189"/>
                  <a:gd name="connsiteX4" fmla="*/ 1219200 w 1235428"/>
                  <a:gd name="connsiteY4" fmla="*/ 315031 h 735189"/>
                  <a:gd name="connsiteX5" fmla="*/ 1235428 w 1235428"/>
                  <a:gd name="connsiteY5" fmla="*/ 535164 h 735189"/>
                  <a:gd name="connsiteX6" fmla="*/ 740128 w 1235428"/>
                  <a:gd name="connsiteY6" fmla="*/ 543278 h 735189"/>
                  <a:gd name="connsiteX7" fmla="*/ 582084 w 1235428"/>
                  <a:gd name="connsiteY7" fmla="*/ 735189 h 735189"/>
                  <a:gd name="connsiteX8" fmla="*/ 424039 w 1235428"/>
                  <a:gd name="connsiteY8" fmla="*/ 543278 h 735189"/>
                  <a:gd name="connsiteX9" fmla="*/ 0 w 1235428"/>
                  <a:gd name="connsiteY9" fmla="*/ 530578 h 735189"/>
                  <a:gd name="connsiteX10" fmla="*/ 220839 w 1235428"/>
                  <a:gd name="connsiteY10" fmla="*/ 1411 h 735189"/>
                  <a:gd name="connsiteX0" fmla="*/ 220839 w 1235428"/>
                  <a:gd name="connsiteY0" fmla="*/ 1411 h 735189"/>
                  <a:gd name="connsiteX1" fmla="*/ 1191684 w 1235428"/>
                  <a:gd name="connsiteY1" fmla="*/ 0 h 735189"/>
                  <a:gd name="connsiteX2" fmla="*/ 1211086 w 1235428"/>
                  <a:gd name="connsiteY2" fmla="*/ 193323 h 735189"/>
                  <a:gd name="connsiteX3" fmla="*/ 1010003 w 1235428"/>
                  <a:gd name="connsiteY3" fmla="*/ 251178 h 735189"/>
                  <a:gd name="connsiteX4" fmla="*/ 1219200 w 1235428"/>
                  <a:gd name="connsiteY4" fmla="*/ 315031 h 735189"/>
                  <a:gd name="connsiteX5" fmla="*/ 1235428 w 1235428"/>
                  <a:gd name="connsiteY5" fmla="*/ 535164 h 735189"/>
                  <a:gd name="connsiteX6" fmla="*/ 740128 w 1235428"/>
                  <a:gd name="connsiteY6" fmla="*/ 543278 h 735189"/>
                  <a:gd name="connsiteX7" fmla="*/ 582084 w 1235428"/>
                  <a:gd name="connsiteY7" fmla="*/ 735189 h 735189"/>
                  <a:gd name="connsiteX8" fmla="*/ 424039 w 1235428"/>
                  <a:gd name="connsiteY8" fmla="*/ 543278 h 735189"/>
                  <a:gd name="connsiteX9" fmla="*/ 0 w 1235428"/>
                  <a:gd name="connsiteY9" fmla="*/ 530578 h 735189"/>
                  <a:gd name="connsiteX10" fmla="*/ 220839 w 1235428"/>
                  <a:gd name="connsiteY10" fmla="*/ 1411 h 735189"/>
                  <a:gd name="connsiteX0" fmla="*/ 220839 w 1235428"/>
                  <a:gd name="connsiteY0" fmla="*/ 1411 h 735189"/>
                  <a:gd name="connsiteX1" fmla="*/ 1191684 w 1235428"/>
                  <a:gd name="connsiteY1" fmla="*/ 0 h 735189"/>
                  <a:gd name="connsiteX2" fmla="*/ 1211086 w 1235428"/>
                  <a:gd name="connsiteY2" fmla="*/ 193323 h 735189"/>
                  <a:gd name="connsiteX3" fmla="*/ 1010003 w 1235428"/>
                  <a:gd name="connsiteY3" fmla="*/ 251178 h 735189"/>
                  <a:gd name="connsiteX4" fmla="*/ 1219200 w 1235428"/>
                  <a:gd name="connsiteY4" fmla="*/ 315031 h 735189"/>
                  <a:gd name="connsiteX5" fmla="*/ 1235428 w 1235428"/>
                  <a:gd name="connsiteY5" fmla="*/ 535164 h 735189"/>
                  <a:gd name="connsiteX6" fmla="*/ 740128 w 1235428"/>
                  <a:gd name="connsiteY6" fmla="*/ 543278 h 735189"/>
                  <a:gd name="connsiteX7" fmla="*/ 582084 w 1235428"/>
                  <a:gd name="connsiteY7" fmla="*/ 735189 h 735189"/>
                  <a:gd name="connsiteX8" fmla="*/ 424039 w 1235428"/>
                  <a:gd name="connsiteY8" fmla="*/ 543278 h 735189"/>
                  <a:gd name="connsiteX9" fmla="*/ 0 w 1235428"/>
                  <a:gd name="connsiteY9" fmla="*/ 530578 h 735189"/>
                  <a:gd name="connsiteX10" fmla="*/ 220839 w 1235428"/>
                  <a:gd name="connsiteY10" fmla="*/ 1411 h 735189"/>
                  <a:gd name="connsiteX0" fmla="*/ 220839 w 1235428"/>
                  <a:gd name="connsiteY0" fmla="*/ 1411 h 735189"/>
                  <a:gd name="connsiteX1" fmla="*/ 1191684 w 1235428"/>
                  <a:gd name="connsiteY1" fmla="*/ 0 h 735189"/>
                  <a:gd name="connsiteX2" fmla="*/ 1211086 w 1235428"/>
                  <a:gd name="connsiteY2" fmla="*/ 193323 h 735189"/>
                  <a:gd name="connsiteX3" fmla="*/ 1010003 w 1235428"/>
                  <a:gd name="connsiteY3" fmla="*/ 251178 h 735189"/>
                  <a:gd name="connsiteX4" fmla="*/ 1219200 w 1235428"/>
                  <a:gd name="connsiteY4" fmla="*/ 315031 h 735189"/>
                  <a:gd name="connsiteX5" fmla="*/ 1235428 w 1235428"/>
                  <a:gd name="connsiteY5" fmla="*/ 535164 h 735189"/>
                  <a:gd name="connsiteX6" fmla="*/ 740128 w 1235428"/>
                  <a:gd name="connsiteY6" fmla="*/ 543278 h 735189"/>
                  <a:gd name="connsiteX7" fmla="*/ 582084 w 1235428"/>
                  <a:gd name="connsiteY7" fmla="*/ 735189 h 735189"/>
                  <a:gd name="connsiteX8" fmla="*/ 424039 w 1235428"/>
                  <a:gd name="connsiteY8" fmla="*/ 543278 h 735189"/>
                  <a:gd name="connsiteX9" fmla="*/ 0 w 1235428"/>
                  <a:gd name="connsiteY9" fmla="*/ 530578 h 735189"/>
                  <a:gd name="connsiteX10" fmla="*/ 220839 w 1235428"/>
                  <a:gd name="connsiteY10" fmla="*/ 1411 h 735189"/>
                  <a:gd name="connsiteX0" fmla="*/ 220839 w 1235428"/>
                  <a:gd name="connsiteY0" fmla="*/ 1411 h 735189"/>
                  <a:gd name="connsiteX1" fmla="*/ 1191684 w 1235428"/>
                  <a:gd name="connsiteY1" fmla="*/ 0 h 735189"/>
                  <a:gd name="connsiteX2" fmla="*/ 1211086 w 1235428"/>
                  <a:gd name="connsiteY2" fmla="*/ 193323 h 735189"/>
                  <a:gd name="connsiteX3" fmla="*/ 1010003 w 1235428"/>
                  <a:gd name="connsiteY3" fmla="*/ 251178 h 735189"/>
                  <a:gd name="connsiteX4" fmla="*/ 1219200 w 1235428"/>
                  <a:gd name="connsiteY4" fmla="*/ 315031 h 735189"/>
                  <a:gd name="connsiteX5" fmla="*/ 1235428 w 1235428"/>
                  <a:gd name="connsiteY5" fmla="*/ 535164 h 735189"/>
                  <a:gd name="connsiteX6" fmla="*/ 740128 w 1235428"/>
                  <a:gd name="connsiteY6" fmla="*/ 543278 h 735189"/>
                  <a:gd name="connsiteX7" fmla="*/ 582084 w 1235428"/>
                  <a:gd name="connsiteY7" fmla="*/ 735189 h 735189"/>
                  <a:gd name="connsiteX8" fmla="*/ 424039 w 1235428"/>
                  <a:gd name="connsiteY8" fmla="*/ 543278 h 735189"/>
                  <a:gd name="connsiteX9" fmla="*/ 0 w 1235428"/>
                  <a:gd name="connsiteY9" fmla="*/ 530578 h 735189"/>
                  <a:gd name="connsiteX10" fmla="*/ 220839 w 1235428"/>
                  <a:gd name="connsiteY10" fmla="*/ 1411 h 735189"/>
                  <a:gd name="connsiteX0" fmla="*/ 220839 w 1235428"/>
                  <a:gd name="connsiteY0" fmla="*/ 1411 h 703439"/>
                  <a:gd name="connsiteX1" fmla="*/ 1191684 w 1235428"/>
                  <a:gd name="connsiteY1" fmla="*/ 0 h 703439"/>
                  <a:gd name="connsiteX2" fmla="*/ 1211086 w 1235428"/>
                  <a:gd name="connsiteY2" fmla="*/ 193323 h 703439"/>
                  <a:gd name="connsiteX3" fmla="*/ 1010003 w 1235428"/>
                  <a:gd name="connsiteY3" fmla="*/ 251178 h 703439"/>
                  <a:gd name="connsiteX4" fmla="*/ 1219200 w 1235428"/>
                  <a:gd name="connsiteY4" fmla="*/ 315031 h 703439"/>
                  <a:gd name="connsiteX5" fmla="*/ 1235428 w 1235428"/>
                  <a:gd name="connsiteY5" fmla="*/ 535164 h 703439"/>
                  <a:gd name="connsiteX6" fmla="*/ 740128 w 1235428"/>
                  <a:gd name="connsiteY6" fmla="*/ 543278 h 703439"/>
                  <a:gd name="connsiteX7" fmla="*/ 575734 w 1235428"/>
                  <a:gd name="connsiteY7" fmla="*/ 703439 h 703439"/>
                  <a:gd name="connsiteX8" fmla="*/ 424039 w 1235428"/>
                  <a:gd name="connsiteY8" fmla="*/ 543278 h 703439"/>
                  <a:gd name="connsiteX9" fmla="*/ 0 w 1235428"/>
                  <a:gd name="connsiteY9" fmla="*/ 530578 h 703439"/>
                  <a:gd name="connsiteX10" fmla="*/ 220839 w 1235428"/>
                  <a:gd name="connsiteY10" fmla="*/ 1411 h 703439"/>
                  <a:gd name="connsiteX0" fmla="*/ 220839 w 1235428"/>
                  <a:gd name="connsiteY0" fmla="*/ 1411 h 703439"/>
                  <a:gd name="connsiteX1" fmla="*/ 1191684 w 1235428"/>
                  <a:gd name="connsiteY1" fmla="*/ 0 h 703439"/>
                  <a:gd name="connsiteX2" fmla="*/ 1211086 w 1235428"/>
                  <a:gd name="connsiteY2" fmla="*/ 193323 h 703439"/>
                  <a:gd name="connsiteX3" fmla="*/ 1010003 w 1235428"/>
                  <a:gd name="connsiteY3" fmla="*/ 251178 h 703439"/>
                  <a:gd name="connsiteX4" fmla="*/ 1219200 w 1235428"/>
                  <a:gd name="connsiteY4" fmla="*/ 315031 h 703439"/>
                  <a:gd name="connsiteX5" fmla="*/ 1235428 w 1235428"/>
                  <a:gd name="connsiteY5" fmla="*/ 535164 h 703439"/>
                  <a:gd name="connsiteX6" fmla="*/ 740128 w 1235428"/>
                  <a:gd name="connsiteY6" fmla="*/ 543278 h 703439"/>
                  <a:gd name="connsiteX7" fmla="*/ 575734 w 1235428"/>
                  <a:gd name="connsiteY7" fmla="*/ 703439 h 703439"/>
                  <a:gd name="connsiteX8" fmla="*/ 363714 w 1235428"/>
                  <a:gd name="connsiteY8" fmla="*/ 536928 h 703439"/>
                  <a:gd name="connsiteX9" fmla="*/ 0 w 1235428"/>
                  <a:gd name="connsiteY9" fmla="*/ 530578 h 703439"/>
                  <a:gd name="connsiteX10" fmla="*/ 220839 w 1235428"/>
                  <a:gd name="connsiteY10" fmla="*/ 1411 h 703439"/>
                  <a:gd name="connsiteX0" fmla="*/ 220839 w 1235428"/>
                  <a:gd name="connsiteY0" fmla="*/ 1411 h 703439"/>
                  <a:gd name="connsiteX1" fmla="*/ 1191684 w 1235428"/>
                  <a:gd name="connsiteY1" fmla="*/ 0 h 703439"/>
                  <a:gd name="connsiteX2" fmla="*/ 1211086 w 1235428"/>
                  <a:gd name="connsiteY2" fmla="*/ 193323 h 703439"/>
                  <a:gd name="connsiteX3" fmla="*/ 1010003 w 1235428"/>
                  <a:gd name="connsiteY3" fmla="*/ 251178 h 703439"/>
                  <a:gd name="connsiteX4" fmla="*/ 1219200 w 1235428"/>
                  <a:gd name="connsiteY4" fmla="*/ 315031 h 703439"/>
                  <a:gd name="connsiteX5" fmla="*/ 1235428 w 1235428"/>
                  <a:gd name="connsiteY5" fmla="*/ 535164 h 703439"/>
                  <a:gd name="connsiteX6" fmla="*/ 740128 w 1235428"/>
                  <a:gd name="connsiteY6" fmla="*/ 543278 h 703439"/>
                  <a:gd name="connsiteX7" fmla="*/ 575734 w 1235428"/>
                  <a:gd name="connsiteY7" fmla="*/ 703439 h 703439"/>
                  <a:gd name="connsiteX8" fmla="*/ 360539 w 1235428"/>
                  <a:gd name="connsiteY8" fmla="*/ 533753 h 703439"/>
                  <a:gd name="connsiteX9" fmla="*/ 0 w 1235428"/>
                  <a:gd name="connsiteY9" fmla="*/ 530578 h 703439"/>
                  <a:gd name="connsiteX10" fmla="*/ 220839 w 1235428"/>
                  <a:gd name="connsiteY10" fmla="*/ 1411 h 703439"/>
                  <a:gd name="connsiteX0" fmla="*/ 220839 w 1235428"/>
                  <a:gd name="connsiteY0" fmla="*/ 1411 h 703439"/>
                  <a:gd name="connsiteX1" fmla="*/ 1191684 w 1235428"/>
                  <a:gd name="connsiteY1" fmla="*/ 0 h 703439"/>
                  <a:gd name="connsiteX2" fmla="*/ 1211086 w 1235428"/>
                  <a:gd name="connsiteY2" fmla="*/ 193323 h 703439"/>
                  <a:gd name="connsiteX3" fmla="*/ 1010003 w 1235428"/>
                  <a:gd name="connsiteY3" fmla="*/ 251178 h 703439"/>
                  <a:gd name="connsiteX4" fmla="*/ 1219200 w 1235428"/>
                  <a:gd name="connsiteY4" fmla="*/ 315031 h 703439"/>
                  <a:gd name="connsiteX5" fmla="*/ 1235428 w 1235428"/>
                  <a:gd name="connsiteY5" fmla="*/ 535164 h 703439"/>
                  <a:gd name="connsiteX6" fmla="*/ 727428 w 1235428"/>
                  <a:gd name="connsiteY6" fmla="*/ 540103 h 703439"/>
                  <a:gd name="connsiteX7" fmla="*/ 575734 w 1235428"/>
                  <a:gd name="connsiteY7" fmla="*/ 703439 h 703439"/>
                  <a:gd name="connsiteX8" fmla="*/ 360539 w 1235428"/>
                  <a:gd name="connsiteY8" fmla="*/ 533753 h 703439"/>
                  <a:gd name="connsiteX9" fmla="*/ 0 w 1235428"/>
                  <a:gd name="connsiteY9" fmla="*/ 530578 h 703439"/>
                  <a:gd name="connsiteX10" fmla="*/ 220839 w 1235428"/>
                  <a:gd name="connsiteY10" fmla="*/ 1411 h 703439"/>
                  <a:gd name="connsiteX0" fmla="*/ 220839 w 1235428"/>
                  <a:gd name="connsiteY0" fmla="*/ 1411 h 700264"/>
                  <a:gd name="connsiteX1" fmla="*/ 1191684 w 1235428"/>
                  <a:gd name="connsiteY1" fmla="*/ 0 h 700264"/>
                  <a:gd name="connsiteX2" fmla="*/ 1211086 w 1235428"/>
                  <a:gd name="connsiteY2" fmla="*/ 193323 h 700264"/>
                  <a:gd name="connsiteX3" fmla="*/ 1010003 w 1235428"/>
                  <a:gd name="connsiteY3" fmla="*/ 251178 h 700264"/>
                  <a:gd name="connsiteX4" fmla="*/ 1219200 w 1235428"/>
                  <a:gd name="connsiteY4" fmla="*/ 315031 h 700264"/>
                  <a:gd name="connsiteX5" fmla="*/ 1235428 w 1235428"/>
                  <a:gd name="connsiteY5" fmla="*/ 535164 h 700264"/>
                  <a:gd name="connsiteX6" fmla="*/ 727428 w 1235428"/>
                  <a:gd name="connsiteY6" fmla="*/ 540103 h 700264"/>
                  <a:gd name="connsiteX7" fmla="*/ 543984 w 1235428"/>
                  <a:gd name="connsiteY7" fmla="*/ 700264 h 700264"/>
                  <a:gd name="connsiteX8" fmla="*/ 360539 w 1235428"/>
                  <a:gd name="connsiteY8" fmla="*/ 533753 h 700264"/>
                  <a:gd name="connsiteX9" fmla="*/ 0 w 1235428"/>
                  <a:gd name="connsiteY9" fmla="*/ 530578 h 700264"/>
                  <a:gd name="connsiteX10" fmla="*/ 220839 w 1235428"/>
                  <a:gd name="connsiteY10" fmla="*/ 1411 h 700264"/>
                  <a:gd name="connsiteX0" fmla="*/ 220839 w 1235428"/>
                  <a:gd name="connsiteY0" fmla="*/ 1411 h 700264"/>
                  <a:gd name="connsiteX1" fmla="*/ 1191684 w 1235428"/>
                  <a:gd name="connsiteY1" fmla="*/ 0 h 700264"/>
                  <a:gd name="connsiteX2" fmla="*/ 1211086 w 1235428"/>
                  <a:gd name="connsiteY2" fmla="*/ 193323 h 700264"/>
                  <a:gd name="connsiteX3" fmla="*/ 1010003 w 1235428"/>
                  <a:gd name="connsiteY3" fmla="*/ 251178 h 700264"/>
                  <a:gd name="connsiteX4" fmla="*/ 1219200 w 1235428"/>
                  <a:gd name="connsiteY4" fmla="*/ 315031 h 700264"/>
                  <a:gd name="connsiteX5" fmla="*/ 1235428 w 1235428"/>
                  <a:gd name="connsiteY5" fmla="*/ 535164 h 700264"/>
                  <a:gd name="connsiteX6" fmla="*/ 727428 w 1235428"/>
                  <a:gd name="connsiteY6" fmla="*/ 540103 h 700264"/>
                  <a:gd name="connsiteX7" fmla="*/ 543984 w 1235428"/>
                  <a:gd name="connsiteY7" fmla="*/ 700264 h 700264"/>
                  <a:gd name="connsiteX8" fmla="*/ 360539 w 1235428"/>
                  <a:gd name="connsiteY8" fmla="*/ 533753 h 700264"/>
                  <a:gd name="connsiteX9" fmla="*/ 0 w 1235428"/>
                  <a:gd name="connsiteY9" fmla="*/ 530578 h 700264"/>
                  <a:gd name="connsiteX10" fmla="*/ 220839 w 1235428"/>
                  <a:gd name="connsiteY10" fmla="*/ 1411 h 700264"/>
                  <a:gd name="connsiteX0" fmla="*/ 220839 w 1235428"/>
                  <a:gd name="connsiteY0" fmla="*/ 1411 h 700264"/>
                  <a:gd name="connsiteX1" fmla="*/ 1191684 w 1235428"/>
                  <a:gd name="connsiteY1" fmla="*/ 0 h 700264"/>
                  <a:gd name="connsiteX2" fmla="*/ 1211086 w 1235428"/>
                  <a:gd name="connsiteY2" fmla="*/ 193323 h 700264"/>
                  <a:gd name="connsiteX3" fmla="*/ 1010003 w 1235428"/>
                  <a:gd name="connsiteY3" fmla="*/ 251178 h 700264"/>
                  <a:gd name="connsiteX4" fmla="*/ 1219200 w 1235428"/>
                  <a:gd name="connsiteY4" fmla="*/ 315031 h 700264"/>
                  <a:gd name="connsiteX5" fmla="*/ 1235428 w 1235428"/>
                  <a:gd name="connsiteY5" fmla="*/ 535164 h 700264"/>
                  <a:gd name="connsiteX6" fmla="*/ 578203 w 1235428"/>
                  <a:gd name="connsiteY6" fmla="*/ 536928 h 700264"/>
                  <a:gd name="connsiteX7" fmla="*/ 543984 w 1235428"/>
                  <a:gd name="connsiteY7" fmla="*/ 700264 h 700264"/>
                  <a:gd name="connsiteX8" fmla="*/ 360539 w 1235428"/>
                  <a:gd name="connsiteY8" fmla="*/ 533753 h 700264"/>
                  <a:gd name="connsiteX9" fmla="*/ 0 w 1235428"/>
                  <a:gd name="connsiteY9" fmla="*/ 530578 h 700264"/>
                  <a:gd name="connsiteX10" fmla="*/ 220839 w 1235428"/>
                  <a:gd name="connsiteY10" fmla="*/ 1411 h 700264"/>
                  <a:gd name="connsiteX0" fmla="*/ 220839 w 1235428"/>
                  <a:gd name="connsiteY0" fmla="*/ 1411 h 700264"/>
                  <a:gd name="connsiteX1" fmla="*/ 1191684 w 1235428"/>
                  <a:gd name="connsiteY1" fmla="*/ 0 h 700264"/>
                  <a:gd name="connsiteX2" fmla="*/ 1211086 w 1235428"/>
                  <a:gd name="connsiteY2" fmla="*/ 193323 h 700264"/>
                  <a:gd name="connsiteX3" fmla="*/ 1010003 w 1235428"/>
                  <a:gd name="connsiteY3" fmla="*/ 251178 h 700264"/>
                  <a:gd name="connsiteX4" fmla="*/ 1219200 w 1235428"/>
                  <a:gd name="connsiteY4" fmla="*/ 315031 h 700264"/>
                  <a:gd name="connsiteX5" fmla="*/ 1235428 w 1235428"/>
                  <a:gd name="connsiteY5" fmla="*/ 535164 h 700264"/>
                  <a:gd name="connsiteX6" fmla="*/ 578203 w 1235428"/>
                  <a:gd name="connsiteY6" fmla="*/ 536928 h 700264"/>
                  <a:gd name="connsiteX7" fmla="*/ 543984 w 1235428"/>
                  <a:gd name="connsiteY7" fmla="*/ 700264 h 700264"/>
                  <a:gd name="connsiteX8" fmla="*/ 360539 w 1235428"/>
                  <a:gd name="connsiteY8" fmla="*/ 533753 h 700264"/>
                  <a:gd name="connsiteX9" fmla="*/ 0 w 1235428"/>
                  <a:gd name="connsiteY9" fmla="*/ 530578 h 700264"/>
                  <a:gd name="connsiteX10" fmla="*/ 220839 w 1235428"/>
                  <a:gd name="connsiteY10" fmla="*/ 1411 h 700264"/>
                  <a:gd name="connsiteX0" fmla="*/ 220839 w 1235428"/>
                  <a:gd name="connsiteY0" fmla="*/ 1411 h 687564"/>
                  <a:gd name="connsiteX1" fmla="*/ 1191684 w 1235428"/>
                  <a:gd name="connsiteY1" fmla="*/ 0 h 687564"/>
                  <a:gd name="connsiteX2" fmla="*/ 1211086 w 1235428"/>
                  <a:gd name="connsiteY2" fmla="*/ 193323 h 687564"/>
                  <a:gd name="connsiteX3" fmla="*/ 1010003 w 1235428"/>
                  <a:gd name="connsiteY3" fmla="*/ 251178 h 687564"/>
                  <a:gd name="connsiteX4" fmla="*/ 1219200 w 1235428"/>
                  <a:gd name="connsiteY4" fmla="*/ 315031 h 687564"/>
                  <a:gd name="connsiteX5" fmla="*/ 1235428 w 1235428"/>
                  <a:gd name="connsiteY5" fmla="*/ 535164 h 687564"/>
                  <a:gd name="connsiteX6" fmla="*/ 578203 w 1235428"/>
                  <a:gd name="connsiteY6" fmla="*/ 536928 h 687564"/>
                  <a:gd name="connsiteX7" fmla="*/ 483659 w 1235428"/>
                  <a:gd name="connsiteY7" fmla="*/ 687564 h 687564"/>
                  <a:gd name="connsiteX8" fmla="*/ 360539 w 1235428"/>
                  <a:gd name="connsiteY8" fmla="*/ 533753 h 687564"/>
                  <a:gd name="connsiteX9" fmla="*/ 0 w 1235428"/>
                  <a:gd name="connsiteY9" fmla="*/ 530578 h 687564"/>
                  <a:gd name="connsiteX10" fmla="*/ 220839 w 1235428"/>
                  <a:gd name="connsiteY10" fmla="*/ 1411 h 687564"/>
                  <a:gd name="connsiteX0" fmla="*/ 220839 w 1235428"/>
                  <a:gd name="connsiteY0" fmla="*/ 1411 h 687706"/>
                  <a:gd name="connsiteX1" fmla="*/ 1191684 w 1235428"/>
                  <a:gd name="connsiteY1" fmla="*/ 0 h 687706"/>
                  <a:gd name="connsiteX2" fmla="*/ 1211086 w 1235428"/>
                  <a:gd name="connsiteY2" fmla="*/ 193323 h 687706"/>
                  <a:gd name="connsiteX3" fmla="*/ 1010003 w 1235428"/>
                  <a:gd name="connsiteY3" fmla="*/ 251178 h 687706"/>
                  <a:gd name="connsiteX4" fmla="*/ 1219200 w 1235428"/>
                  <a:gd name="connsiteY4" fmla="*/ 315031 h 687706"/>
                  <a:gd name="connsiteX5" fmla="*/ 1235428 w 1235428"/>
                  <a:gd name="connsiteY5" fmla="*/ 535164 h 687706"/>
                  <a:gd name="connsiteX6" fmla="*/ 578203 w 1235428"/>
                  <a:gd name="connsiteY6" fmla="*/ 536928 h 687706"/>
                  <a:gd name="connsiteX7" fmla="*/ 483659 w 1235428"/>
                  <a:gd name="connsiteY7" fmla="*/ 687564 h 687706"/>
                  <a:gd name="connsiteX8" fmla="*/ 360539 w 1235428"/>
                  <a:gd name="connsiteY8" fmla="*/ 533753 h 687706"/>
                  <a:gd name="connsiteX9" fmla="*/ 0 w 1235428"/>
                  <a:gd name="connsiteY9" fmla="*/ 530578 h 687706"/>
                  <a:gd name="connsiteX10" fmla="*/ 220839 w 1235428"/>
                  <a:gd name="connsiteY10" fmla="*/ 1411 h 687706"/>
                  <a:gd name="connsiteX0" fmla="*/ 220839 w 1235428"/>
                  <a:gd name="connsiteY0" fmla="*/ 1411 h 689540"/>
                  <a:gd name="connsiteX1" fmla="*/ 1191684 w 1235428"/>
                  <a:gd name="connsiteY1" fmla="*/ 0 h 689540"/>
                  <a:gd name="connsiteX2" fmla="*/ 1211086 w 1235428"/>
                  <a:gd name="connsiteY2" fmla="*/ 193323 h 689540"/>
                  <a:gd name="connsiteX3" fmla="*/ 1010003 w 1235428"/>
                  <a:gd name="connsiteY3" fmla="*/ 251178 h 689540"/>
                  <a:gd name="connsiteX4" fmla="*/ 1219200 w 1235428"/>
                  <a:gd name="connsiteY4" fmla="*/ 315031 h 689540"/>
                  <a:gd name="connsiteX5" fmla="*/ 1235428 w 1235428"/>
                  <a:gd name="connsiteY5" fmla="*/ 535164 h 689540"/>
                  <a:gd name="connsiteX6" fmla="*/ 578203 w 1235428"/>
                  <a:gd name="connsiteY6" fmla="*/ 536928 h 689540"/>
                  <a:gd name="connsiteX7" fmla="*/ 483659 w 1235428"/>
                  <a:gd name="connsiteY7" fmla="*/ 687564 h 689540"/>
                  <a:gd name="connsiteX8" fmla="*/ 360539 w 1235428"/>
                  <a:gd name="connsiteY8" fmla="*/ 533753 h 689540"/>
                  <a:gd name="connsiteX9" fmla="*/ 0 w 1235428"/>
                  <a:gd name="connsiteY9" fmla="*/ 530578 h 689540"/>
                  <a:gd name="connsiteX10" fmla="*/ 220839 w 1235428"/>
                  <a:gd name="connsiteY10" fmla="*/ 1411 h 689540"/>
                  <a:gd name="connsiteX0" fmla="*/ 220839 w 1235428"/>
                  <a:gd name="connsiteY0" fmla="*/ 1411 h 705092"/>
                  <a:gd name="connsiteX1" fmla="*/ 1191684 w 1235428"/>
                  <a:gd name="connsiteY1" fmla="*/ 0 h 705092"/>
                  <a:gd name="connsiteX2" fmla="*/ 1211086 w 1235428"/>
                  <a:gd name="connsiteY2" fmla="*/ 193323 h 705092"/>
                  <a:gd name="connsiteX3" fmla="*/ 1010003 w 1235428"/>
                  <a:gd name="connsiteY3" fmla="*/ 251178 h 705092"/>
                  <a:gd name="connsiteX4" fmla="*/ 1219200 w 1235428"/>
                  <a:gd name="connsiteY4" fmla="*/ 315031 h 705092"/>
                  <a:gd name="connsiteX5" fmla="*/ 1235428 w 1235428"/>
                  <a:gd name="connsiteY5" fmla="*/ 535164 h 705092"/>
                  <a:gd name="connsiteX6" fmla="*/ 578203 w 1235428"/>
                  <a:gd name="connsiteY6" fmla="*/ 536928 h 705092"/>
                  <a:gd name="connsiteX7" fmla="*/ 448734 w 1235428"/>
                  <a:gd name="connsiteY7" fmla="*/ 703439 h 705092"/>
                  <a:gd name="connsiteX8" fmla="*/ 360539 w 1235428"/>
                  <a:gd name="connsiteY8" fmla="*/ 533753 h 705092"/>
                  <a:gd name="connsiteX9" fmla="*/ 0 w 1235428"/>
                  <a:gd name="connsiteY9" fmla="*/ 530578 h 705092"/>
                  <a:gd name="connsiteX10" fmla="*/ 220839 w 1235428"/>
                  <a:gd name="connsiteY10" fmla="*/ 1411 h 705092"/>
                  <a:gd name="connsiteX0" fmla="*/ 220839 w 1235428"/>
                  <a:gd name="connsiteY0" fmla="*/ 1411 h 705092"/>
                  <a:gd name="connsiteX1" fmla="*/ 1191684 w 1235428"/>
                  <a:gd name="connsiteY1" fmla="*/ 0 h 705092"/>
                  <a:gd name="connsiteX2" fmla="*/ 1211086 w 1235428"/>
                  <a:gd name="connsiteY2" fmla="*/ 193323 h 705092"/>
                  <a:gd name="connsiteX3" fmla="*/ 1010003 w 1235428"/>
                  <a:gd name="connsiteY3" fmla="*/ 251178 h 705092"/>
                  <a:gd name="connsiteX4" fmla="*/ 1219200 w 1235428"/>
                  <a:gd name="connsiteY4" fmla="*/ 315031 h 705092"/>
                  <a:gd name="connsiteX5" fmla="*/ 1235428 w 1235428"/>
                  <a:gd name="connsiteY5" fmla="*/ 535164 h 705092"/>
                  <a:gd name="connsiteX6" fmla="*/ 578203 w 1235428"/>
                  <a:gd name="connsiteY6" fmla="*/ 536928 h 705092"/>
                  <a:gd name="connsiteX7" fmla="*/ 448734 w 1235428"/>
                  <a:gd name="connsiteY7" fmla="*/ 703439 h 705092"/>
                  <a:gd name="connsiteX8" fmla="*/ 360539 w 1235428"/>
                  <a:gd name="connsiteY8" fmla="*/ 533753 h 705092"/>
                  <a:gd name="connsiteX9" fmla="*/ 0 w 1235428"/>
                  <a:gd name="connsiteY9" fmla="*/ 530578 h 705092"/>
                  <a:gd name="connsiteX10" fmla="*/ 220839 w 1235428"/>
                  <a:gd name="connsiteY10" fmla="*/ 1411 h 705092"/>
                  <a:gd name="connsiteX0" fmla="*/ 220839 w 1235428"/>
                  <a:gd name="connsiteY0" fmla="*/ 1411 h 708214"/>
                  <a:gd name="connsiteX1" fmla="*/ 1191684 w 1235428"/>
                  <a:gd name="connsiteY1" fmla="*/ 0 h 708214"/>
                  <a:gd name="connsiteX2" fmla="*/ 1211086 w 1235428"/>
                  <a:gd name="connsiteY2" fmla="*/ 193323 h 708214"/>
                  <a:gd name="connsiteX3" fmla="*/ 1010003 w 1235428"/>
                  <a:gd name="connsiteY3" fmla="*/ 251178 h 708214"/>
                  <a:gd name="connsiteX4" fmla="*/ 1219200 w 1235428"/>
                  <a:gd name="connsiteY4" fmla="*/ 315031 h 708214"/>
                  <a:gd name="connsiteX5" fmla="*/ 1235428 w 1235428"/>
                  <a:gd name="connsiteY5" fmla="*/ 535164 h 708214"/>
                  <a:gd name="connsiteX6" fmla="*/ 578203 w 1235428"/>
                  <a:gd name="connsiteY6" fmla="*/ 536928 h 708214"/>
                  <a:gd name="connsiteX7" fmla="*/ 467784 w 1235428"/>
                  <a:gd name="connsiteY7" fmla="*/ 706614 h 708214"/>
                  <a:gd name="connsiteX8" fmla="*/ 360539 w 1235428"/>
                  <a:gd name="connsiteY8" fmla="*/ 533753 h 708214"/>
                  <a:gd name="connsiteX9" fmla="*/ 0 w 1235428"/>
                  <a:gd name="connsiteY9" fmla="*/ 530578 h 708214"/>
                  <a:gd name="connsiteX10" fmla="*/ 220839 w 1235428"/>
                  <a:gd name="connsiteY10" fmla="*/ 1411 h 708214"/>
                  <a:gd name="connsiteX0" fmla="*/ 220839 w 1235428"/>
                  <a:gd name="connsiteY0" fmla="*/ 1411 h 701973"/>
                  <a:gd name="connsiteX1" fmla="*/ 1191684 w 1235428"/>
                  <a:gd name="connsiteY1" fmla="*/ 0 h 701973"/>
                  <a:gd name="connsiteX2" fmla="*/ 1211086 w 1235428"/>
                  <a:gd name="connsiteY2" fmla="*/ 193323 h 701973"/>
                  <a:gd name="connsiteX3" fmla="*/ 1010003 w 1235428"/>
                  <a:gd name="connsiteY3" fmla="*/ 251178 h 701973"/>
                  <a:gd name="connsiteX4" fmla="*/ 1219200 w 1235428"/>
                  <a:gd name="connsiteY4" fmla="*/ 315031 h 701973"/>
                  <a:gd name="connsiteX5" fmla="*/ 1235428 w 1235428"/>
                  <a:gd name="connsiteY5" fmla="*/ 535164 h 701973"/>
                  <a:gd name="connsiteX6" fmla="*/ 578203 w 1235428"/>
                  <a:gd name="connsiteY6" fmla="*/ 536928 h 701973"/>
                  <a:gd name="connsiteX7" fmla="*/ 448734 w 1235428"/>
                  <a:gd name="connsiteY7" fmla="*/ 700264 h 701973"/>
                  <a:gd name="connsiteX8" fmla="*/ 360539 w 1235428"/>
                  <a:gd name="connsiteY8" fmla="*/ 533753 h 701973"/>
                  <a:gd name="connsiteX9" fmla="*/ 0 w 1235428"/>
                  <a:gd name="connsiteY9" fmla="*/ 530578 h 701973"/>
                  <a:gd name="connsiteX10" fmla="*/ 220839 w 1235428"/>
                  <a:gd name="connsiteY10" fmla="*/ 1411 h 701973"/>
                  <a:gd name="connsiteX0" fmla="*/ 220839 w 1235428"/>
                  <a:gd name="connsiteY0" fmla="*/ 1411 h 708214"/>
                  <a:gd name="connsiteX1" fmla="*/ 1191684 w 1235428"/>
                  <a:gd name="connsiteY1" fmla="*/ 0 h 708214"/>
                  <a:gd name="connsiteX2" fmla="*/ 1211086 w 1235428"/>
                  <a:gd name="connsiteY2" fmla="*/ 193323 h 708214"/>
                  <a:gd name="connsiteX3" fmla="*/ 1010003 w 1235428"/>
                  <a:gd name="connsiteY3" fmla="*/ 251178 h 708214"/>
                  <a:gd name="connsiteX4" fmla="*/ 1219200 w 1235428"/>
                  <a:gd name="connsiteY4" fmla="*/ 315031 h 708214"/>
                  <a:gd name="connsiteX5" fmla="*/ 1235428 w 1235428"/>
                  <a:gd name="connsiteY5" fmla="*/ 535164 h 708214"/>
                  <a:gd name="connsiteX6" fmla="*/ 578203 w 1235428"/>
                  <a:gd name="connsiteY6" fmla="*/ 536928 h 708214"/>
                  <a:gd name="connsiteX7" fmla="*/ 458259 w 1235428"/>
                  <a:gd name="connsiteY7" fmla="*/ 706614 h 708214"/>
                  <a:gd name="connsiteX8" fmla="*/ 360539 w 1235428"/>
                  <a:gd name="connsiteY8" fmla="*/ 533753 h 708214"/>
                  <a:gd name="connsiteX9" fmla="*/ 0 w 1235428"/>
                  <a:gd name="connsiteY9" fmla="*/ 530578 h 708214"/>
                  <a:gd name="connsiteX10" fmla="*/ 220839 w 1235428"/>
                  <a:gd name="connsiteY10" fmla="*/ 1411 h 708214"/>
                  <a:gd name="connsiteX0" fmla="*/ 220839 w 1235428"/>
                  <a:gd name="connsiteY0" fmla="*/ 1411 h 708097"/>
                  <a:gd name="connsiteX1" fmla="*/ 1191684 w 1235428"/>
                  <a:gd name="connsiteY1" fmla="*/ 0 h 708097"/>
                  <a:gd name="connsiteX2" fmla="*/ 1211086 w 1235428"/>
                  <a:gd name="connsiteY2" fmla="*/ 193323 h 708097"/>
                  <a:gd name="connsiteX3" fmla="*/ 1010003 w 1235428"/>
                  <a:gd name="connsiteY3" fmla="*/ 251178 h 708097"/>
                  <a:gd name="connsiteX4" fmla="*/ 1219200 w 1235428"/>
                  <a:gd name="connsiteY4" fmla="*/ 315031 h 708097"/>
                  <a:gd name="connsiteX5" fmla="*/ 1235428 w 1235428"/>
                  <a:gd name="connsiteY5" fmla="*/ 535164 h 708097"/>
                  <a:gd name="connsiteX6" fmla="*/ 578203 w 1235428"/>
                  <a:gd name="connsiteY6" fmla="*/ 536928 h 708097"/>
                  <a:gd name="connsiteX7" fmla="*/ 458259 w 1235428"/>
                  <a:gd name="connsiteY7" fmla="*/ 706614 h 708097"/>
                  <a:gd name="connsiteX8" fmla="*/ 360539 w 1235428"/>
                  <a:gd name="connsiteY8" fmla="*/ 533753 h 708097"/>
                  <a:gd name="connsiteX9" fmla="*/ 0 w 1235428"/>
                  <a:gd name="connsiteY9" fmla="*/ 530578 h 708097"/>
                  <a:gd name="connsiteX10" fmla="*/ 220839 w 1235428"/>
                  <a:gd name="connsiteY10" fmla="*/ 1411 h 708097"/>
                  <a:gd name="connsiteX0" fmla="*/ 220839 w 1235428"/>
                  <a:gd name="connsiteY0" fmla="*/ 1411 h 707497"/>
                  <a:gd name="connsiteX1" fmla="*/ 1191684 w 1235428"/>
                  <a:gd name="connsiteY1" fmla="*/ 0 h 707497"/>
                  <a:gd name="connsiteX2" fmla="*/ 1211086 w 1235428"/>
                  <a:gd name="connsiteY2" fmla="*/ 193323 h 707497"/>
                  <a:gd name="connsiteX3" fmla="*/ 1010003 w 1235428"/>
                  <a:gd name="connsiteY3" fmla="*/ 251178 h 707497"/>
                  <a:gd name="connsiteX4" fmla="*/ 1219200 w 1235428"/>
                  <a:gd name="connsiteY4" fmla="*/ 315031 h 707497"/>
                  <a:gd name="connsiteX5" fmla="*/ 1235428 w 1235428"/>
                  <a:gd name="connsiteY5" fmla="*/ 535164 h 707497"/>
                  <a:gd name="connsiteX6" fmla="*/ 578203 w 1235428"/>
                  <a:gd name="connsiteY6" fmla="*/ 536928 h 707497"/>
                  <a:gd name="connsiteX7" fmla="*/ 458259 w 1235428"/>
                  <a:gd name="connsiteY7" fmla="*/ 706614 h 707497"/>
                  <a:gd name="connsiteX8" fmla="*/ 360539 w 1235428"/>
                  <a:gd name="connsiteY8" fmla="*/ 533753 h 707497"/>
                  <a:gd name="connsiteX9" fmla="*/ 0 w 1235428"/>
                  <a:gd name="connsiteY9" fmla="*/ 530578 h 707497"/>
                  <a:gd name="connsiteX10" fmla="*/ 220839 w 1235428"/>
                  <a:gd name="connsiteY10" fmla="*/ 1411 h 707497"/>
                  <a:gd name="connsiteX0" fmla="*/ 220839 w 1235428"/>
                  <a:gd name="connsiteY0" fmla="*/ 1411 h 707497"/>
                  <a:gd name="connsiteX1" fmla="*/ 1191684 w 1235428"/>
                  <a:gd name="connsiteY1" fmla="*/ 0 h 707497"/>
                  <a:gd name="connsiteX2" fmla="*/ 1211086 w 1235428"/>
                  <a:gd name="connsiteY2" fmla="*/ 193323 h 707497"/>
                  <a:gd name="connsiteX3" fmla="*/ 1010003 w 1235428"/>
                  <a:gd name="connsiteY3" fmla="*/ 251178 h 707497"/>
                  <a:gd name="connsiteX4" fmla="*/ 1219200 w 1235428"/>
                  <a:gd name="connsiteY4" fmla="*/ 315031 h 707497"/>
                  <a:gd name="connsiteX5" fmla="*/ 1235428 w 1235428"/>
                  <a:gd name="connsiteY5" fmla="*/ 535164 h 707497"/>
                  <a:gd name="connsiteX6" fmla="*/ 578203 w 1235428"/>
                  <a:gd name="connsiteY6" fmla="*/ 536928 h 707497"/>
                  <a:gd name="connsiteX7" fmla="*/ 458259 w 1235428"/>
                  <a:gd name="connsiteY7" fmla="*/ 706614 h 707497"/>
                  <a:gd name="connsiteX8" fmla="*/ 385939 w 1235428"/>
                  <a:gd name="connsiteY8" fmla="*/ 533753 h 707497"/>
                  <a:gd name="connsiteX9" fmla="*/ 0 w 1235428"/>
                  <a:gd name="connsiteY9" fmla="*/ 530578 h 707497"/>
                  <a:gd name="connsiteX10" fmla="*/ 220839 w 1235428"/>
                  <a:gd name="connsiteY10" fmla="*/ 1411 h 707497"/>
                  <a:gd name="connsiteX0" fmla="*/ 227189 w 1241778"/>
                  <a:gd name="connsiteY0" fmla="*/ 1411 h 707497"/>
                  <a:gd name="connsiteX1" fmla="*/ 1198034 w 1241778"/>
                  <a:gd name="connsiteY1" fmla="*/ 0 h 707497"/>
                  <a:gd name="connsiteX2" fmla="*/ 1217436 w 1241778"/>
                  <a:gd name="connsiteY2" fmla="*/ 193323 h 707497"/>
                  <a:gd name="connsiteX3" fmla="*/ 1016353 w 1241778"/>
                  <a:gd name="connsiteY3" fmla="*/ 251178 h 707497"/>
                  <a:gd name="connsiteX4" fmla="*/ 1225550 w 1241778"/>
                  <a:gd name="connsiteY4" fmla="*/ 315031 h 707497"/>
                  <a:gd name="connsiteX5" fmla="*/ 1241778 w 1241778"/>
                  <a:gd name="connsiteY5" fmla="*/ 535164 h 707497"/>
                  <a:gd name="connsiteX6" fmla="*/ 584553 w 1241778"/>
                  <a:gd name="connsiteY6" fmla="*/ 536928 h 707497"/>
                  <a:gd name="connsiteX7" fmla="*/ 464609 w 1241778"/>
                  <a:gd name="connsiteY7" fmla="*/ 706614 h 707497"/>
                  <a:gd name="connsiteX8" fmla="*/ 392289 w 1241778"/>
                  <a:gd name="connsiteY8" fmla="*/ 533753 h 707497"/>
                  <a:gd name="connsiteX9" fmla="*/ 0 w 1241778"/>
                  <a:gd name="connsiteY9" fmla="*/ 530578 h 707497"/>
                  <a:gd name="connsiteX10" fmla="*/ 227189 w 1241778"/>
                  <a:gd name="connsiteY10"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584553 w 1244953"/>
                  <a:gd name="connsiteY6" fmla="*/ 536928 h 707497"/>
                  <a:gd name="connsiteX7" fmla="*/ 464609 w 1244953"/>
                  <a:gd name="connsiteY7" fmla="*/ 706614 h 707497"/>
                  <a:gd name="connsiteX8" fmla="*/ 392289 w 1244953"/>
                  <a:gd name="connsiteY8" fmla="*/ 533753 h 707497"/>
                  <a:gd name="connsiteX9" fmla="*/ 0 w 1244953"/>
                  <a:gd name="connsiteY9" fmla="*/ 530578 h 707497"/>
                  <a:gd name="connsiteX10" fmla="*/ 227189 w 1244953"/>
                  <a:gd name="connsiteY10"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584553 w 1244953"/>
                  <a:gd name="connsiteY6" fmla="*/ 536928 h 707497"/>
                  <a:gd name="connsiteX7" fmla="*/ 464609 w 1244953"/>
                  <a:gd name="connsiteY7" fmla="*/ 706614 h 707497"/>
                  <a:gd name="connsiteX8" fmla="*/ 392289 w 1244953"/>
                  <a:gd name="connsiteY8" fmla="*/ 533753 h 707497"/>
                  <a:gd name="connsiteX9" fmla="*/ 0 w 1244953"/>
                  <a:gd name="connsiteY9" fmla="*/ 530578 h 707497"/>
                  <a:gd name="connsiteX10" fmla="*/ 227189 w 1244953"/>
                  <a:gd name="connsiteY10"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584553 w 1244953"/>
                  <a:gd name="connsiteY6" fmla="*/ 536928 h 707497"/>
                  <a:gd name="connsiteX7" fmla="*/ 464609 w 1244953"/>
                  <a:gd name="connsiteY7" fmla="*/ 706614 h 707497"/>
                  <a:gd name="connsiteX8" fmla="*/ 392289 w 1244953"/>
                  <a:gd name="connsiteY8" fmla="*/ 533753 h 707497"/>
                  <a:gd name="connsiteX9" fmla="*/ 0 w 1244953"/>
                  <a:gd name="connsiteY9" fmla="*/ 530578 h 707497"/>
                  <a:gd name="connsiteX10" fmla="*/ 227189 w 1244953"/>
                  <a:gd name="connsiteY10"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929217 w 1244953"/>
                  <a:gd name="connsiteY6" fmla="*/ 538694 h 707497"/>
                  <a:gd name="connsiteX7" fmla="*/ 584553 w 1244953"/>
                  <a:gd name="connsiteY7" fmla="*/ 536928 h 707497"/>
                  <a:gd name="connsiteX8" fmla="*/ 464609 w 1244953"/>
                  <a:gd name="connsiteY8" fmla="*/ 706614 h 707497"/>
                  <a:gd name="connsiteX9" fmla="*/ 392289 w 1244953"/>
                  <a:gd name="connsiteY9" fmla="*/ 533753 h 707497"/>
                  <a:gd name="connsiteX10" fmla="*/ 0 w 1244953"/>
                  <a:gd name="connsiteY10" fmla="*/ 530578 h 707497"/>
                  <a:gd name="connsiteX11" fmla="*/ 227189 w 1244953"/>
                  <a:gd name="connsiteY11"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929217 w 1244953"/>
                  <a:gd name="connsiteY7" fmla="*/ 538694 h 707497"/>
                  <a:gd name="connsiteX8" fmla="*/ 584553 w 1244953"/>
                  <a:gd name="connsiteY8" fmla="*/ 536928 h 707497"/>
                  <a:gd name="connsiteX9" fmla="*/ 464609 w 1244953"/>
                  <a:gd name="connsiteY9" fmla="*/ 706614 h 707497"/>
                  <a:gd name="connsiteX10" fmla="*/ 392289 w 1244953"/>
                  <a:gd name="connsiteY10" fmla="*/ 533753 h 707497"/>
                  <a:gd name="connsiteX11" fmla="*/ 0 w 1244953"/>
                  <a:gd name="connsiteY11" fmla="*/ 530578 h 707497"/>
                  <a:gd name="connsiteX12" fmla="*/ 227189 w 1244953"/>
                  <a:gd name="connsiteY12"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21292 w 1244953"/>
                  <a:gd name="connsiteY7" fmla="*/ 5386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11767 w 1244953"/>
                  <a:gd name="connsiteY7" fmla="*/ 4243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11767 w 1244953"/>
                  <a:gd name="connsiteY7" fmla="*/ 4243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11767 w 1244953"/>
                  <a:gd name="connsiteY7" fmla="*/ 4243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11767 w 1244953"/>
                  <a:gd name="connsiteY7" fmla="*/ 4243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11767 w 1244953"/>
                  <a:gd name="connsiteY7" fmla="*/ 4243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698105"/>
                  <a:gd name="connsiteX1" fmla="*/ 1198034 w 1244953"/>
                  <a:gd name="connsiteY1" fmla="*/ 0 h 698105"/>
                  <a:gd name="connsiteX2" fmla="*/ 1217436 w 1244953"/>
                  <a:gd name="connsiteY2" fmla="*/ 193323 h 698105"/>
                  <a:gd name="connsiteX3" fmla="*/ 1016353 w 1244953"/>
                  <a:gd name="connsiteY3" fmla="*/ 251178 h 698105"/>
                  <a:gd name="connsiteX4" fmla="*/ 1225550 w 1244953"/>
                  <a:gd name="connsiteY4" fmla="*/ 315031 h 698105"/>
                  <a:gd name="connsiteX5" fmla="*/ 1244953 w 1244953"/>
                  <a:gd name="connsiteY5" fmla="*/ 544689 h 698105"/>
                  <a:gd name="connsiteX6" fmla="*/ 1107017 w 1244953"/>
                  <a:gd name="connsiteY6" fmla="*/ 541869 h 698105"/>
                  <a:gd name="connsiteX7" fmla="*/ 1011767 w 1244953"/>
                  <a:gd name="connsiteY7" fmla="*/ 424394 h 698105"/>
                  <a:gd name="connsiteX8" fmla="*/ 929217 w 1244953"/>
                  <a:gd name="connsiteY8" fmla="*/ 538694 h 698105"/>
                  <a:gd name="connsiteX9" fmla="*/ 584553 w 1244953"/>
                  <a:gd name="connsiteY9" fmla="*/ 536928 h 698105"/>
                  <a:gd name="connsiteX10" fmla="*/ 429684 w 1244953"/>
                  <a:gd name="connsiteY10" fmla="*/ 697089 h 698105"/>
                  <a:gd name="connsiteX11" fmla="*/ 392289 w 1244953"/>
                  <a:gd name="connsiteY11" fmla="*/ 533753 h 698105"/>
                  <a:gd name="connsiteX12" fmla="*/ 0 w 1244953"/>
                  <a:gd name="connsiteY12" fmla="*/ 530578 h 698105"/>
                  <a:gd name="connsiteX13" fmla="*/ 227189 w 1244953"/>
                  <a:gd name="connsiteY13" fmla="*/ 1411 h 698105"/>
                  <a:gd name="connsiteX0" fmla="*/ 227189 w 1244953"/>
                  <a:gd name="connsiteY0" fmla="*/ 1411 h 698105"/>
                  <a:gd name="connsiteX1" fmla="*/ 1198034 w 1244953"/>
                  <a:gd name="connsiteY1" fmla="*/ 0 h 698105"/>
                  <a:gd name="connsiteX2" fmla="*/ 1217436 w 1244953"/>
                  <a:gd name="connsiteY2" fmla="*/ 193323 h 698105"/>
                  <a:gd name="connsiteX3" fmla="*/ 1016353 w 1244953"/>
                  <a:gd name="connsiteY3" fmla="*/ 251178 h 698105"/>
                  <a:gd name="connsiteX4" fmla="*/ 1225550 w 1244953"/>
                  <a:gd name="connsiteY4" fmla="*/ 315031 h 698105"/>
                  <a:gd name="connsiteX5" fmla="*/ 1244953 w 1244953"/>
                  <a:gd name="connsiteY5" fmla="*/ 544689 h 698105"/>
                  <a:gd name="connsiteX6" fmla="*/ 1107017 w 1244953"/>
                  <a:gd name="connsiteY6" fmla="*/ 541869 h 698105"/>
                  <a:gd name="connsiteX7" fmla="*/ 1011767 w 1244953"/>
                  <a:gd name="connsiteY7" fmla="*/ 424394 h 698105"/>
                  <a:gd name="connsiteX8" fmla="*/ 929217 w 1244953"/>
                  <a:gd name="connsiteY8" fmla="*/ 538694 h 698105"/>
                  <a:gd name="connsiteX9" fmla="*/ 584553 w 1244953"/>
                  <a:gd name="connsiteY9" fmla="*/ 536928 h 698105"/>
                  <a:gd name="connsiteX10" fmla="*/ 429684 w 1244953"/>
                  <a:gd name="connsiteY10" fmla="*/ 697089 h 698105"/>
                  <a:gd name="connsiteX11" fmla="*/ 392289 w 1244953"/>
                  <a:gd name="connsiteY11" fmla="*/ 533753 h 698105"/>
                  <a:gd name="connsiteX12" fmla="*/ 0 w 1244953"/>
                  <a:gd name="connsiteY12" fmla="*/ 530578 h 698105"/>
                  <a:gd name="connsiteX13" fmla="*/ 227189 w 1244953"/>
                  <a:gd name="connsiteY13" fmla="*/ 1411 h 698105"/>
                  <a:gd name="connsiteX0" fmla="*/ 227189 w 1244953"/>
                  <a:gd name="connsiteY0" fmla="*/ 1411 h 698105"/>
                  <a:gd name="connsiteX1" fmla="*/ 1198034 w 1244953"/>
                  <a:gd name="connsiteY1" fmla="*/ 0 h 698105"/>
                  <a:gd name="connsiteX2" fmla="*/ 1217436 w 1244953"/>
                  <a:gd name="connsiteY2" fmla="*/ 193323 h 698105"/>
                  <a:gd name="connsiteX3" fmla="*/ 1016353 w 1244953"/>
                  <a:gd name="connsiteY3" fmla="*/ 251178 h 698105"/>
                  <a:gd name="connsiteX4" fmla="*/ 1225550 w 1244953"/>
                  <a:gd name="connsiteY4" fmla="*/ 315031 h 698105"/>
                  <a:gd name="connsiteX5" fmla="*/ 1244953 w 1244953"/>
                  <a:gd name="connsiteY5" fmla="*/ 544689 h 698105"/>
                  <a:gd name="connsiteX6" fmla="*/ 1107017 w 1244953"/>
                  <a:gd name="connsiteY6" fmla="*/ 541869 h 698105"/>
                  <a:gd name="connsiteX7" fmla="*/ 1011767 w 1244953"/>
                  <a:gd name="connsiteY7" fmla="*/ 424394 h 698105"/>
                  <a:gd name="connsiteX8" fmla="*/ 929217 w 1244953"/>
                  <a:gd name="connsiteY8" fmla="*/ 538694 h 698105"/>
                  <a:gd name="connsiteX9" fmla="*/ 549628 w 1244953"/>
                  <a:gd name="connsiteY9" fmla="*/ 536928 h 698105"/>
                  <a:gd name="connsiteX10" fmla="*/ 429684 w 1244953"/>
                  <a:gd name="connsiteY10" fmla="*/ 697089 h 698105"/>
                  <a:gd name="connsiteX11" fmla="*/ 392289 w 1244953"/>
                  <a:gd name="connsiteY11" fmla="*/ 533753 h 698105"/>
                  <a:gd name="connsiteX12" fmla="*/ 0 w 1244953"/>
                  <a:gd name="connsiteY12" fmla="*/ 530578 h 698105"/>
                  <a:gd name="connsiteX13" fmla="*/ 227189 w 1244953"/>
                  <a:gd name="connsiteY13" fmla="*/ 1411 h 698105"/>
                  <a:gd name="connsiteX0" fmla="*/ 227189 w 1251303"/>
                  <a:gd name="connsiteY0" fmla="*/ 1411 h 698105"/>
                  <a:gd name="connsiteX1" fmla="*/ 1198034 w 1251303"/>
                  <a:gd name="connsiteY1" fmla="*/ 0 h 698105"/>
                  <a:gd name="connsiteX2" fmla="*/ 1217436 w 1251303"/>
                  <a:gd name="connsiteY2" fmla="*/ 193323 h 698105"/>
                  <a:gd name="connsiteX3" fmla="*/ 1016353 w 1251303"/>
                  <a:gd name="connsiteY3" fmla="*/ 251178 h 698105"/>
                  <a:gd name="connsiteX4" fmla="*/ 1225550 w 1251303"/>
                  <a:gd name="connsiteY4" fmla="*/ 315031 h 698105"/>
                  <a:gd name="connsiteX5" fmla="*/ 1251303 w 1251303"/>
                  <a:gd name="connsiteY5" fmla="*/ 535164 h 698105"/>
                  <a:gd name="connsiteX6" fmla="*/ 1107017 w 1251303"/>
                  <a:gd name="connsiteY6" fmla="*/ 541869 h 698105"/>
                  <a:gd name="connsiteX7" fmla="*/ 1011767 w 1251303"/>
                  <a:gd name="connsiteY7" fmla="*/ 424394 h 698105"/>
                  <a:gd name="connsiteX8" fmla="*/ 929217 w 1251303"/>
                  <a:gd name="connsiteY8" fmla="*/ 538694 h 698105"/>
                  <a:gd name="connsiteX9" fmla="*/ 549628 w 1251303"/>
                  <a:gd name="connsiteY9" fmla="*/ 536928 h 698105"/>
                  <a:gd name="connsiteX10" fmla="*/ 429684 w 1251303"/>
                  <a:gd name="connsiteY10" fmla="*/ 697089 h 698105"/>
                  <a:gd name="connsiteX11" fmla="*/ 392289 w 1251303"/>
                  <a:gd name="connsiteY11" fmla="*/ 533753 h 698105"/>
                  <a:gd name="connsiteX12" fmla="*/ 0 w 1251303"/>
                  <a:gd name="connsiteY12" fmla="*/ 530578 h 698105"/>
                  <a:gd name="connsiteX13" fmla="*/ 227189 w 1251303"/>
                  <a:gd name="connsiteY13" fmla="*/ 1411 h 698105"/>
                  <a:gd name="connsiteX0" fmla="*/ 227189 w 1251303"/>
                  <a:gd name="connsiteY0" fmla="*/ 1411 h 698105"/>
                  <a:gd name="connsiteX1" fmla="*/ 1198034 w 1251303"/>
                  <a:gd name="connsiteY1" fmla="*/ 0 h 698105"/>
                  <a:gd name="connsiteX2" fmla="*/ 1217436 w 1251303"/>
                  <a:gd name="connsiteY2" fmla="*/ 193323 h 698105"/>
                  <a:gd name="connsiteX3" fmla="*/ 1016353 w 1251303"/>
                  <a:gd name="connsiteY3" fmla="*/ 251178 h 698105"/>
                  <a:gd name="connsiteX4" fmla="*/ 1225550 w 1251303"/>
                  <a:gd name="connsiteY4" fmla="*/ 315031 h 698105"/>
                  <a:gd name="connsiteX5" fmla="*/ 1251303 w 1251303"/>
                  <a:gd name="connsiteY5" fmla="*/ 535164 h 698105"/>
                  <a:gd name="connsiteX6" fmla="*/ 1107017 w 1251303"/>
                  <a:gd name="connsiteY6" fmla="*/ 532344 h 698105"/>
                  <a:gd name="connsiteX7" fmla="*/ 1011767 w 1251303"/>
                  <a:gd name="connsiteY7" fmla="*/ 424394 h 698105"/>
                  <a:gd name="connsiteX8" fmla="*/ 929217 w 1251303"/>
                  <a:gd name="connsiteY8" fmla="*/ 538694 h 698105"/>
                  <a:gd name="connsiteX9" fmla="*/ 549628 w 1251303"/>
                  <a:gd name="connsiteY9" fmla="*/ 536928 h 698105"/>
                  <a:gd name="connsiteX10" fmla="*/ 429684 w 1251303"/>
                  <a:gd name="connsiteY10" fmla="*/ 697089 h 698105"/>
                  <a:gd name="connsiteX11" fmla="*/ 392289 w 1251303"/>
                  <a:gd name="connsiteY11" fmla="*/ 533753 h 698105"/>
                  <a:gd name="connsiteX12" fmla="*/ 0 w 1251303"/>
                  <a:gd name="connsiteY12" fmla="*/ 530578 h 698105"/>
                  <a:gd name="connsiteX13" fmla="*/ 227189 w 1251303"/>
                  <a:gd name="connsiteY13" fmla="*/ 1411 h 698105"/>
                  <a:gd name="connsiteX0" fmla="*/ 227189 w 1251303"/>
                  <a:gd name="connsiteY0" fmla="*/ 1411 h 698105"/>
                  <a:gd name="connsiteX1" fmla="*/ 1198034 w 1251303"/>
                  <a:gd name="connsiteY1" fmla="*/ 0 h 698105"/>
                  <a:gd name="connsiteX2" fmla="*/ 1217436 w 1251303"/>
                  <a:gd name="connsiteY2" fmla="*/ 193323 h 698105"/>
                  <a:gd name="connsiteX3" fmla="*/ 1016353 w 1251303"/>
                  <a:gd name="connsiteY3" fmla="*/ 251178 h 698105"/>
                  <a:gd name="connsiteX4" fmla="*/ 1225550 w 1251303"/>
                  <a:gd name="connsiteY4" fmla="*/ 315031 h 698105"/>
                  <a:gd name="connsiteX5" fmla="*/ 1251303 w 1251303"/>
                  <a:gd name="connsiteY5" fmla="*/ 535164 h 698105"/>
                  <a:gd name="connsiteX6" fmla="*/ 1107017 w 1251303"/>
                  <a:gd name="connsiteY6" fmla="*/ 532344 h 698105"/>
                  <a:gd name="connsiteX7" fmla="*/ 1011767 w 1251303"/>
                  <a:gd name="connsiteY7" fmla="*/ 424394 h 698105"/>
                  <a:gd name="connsiteX8" fmla="*/ 919692 w 1251303"/>
                  <a:gd name="connsiteY8" fmla="*/ 532344 h 698105"/>
                  <a:gd name="connsiteX9" fmla="*/ 549628 w 1251303"/>
                  <a:gd name="connsiteY9" fmla="*/ 536928 h 698105"/>
                  <a:gd name="connsiteX10" fmla="*/ 429684 w 1251303"/>
                  <a:gd name="connsiteY10" fmla="*/ 697089 h 698105"/>
                  <a:gd name="connsiteX11" fmla="*/ 392289 w 1251303"/>
                  <a:gd name="connsiteY11" fmla="*/ 533753 h 698105"/>
                  <a:gd name="connsiteX12" fmla="*/ 0 w 1251303"/>
                  <a:gd name="connsiteY12" fmla="*/ 530578 h 698105"/>
                  <a:gd name="connsiteX13" fmla="*/ 227189 w 1251303"/>
                  <a:gd name="connsiteY13" fmla="*/ 1411 h 698105"/>
                  <a:gd name="connsiteX0" fmla="*/ 239096 w 1251303"/>
                  <a:gd name="connsiteY0" fmla="*/ 0 h 701457"/>
                  <a:gd name="connsiteX1" fmla="*/ 1198034 w 1251303"/>
                  <a:gd name="connsiteY1" fmla="*/ 3352 h 701457"/>
                  <a:gd name="connsiteX2" fmla="*/ 1217436 w 1251303"/>
                  <a:gd name="connsiteY2" fmla="*/ 196675 h 701457"/>
                  <a:gd name="connsiteX3" fmla="*/ 1016353 w 1251303"/>
                  <a:gd name="connsiteY3" fmla="*/ 254530 h 701457"/>
                  <a:gd name="connsiteX4" fmla="*/ 1225550 w 1251303"/>
                  <a:gd name="connsiteY4" fmla="*/ 318383 h 701457"/>
                  <a:gd name="connsiteX5" fmla="*/ 1251303 w 1251303"/>
                  <a:gd name="connsiteY5" fmla="*/ 538516 h 701457"/>
                  <a:gd name="connsiteX6" fmla="*/ 1107017 w 1251303"/>
                  <a:gd name="connsiteY6" fmla="*/ 535696 h 701457"/>
                  <a:gd name="connsiteX7" fmla="*/ 1011767 w 1251303"/>
                  <a:gd name="connsiteY7" fmla="*/ 427746 h 701457"/>
                  <a:gd name="connsiteX8" fmla="*/ 919692 w 1251303"/>
                  <a:gd name="connsiteY8" fmla="*/ 535696 h 701457"/>
                  <a:gd name="connsiteX9" fmla="*/ 549628 w 1251303"/>
                  <a:gd name="connsiteY9" fmla="*/ 540280 h 701457"/>
                  <a:gd name="connsiteX10" fmla="*/ 429684 w 1251303"/>
                  <a:gd name="connsiteY10" fmla="*/ 700441 h 701457"/>
                  <a:gd name="connsiteX11" fmla="*/ 392289 w 1251303"/>
                  <a:gd name="connsiteY11" fmla="*/ 537105 h 701457"/>
                  <a:gd name="connsiteX12" fmla="*/ 0 w 1251303"/>
                  <a:gd name="connsiteY12" fmla="*/ 533930 h 701457"/>
                  <a:gd name="connsiteX13" fmla="*/ 239096 w 1251303"/>
                  <a:gd name="connsiteY13" fmla="*/ 0 h 701457"/>
                  <a:gd name="connsiteX0" fmla="*/ 231953 w 1244160"/>
                  <a:gd name="connsiteY0" fmla="*/ 0 h 701457"/>
                  <a:gd name="connsiteX1" fmla="*/ 1190891 w 1244160"/>
                  <a:gd name="connsiteY1" fmla="*/ 3352 h 701457"/>
                  <a:gd name="connsiteX2" fmla="*/ 1210293 w 1244160"/>
                  <a:gd name="connsiteY2" fmla="*/ 196675 h 701457"/>
                  <a:gd name="connsiteX3" fmla="*/ 1009210 w 1244160"/>
                  <a:gd name="connsiteY3" fmla="*/ 254530 h 701457"/>
                  <a:gd name="connsiteX4" fmla="*/ 1218407 w 1244160"/>
                  <a:gd name="connsiteY4" fmla="*/ 318383 h 701457"/>
                  <a:gd name="connsiteX5" fmla="*/ 1244160 w 1244160"/>
                  <a:gd name="connsiteY5" fmla="*/ 538516 h 701457"/>
                  <a:gd name="connsiteX6" fmla="*/ 1099874 w 1244160"/>
                  <a:gd name="connsiteY6" fmla="*/ 535696 h 701457"/>
                  <a:gd name="connsiteX7" fmla="*/ 1004624 w 1244160"/>
                  <a:gd name="connsiteY7" fmla="*/ 427746 h 701457"/>
                  <a:gd name="connsiteX8" fmla="*/ 912549 w 1244160"/>
                  <a:gd name="connsiteY8" fmla="*/ 535696 h 701457"/>
                  <a:gd name="connsiteX9" fmla="*/ 542485 w 1244160"/>
                  <a:gd name="connsiteY9" fmla="*/ 540280 h 701457"/>
                  <a:gd name="connsiteX10" fmla="*/ 422541 w 1244160"/>
                  <a:gd name="connsiteY10" fmla="*/ 700441 h 701457"/>
                  <a:gd name="connsiteX11" fmla="*/ 385146 w 1244160"/>
                  <a:gd name="connsiteY11" fmla="*/ 537105 h 701457"/>
                  <a:gd name="connsiteX12" fmla="*/ 0 w 1244160"/>
                  <a:gd name="connsiteY12" fmla="*/ 533930 h 701457"/>
                  <a:gd name="connsiteX13" fmla="*/ 231953 w 1244160"/>
                  <a:gd name="connsiteY13" fmla="*/ 0 h 701457"/>
                  <a:gd name="connsiteX0" fmla="*/ 231953 w 1244160"/>
                  <a:gd name="connsiteY0" fmla="*/ 0 h 701354"/>
                  <a:gd name="connsiteX1" fmla="*/ 1190891 w 1244160"/>
                  <a:gd name="connsiteY1" fmla="*/ 3352 h 701354"/>
                  <a:gd name="connsiteX2" fmla="*/ 1210293 w 1244160"/>
                  <a:gd name="connsiteY2" fmla="*/ 196675 h 701354"/>
                  <a:gd name="connsiteX3" fmla="*/ 1009210 w 1244160"/>
                  <a:gd name="connsiteY3" fmla="*/ 254530 h 701354"/>
                  <a:gd name="connsiteX4" fmla="*/ 1218407 w 1244160"/>
                  <a:gd name="connsiteY4" fmla="*/ 318383 h 701354"/>
                  <a:gd name="connsiteX5" fmla="*/ 1244160 w 1244160"/>
                  <a:gd name="connsiteY5" fmla="*/ 538516 h 701354"/>
                  <a:gd name="connsiteX6" fmla="*/ 1099874 w 1244160"/>
                  <a:gd name="connsiteY6" fmla="*/ 535696 h 701354"/>
                  <a:gd name="connsiteX7" fmla="*/ 1004624 w 1244160"/>
                  <a:gd name="connsiteY7" fmla="*/ 427746 h 701354"/>
                  <a:gd name="connsiteX8" fmla="*/ 912549 w 1244160"/>
                  <a:gd name="connsiteY8" fmla="*/ 535696 h 701354"/>
                  <a:gd name="connsiteX9" fmla="*/ 540104 w 1244160"/>
                  <a:gd name="connsiteY9" fmla="*/ 533136 h 701354"/>
                  <a:gd name="connsiteX10" fmla="*/ 422541 w 1244160"/>
                  <a:gd name="connsiteY10" fmla="*/ 700441 h 701354"/>
                  <a:gd name="connsiteX11" fmla="*/ 385146 w 1244160"/>
                  <a:gd name="connsiteY11" fmla="*/ 537105 h 701354"/>
                  <a:gd name="connsiteX12" fmla="*/ 0 w 1244160"/>
                  <a:gd name="connsiteY12" fmla="*/ 533930 h 701354"/>
                  <a:gd name="connsiteX13" fmla="*/ 231953 w 1244160"/>
                  <a:gd name="connsiteY13" fmla="*/ 0 h 701354"/>
                  <a:gd name="connsiteX0" fmla="*/ 231953 w 1246541"/>
                  <a:gd name="connsiteY0" fmla="*/ 0 h 701354"/>
                  <a:gd name="connsiteX1" fmla="*/ 1190891 w 1246541"/>
                  <a:gd name="connsiteY1" fmla="*/ 3352 h 701354"/>
                  <a:gd name="connsiteX2" fmla="*/ 1210293 w 1246541"/>
                  <a:gd name="connsiteY2" fmla="*/ 196675 h 701354"/>
                  <a:gd name="connsiteX3" fmla="*/ 1009210 w 1246541"/>
                  <a:gd name="connsiteY3" fmla="*/ 254530 h 701354"/>
                  <a:gd name="connsiteX4" fmla="*/ 1218407 w 1246541"/>
                  <a:gd name="connsiteY4" fmla="*/ 318383 h 701354"/>
                  <a:gd name="connsiteX5" fmla="*/ 1246541 w 1246541"/>
                  <a:gd name="connsiteY5" fmla="*/ 536134 h 701354"/>
                  <a:gd name="connsiteX6" fmla="*/ 1099874 w 1246541"/>
                  <a:gd name="connsiteY6" fmla="*/ 535696 h 701354"/>
                  <a:gd name="connsiteX7" fmla="*/ 1004624 w 1246541"/>
                  <a:gd name="connsiteY7" fmla="*/ 427746 h 701354"/>
                  <a:gd name="connsiteX8" fmla="*/ 912549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0293 w 1246541"/>
                  <a:gd name="connsiteY2" fmla="*/ 196675 h 701354"/>
                  <a:gd name="connsiteX3" fmla="*/ 1009210 w 1246541"/>
                  <a:gd name="connsiteY3" fmla="*/ 254530 h 701354"/>
                  <a:gd name="connsiteX4" fmla="*/ 1218407 w 1246541"/>
                  <a:gd name="connsiteY4" fmla="*/ 318383 h 701354"/>
                  <a:gd name="connsiteX5" fmla="*/ 1246541 w 1246541"/>
                  <a:gd name="connsiteY5" fmla="*/ 536134 h 701354"/>
                  <a:gd name="connsiteX6" fmla="*/ 1099874 w 1246541"/>
                  <a:gd name="connsiteY6" fmla="*/ 535696 h 701354"/>
                  <a:gd name="connsiteX7" fmla="*/ 1004624 w 1246541"/>
                  <a:gd name="connsiteY7" fmla="*/ 427746 h 701354"/>
                  <a:gd name="connsiteX8" fmla="*/ 912549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0293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9874 w 1246541"/>
                  <a:gd name="connsiteY6" fmla="*/ 535696 h 701354"/>
                  <a:gd name="connsiteX7" fmla="*/ 1004624 w 1246541"/>
                  <a:gd name="connsiteY7" fmla="*/ 427746 h 701354"/>
                  <a:gd name="connsiteX8" fmla="*/ 912549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2674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9874 w 1246541"/>
                  <a:gd name="connsiteY6" fmla="*/ 535696 h 701354"/>
                  <a:gd name="connsiteX7" fmla="*/ 1004624 w 1246541"/>
                  <a:gd name="connsiteY7" fmla="*/ 427746 h 701354"/>
                  <a:gd name="connsiteX8" fmla="*/ 912549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2674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9874 w 1246541"/>
                  <a:gd name="connsiteY6" fmla="*/ 535696 h 701354"/>
                  <a:gd name="connsiteX7" fmla="*/ 1004624 w 1246541"/>
                  <a:gd name="connsiteY7" fmla="*/ 427746 h 701354"/>
                  <a:gd name="connsiteX8" fmla="*/ 917311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2674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5111 w 1246541"/>
                  <a:gd name="connsiteY6" fmla="*/ 535696 h 701354"/>
                  <a:gd name="connsiteX7" fmla="*/ 1004624 w 1246541"/>
                  <a:gd name="connsiteY7" fmla="*/ 427746 h 701354"/>
                  <a:gd name="connsiteX8" fmla="*/ 917311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2674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5111 w 1246541"/>
                  <a:gd name="connsiteY6" fmla="*/ 535696 h 701354"/>
                  <a:gd name="connsiteX7" fmla="*/ 1004624 w 1246541"/>
                  <a:gd name="connsiteY7" fmla="*/ 427746 h 701354"/>
                  <a:gd name="connsiteX8" fmla="*/ 917311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2674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7492 w 1246541"/>
                  <a:gd name="connsiteY6" fmla="*/ 533315 h 701354"/>
                  <a:gd name="connsiteX7" fmla="*/ 1004624 w 1246541"/>
                  <a:gd name="connsiteY7" fmla="*/ 427746 h 701354"/>
                  <a:gd name="connsiteX8" fmla="*/ 917311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09210 w 1244160"/>
                  <a:gd name="connsiteY3" fmla="*/ 254530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5146 w 1244160"/>
                  <a:gd name="connsiteY11" fmla="*/ 537105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09210 w 1244160"/>
                  <a:gd name="connsiteY3" fmla="*/ 254530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33022 w 1244160"/>
                  <a:gd name="connsiteY3" fmla="*/ 261674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33022 w 1244160"/>
                  <a:gd name="connsiteY3" fmla="*/ 261674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33022 w 1244160"/>
                  <a:gd name="connsiteY3" fmla="*/ 261674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33022 w 1244160"/>
                  <a:gd name="connsiteY3" fmla="*/ 261674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49691 w 1244160"/>
                  <a:gd name="connsiteY3" fmla="*/ 264055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56835 w 1244160"/>
                  <a:gd name="connsiteY3" fmla="*/ 271199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56835 w 1244160"/>
                  <a:gd name="connsiteY3" fmla="*/ 271199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23170 w 1244160"/>
                  <a:gd name="connsiteY4" fmla="*/ 308858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23170 w 1244160"/>
                  <a:gd name="connsiteY4" fmla="*/ 308858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48267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83205 w 1244160"/>
                  <a:gd name="connsiteY6" fmla="*/ 533315 h 701354"/>
                  <a:gd name="connsiteX7" fmla="*/ 1004624 w 1244160"/>
                  <a:gd name="connsiteY7" fmla="*/ 427746 h 701354"/>
                  <a:gd name="connsiteX8" fmla="*/ 948267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83205 w 1244160"/>
                  <a:gd name="connsiteY6" fmla="*/ 533315 h 701354"/>
                  <a:gd name="connsiteX7" fmla="*/ 1011768 w 1244160"/>
                  <a:gd name="connsiteY7" fmla="*/ 418221 h 701354"/>
                  <a:gd name="connsiteX8" fmla="*/ 948267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83205 w 1244160"/>
                  <a:gd name="connsiteY6" fmla="*/ 533315 h 701354"/>
                  <a:gd name="connsiteX7" fmla="*/ 1011768 w 1244160"/>
                  <a:gd name="connsiteY7" fmla="*/ 418221 h 701354"/>
                  <a:gd name="connsiteX8" fmla="*/ 948267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83205 w 1244160"/>
                  <a:gd name="connsiteY6" fmla="*/ 533315 h 701354"/>
                  <a:gd name="connsiteX7" fmla="*/ 1011768 w 1244160"/>
                  <a:gd name="connsiteY7" fmla="*/ 418221 h 701354"/>
                  <a:gd name="connsiteX8" fmla="*/ 948267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6058"/>
                  <a:gd name="connsiteX1" fmla="*/ 1190891 w 1244160"/>
                  <a:gd name="connsiteY1" fmla="*/ 970 h 706058"/>
                  <a:gd name="connsiteX2" fmla="*/ 1212674 w 1244160"/>
                  <a:gd name="connsiteY2" fmla="*/ 203819 h 706058"/>
                  <a:gd name="connsiteX3" fmla="*/ 1056835 w 1244160"/>
                  <a:gd name="connsiteY3" fmla="*/ 271199 h 706058"/>
                  <a:gd name="connsiteX4" fmla="*/ 1218407 w 1244160"/>
                  <a:gd name="connsiteY4" fmla="*/ 299333 h 706058"/>
                  <a:gd name="connsiteX5" fmla="*/ 1244160 w 1244160"/>
                  <a:gd name="connsiteY5" fmla="*/ 533752 h 706058"/>
                  <a:gd name="connsiteX6" fmla="*/ 1083205 w 1244160"/>
                  <a:gd name="connsiteY6" fmla="*/ 533315 h 706058"/>
                  <a:gd name="connsiteX7" fmla="*/ 1011768 w 1244160"/>
                  <a:gd name="connsiteY7" fmla="*/ 418221 h 706058"/>
                  <a:gd name="connsiteX8" fmla="*/ 948267 w 1244160"/>
                  <a:gd name="connsiteY8" fmla="*/ 535696 h 706058"/>
                  <a:gd name="connsiteX9" fmla="*/ 540104 w 1244160"/>
                  <a:gd name="connsiteY9" fmla="*/ 533136 h 706058"/>
                  <a:gd name="connsiteX10" fmla="*/ 429684 w 1244160"/>
                  <a:gd name="connsiteY10" fmla="*/ 705203 h 706058"/>
                  <a:gd name="connsiteX11" fmla="*/ 387528 w 1244160"/>
                  <a:gd name="connsiteY11" fmla="*/ 534723 h 706058"/>
                  <a:gd name="connsiteX12" fmla="*/ 0 w 1244160"/>
                  <a:gd name="connsiteY12" fmla="*/ 533930 h 706058"/>
                  <a:gd name="connsiteX13" fmla="*/ 231953 w 1244160"/>
                  <a:gd name="connsiteY13" fmla="*/ 0 h 706058"/>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87528 w 1244160"/>
                  <a:gd name="connsiteY11" fmla="*/ 534723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87528 w 1244160"/>
                  <a:gd name="connsiteY11" fmla="*/ 534723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89909 w 1244160"/>
                  <a:gd name="connsiteY11" fmla="*/ 532342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94672 w 1244160"/>
                  <a:gd name="connsiteY11" fmla="*/ 532342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94672 w 1244160"/>
                  <a:gd name="connsiteY11" fmla="*/ 532342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85147 w 1244160"/>
                  <a:gd name="connsiteY11" fmla="*/ 534723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85147 w 1244160"/>
                  <a:gd name="connsiteY11" fmla="*/ 534723 h 705250"/>
                  <a:gd name="connsiteX12" fmla="*/ 0 w 1244160"/>
                  <a:gd name="connsiteY12" fmla="*/ 533930 h 705250"/>
                  <a:gd name="connsiteX13" fmla="*/ 231953 w 1244160"/>
                  <a:gd name="connsiteY13" fmla="*/ 0 h 705250"/>
                  <a:gd name="connsiteX0" fmla="*/ 231953 w 1244160"/>
                  <a:gd name="connsiteY0" fmla="*/ 0 h 705287"/>
                  <a:gd name="connsiteX1" fmla="*/ 1190891 w 1244160"/>
                  <a:gd name="connsiteY1" fmla="*/ 970 h 705287"/>
                  <a:gd name="connsiteX2" fmla="*/ 1212674 w 1244160"/>
                  <a:gd name="connsiteY2" fmla="*/ 203819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5147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0891 w 1244160"/>
                  <a:gd name="connsiteY1" fmla="*/ 970 h 705287"/>
                  <a:gd name="connsiteX2" fmla="*/ 1212674 w 1244160"/>
                  <a:gd name="connsiteY2" fmla="*/ 203819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0891 w 1244160"/>
                  <a:gd name="connsiteY1" fmla="*/ 970 h 705287"/>
                  <a:gd name="connsiteX2" fmla="*/ 1212674 w 1244160"/>
                  <a:gd name="connsiteY2" fmla="*/ 203819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0891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0891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98628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98628 w 1244160"/>
                  <a:gd name="connsiteY13" fmla="*/ 0 h 705287"/>
                  <a:gd name="connsiteX0" fmla="*/ 298628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29836 h 705287"/>
                  <a:gd name="connsiteX13" fmla="*/ 298628 w 1244160"/>
                  <a:gd name="connsiteY13" fmla="*/ 0 h 705287"/>
                  <a:gd name="connsiteX0" fmla="*/ 298628 w 1285435"/>
                  <a:gd name="connsiteY0" fmla="*/ 0 h 705287"/>
                  <a:gd name="connsiteX1" fmla="*/ 1193272 w 1285435"/>
                  <a:gd name="connsiteY1" fmla="*/ 970 h 705287"/>
                  <a:gd name="connsiteX2" fmla="*/ 1212674 w 1285435"/>
                  <a:gd name="connsiteY2" fmla="*/ 206201 h 705287"/>
                  <a:gd name="connsiteX3" fmla="*/ 1056835 w 1285435"/>
                  <a:gd name="connsiteY3" fmla="*/ 271199 h 705287"/>
                  <a:gd name="connsiteX4" fmla="*/ 1218407 w 1285435"/>
                  <a:gd name="connsiteY4" fmla="*/ 299333 h 705287"/>
                  <a:gd name="connsiteX5" fmla="*/ 1285435 w 1285435"/>
                  <a:gd name="connsiteY5" fmla="*/ 533752 h 705287"/>
                  <a:gd name="connsiteX6" fmla="*/ 1083205 w 1285435"/>
                  <a:gd name="connsiteY6" fmla="*/ 533315 h 705287"/>
                  <a:gd name="connsiteX7" fmla="*/ 1011768 w 1285435"/>
                  <a:gd name="connsiteY7" fmla="*/ 420602 h 705287"/>
                  <a:gd name="connsiteX8" fmla="*/ 948267 w 1285435"/>
                  <a:gd name="connsiteY8" fmla="*/ 533315 h 705287"/>
                  <a:gd name="connsiteX9" fmla="*/ 540104 w 1285435"/>
                  <a:gd name="connsiteY9" fmla="*/ 533136 h 705287"/>
                  <a:gd name="connsiteX10" fmla="*/ 429684 w 1285435"/>
                  <a:gd name="connsiteY10" fmla="*/ 705203 h 705287"/>
                  <a:gd name="connsiteX11" fmla="*/ 382765 w 1285435"/>
                  <a:gd name="connsiteY11" fmla="*/ 534723 h 705287"/>
                  <a:gd name="connsiteX12" fmla="*/ 0 w 1285435"/>
                  <a:gd name="connsiteY12" fmla="*/ 529836 h 705287"/>
                  <a:gd name="connsiteX13" fmla="*/ 298628 w 1285435"/>
                  <a:gd name="connsiteY13" fmla="*/ 0 h 705287"/>
                  <a:gd name="connsiteX0" fmla="*/ 298628 w 1285435"/>
                  <a:gd name="connsiteY0" fmla="*/ 0 h 705287"/>
                  <a:gd name="connsiteX1" fmla="*/ 1193272 w 1285435"/>
                  <a:gd name="connsiteY1" fmla="*/ 970 h 705287"/>
                  <a:gd name="connsiteX2" fmla="*/ 1212674 w 1285435"/>
                  <a:gd name="connsiteY2" fmla="*/ 206201 h 705287"/>
                  <a:gd name="connsiteX3" fmla="*/ 1056835 w 1285435"/>
                  <a:gd name="connsiteY3" fmla="*/ 271199 h 705287"/>
                  <a:gd name="connsiteX4" fmla="*/ 1285082 w 1285435"/>
                  <a:gd name="connsiteY4" fmla="*/ 303427 h 705287"/>
                  <a:gd name="connsiteX5" fmla="*/ 1285435 w 1285435"/>
                  <a:gd name="connsiteY5" fmla="*/ 533752 h 705287"/>
                  <a:gd name="connsiteX6" fmla="*/ 1083205 w 1285435"/>
                  <a:gd name="connsiteY6" fmla="*/ 533315 h 705287"/>
                  <a:gd name="connsiteX7" fmla="*/ 1011768 w 1285435"/>
                  <a:gd name="connsiteY7" fmla="*/ 420602 h 705287"/>
                  <a:gd name="connsiteX8" fmla="*/ 948267 w 1285435"/>
                  <a:gd name="connsiteY8" fmla="*/ 533315 h 705287"/>
                  <a:gd name="connsiteX9" fmla="*/ 540104 w 1285435"/>
                  <a:gd name="connsiteY9" fmla="*/ 533136 h 705287"/>
                  <a:gd name="connsiteX10" fmla="*/ 429684 w 1285435"/>
                  <a:gd name="connsiteY10" fmla="*/ 705203 h 705287"/>
                  <a:gd name="connsiteX11" fmla="*/ 382765 w 1285435"/>
                  <a:gd name="connsiteY11" fmla="*/ 534723 h 705287"/>
                  <a:gd name="connsiteX12" fmla="*/ 0 w 1285435"/>
                  <a:gd name="connsiteY12" fmla="*/ 529836 h 705287"/>
                  <a:gd name="connsiteX13" fmla="*/ 298628 w 1285435"/>
                  <a:gd name="connsiteY13" fmla="*/ 0 h 705287"/>
                  <a:gd name="connsiteX0" fmla="*/ 298628 w 1285435"/>
                  <a:gd name="connsiteY0" fmla="*/ 0 h 705287"/>
                  <a:gd name="connsiteX1" fmla="*/ 1193272 w 1285435"/>
                  <a:gd name="connsiteY1" fmla="*/ 970 h 705287"/>
                  <a:gd name="connsiteX2" fmla="*/ 1282524 w 1285435"/>
                  <a:gd name="connsiteY2" fmla="*/ 198013 h 705287"/>
                  <a:gd name="connsiteX3" fmla="*/ 1056835 w 1285435"/>
                  <a:gd name="connsiteY3" fmla="*/ 271199 h 705287"/>
                  <a:gd name="connsiteX4" fmla="*/ 1285082 w 1285435"/>
                  <a:gd name="connsiteY4" fmla="*/ 303427 h 705287"/>
                  <a:gd name="connsiteX5" fmla="*/ 1285435 w 1285435"/>
                  <a:gd name="connsiteY5" fmla="*/ 533752 h 705287"/>
                  <a:gd name="connsiteX6" fmla="*/ 1083205 w 1285435"/>
                  <a:gd name="connsiteY6" fmla="*/ 533315 h 705287"/>
                  <a:gd name="connsiteX7" fmla="*/ 1011768 w 1285435"/>
                  <a:gd name="connsiteY7" fmla="*/ 420602 h 705287"/>
                  <a:gd name="connsiteX8" fmla="*/ 948267 w 1285435"/>
                  <a:gd name="connsiteY8" fmla="*/ 533315 h 705287"/>
                  <a:gd name="connsiteX9" fmla="*/ 540104 w 1285435"/>
                  <a:gd name="connsiteY9" fmla="*/ 533136 h 705287"/>
                  <a:gd name="connsiteX10" fmla="*/ 429684 w 1285435"/>
                  <a:gd name="connsiteY10" fmla="*/ 705203 h 705287"/>
                  <a:gd name="connsiteX11" fmla="*/ 382765 w 1285435"/>
                  <a:gd name="connsiteY11" fmla="*/ 534723 h 705287"/>
                  <a:gd name="connsiteX12" fmla="*/ 0 w 1285435"/>
                  <a:gd name="connsiteY12" fmla="*/ 529836 h 705287"/>
                  <a:gd name="connsiteX13" fmla="*/ 298628 w 1285435"/>
                  <a:gd name="connsiteY13" fmla="*/ 0 h 705287"/>
                  <a:gd name="connsiteX0" fmla="*/ 298628 w 1288522"/>
                  <a:gd name="connsiteY0" fmla="*/ 0 h 705287"/>
                  <a:gd name="connsiteX1" fmla="*/ 1288522 w 1288522"/>
                  <a:gd name="connsiteY1" fmla="*/ 970 h 705287"/>
                  <a:gd name="connsiteX2" fmla="*/ 1282524 w 1288522"/>
                  <a:gd name="connsiteY2" fmla="*/ 198013 h 705287"/>
                  <a:gd name="connsiteX3" fmla="*/ 1056835 w 1288522"/>
                  <a:gd name="connsiteY3" fmla="*/ 271199 h 705287"/>
                  <a:gd name="connsiteX4" fmla="*/ 1285082 w 1288522"/>
                  <a:gd name="connsiteY4" fmla="*/ 303427 h 705287"/>
                  <a:gd name="connsiteX5" fmla="*/ 1285435 w 1288522"/>
                  <a:gd name="connsiteY5" fmla="*/ 533752 h 705287"/>
                  <a:gd name="connsiteX6" fmla="*/ 1083205 w 1288522"/>
                  <a:gd name="connsiteY6" fmla="*/ 533315 h 705287"/>
                  <a:gd name="connsiteX7" fmla="*/ 1011768 w 1288522"/>
                  <a:gd name="connsiteY7" fmla="*/ 420602 h 705287"/>
                  <a:gd name="connsiteX8" fmla="*/ 948267 w 1288522"/>
                  <a:gd name="connsiteY8" fmla="*/ 533315 h 705287"/>
                  <a:gd name="connsiteX9" fmla="*/ 540104 w 1288522"/>
                  <a:gd name="connsiteY9" fmla="*/ 533136 h 705287"/>
                  <a:gd name="connsiteX10" fmla="*/ 429684 w 1288522"/>
                  <a:gd name="connsiteY10" fmla="*/ 705203 h 705287"/>
                  <a:gd name="connsiteX11" fmla="*/ 382765 w 1288522"/>
                  <a:gd name="connsiteY11" fmla="*/ 534723 h 705287"/>
                  <a:gd name="connsiteX12" fmla="*/ 0 w 1288522"/>
                  <a:gd name="connsiteY12" fmla="*/ 529836 h 705287"/>
                  <a:gd name="connsiteX13" fmla="*/ 298628 w 1288522"/>
                  <a:gd name="connsiteY13" fmla="*/ 0 h 705287"/>
                  <a:gd name="connsiteX0" fmla="*/ 298628 w 1288522"/>
                  <a:gd name="connsiteY0" fmla="*/ 0 h 705287"/>
                  <a:gd name="connsiteX1" fmla="*/ 1288522 w 1288522"/>
                  <a:gd name="connsiteY1" fmla="*/ 970 h 705287"/>
                  <a:gd name="connsiteX2" fmla="*/ 1282524 w 1288522"/>
                  <a:gd name="connsiteY2" fmla="*/ 198013 h 705287"/>
                  <a:gd name="connsiteX3" fmla="*/ 1161610 w 1288522"/>
                  <a:gd name="connsiteY3" fmla="*/ 263010 h 705287"/>
                  <a:gd name="connsiteX4" fmla="*/ 1285082 w 1288522"/>
                  <a:gd name="connsiteY4" fmla="*/ 303427 h 705287"/>
                  <a:gd name="connsiteX5" fmla="*/ 1285435 w 1288522"/>
                  <a:gd name="connsiteY5" fmla="*/ 533752 h 705287"/>
                  <a:gd name="connsiteX6" fmla="*/ 1083205 w 1288522"/>
                  <a:gd name="connsiteY6" fmla="*/ 533315 h 705287"/>
                  <a:gd name="connsiteX7" fmla="*/ 1011768 w 1288522"/>
                  <a:gd name="connsiteY7" fmla="*/ 420602 h 705287"/>
                  <a:gd name="connsiteX8" fmla="*/ 948267 w 1288522"/>
                  <a:gd name="connsiteY8" fmla="*/ 533315 h 705287"/>
                  <a:gd name="connsiteX9" fmla="*/ 540104 w 1288522"/>
                  <a:gd name="connsiteY9" fmla="*/ 533136 h 705287"/>
                  <a:gd name="connsiteX10" fmla="*/ 429684 w 1288522"/>
                  <a:gd name="connsiteY10" fmla="*/ 705203 h 705287"/>
                  <a:gd name="connsiteX11" fmla="*/ 382765 w 1288522"/>
                  <a:gd name="connsiteY11" fmla="*/ 534723 h 705287"/>
                  <a:gd name="connsiteX12" fmla="*/ 0 w 1288522"/>
                  <a:gd name="connsiteY12" fmla="*/ 529836 h 705287"/>
                  <a:gd name="connsiteX13" fmla="*/ 298628 w 1288522"/>
                  <a:gd name="connsiteY13" fmla="*/ 0 h 705287"/>
                  <a:gd name="connsiteX0" fmla="*/ 298628 w 1288522"/>
                  <a:gd name="connsiteY0" fmla="*/ 0 h 705287"/>
                  <a:gd name="connsiteX1" fmla="*/ 1288522 w 1288522"/>
                  <a:gd name="connsiteY1" fmla="*/ 970 h 705287"/>
                  <a:gd name="connsiteX2" fmla="*/ 1282524 w 1288522"/>
                  <a:gd name="connsiteY2" fmla="*/ 198013 h 705287"/>
                  <a:gd name="connsiteX3" fmla="*/ 1161610 w 1288522"/>
                  <a:gd name="connsiteY3" fmla="*/ 263010 h 705287"/>
                  <a:gd name="connsiteX4" fmla="*/ 1285082 w 1288522"/>
                  <a:gd name="connsiteY4" fmla="*/ 303427 h 705287"/>
                  <a:gd name="connsiteX5" fmla="*/ 1285435 w 1288522"/>
                  <a:gd name="connsiteY5" fmla="*/ 533752 h 705287"/>
                  <a:gd name="connsiteX6" fmla="*/ 1083205 w 1288522"/>
                  <a:gd name="connsiteY6" fmla="*/ 533315 h 705287"/>
                  <a:gd name="connsiteX7" fmla="*/ 1011768 w 1288522"/>
                  <a:gd name="connsiteY7" fmla="*/ 420602 h 705287"/>
                  <a:gd name="connsiteX8" fmla="*/ 948267 w 1288522"/>
                  <a:gd name="connsiteY8" fmla="*/ 533315 h 705287"/>
                  <a:gd name="connsiteX9" fmla="*/ 540104 w 1288522"/>
                  <a:gd name="connsiteY9" fmla="*/ 533136 h 705287"/>
                  <a:gd name="connsiteX10" fmla="*/ 429684 w 1288522"/>
                  <a:gd name="connsiteY10" fmla="*/ 705203 h 705287"/>
                  <a:gd name="connsiteX11" fmla="*/ 382765 w 1288522"/>
                  <a:gd name="connsiteY11" fmla="*/ 534723 h 705287"/>
                  <a:gd name="connsiteX12" fmla="*/ 0 w 1288522"/>
                  <a:gd name="connsiteY12" fmla="*/ 529836 h 705287"/>
                  <a:gd name="connsiteX13" fmla="*/ 298628 w 1288522"/>
                  <a:gd name="connsiteY13" fmla="*/ 0 h 705287"/>
                  <a:gd name="connsiteX0" fmla="*/ 298628 w 1381391"/>
                  <a:gd name="connsiteY0" fmla="*/ 0 h 705287"/>
                  <a:gd name="connsiteX1" fmla="*/ 1381391 w 1381391"/>
                  <a:gd name="connsiteY1" fmla="*/ 970 h 705287"/>
                  <a:gd name="connsiteX2" fmla="*/ 1282524 w 1381391"/>
                  <a:gd name="connsiteY2" fmla="*/ 198013 h 705287"/>
                  <a:gd name="connsiteX3" fmla="*/ 1161610 w 1381391"/>
                  <a:gd name="connsiteY3" fmla="*/ 263010 h 705287"/>
                  <a:gd name="connsiteX4" fmla="*/ 1285082 w 1381391"/>
                  <a:gd name="connsiteY4" fmla="*/ 303427 h 705287"/>
                  <a:gd name="connsiteX5" fmla="*/ 1285435 w 1381391"/>
                  <a:gd name="connsiteY5" fmla="*/ 533752 h 705287"/>
                  <a:gd name="connsiteX6" fmla="*/ 1083205 w 1381391"/>
                  <a:gd name="connsiteY6" fmla="*/ 533315 h 705287"/>
                  <a:gd name="connsiteX7" fmla="*/ 1011768 w 1381391"/>
                  <a:gd name="connsiteY7" fmla="*/ 420602 h 705287"/>
                  <a:gd name="connsiteX8" fmla="*/ 948267 w 1381391"/>
                  <a:gd name="connsiteY8" fmla="*/ 533315 h 705287"/>
                  <a:gd name="connsiteX9" fmla="*/ 540104 w 1381391"/>
                  <a:gd name="connsiteY9" fmla="*/ 533136 h 705287"/>
                  <a:gd name="connsiteX10" fmla="*/ 429684 w 1381391"/>
                  <a:gd name="connsiteY10" fmla="*/ 705203 h 705287"/>
                  <a:gd name="connsiteX11" fmla="*/ 382765 w 1381391"/>
                  <a:gd name="connsiteY11" fmla="*/ 534723 h 705287"/>
                  <a:gd name="connsiteX12" fmla="*/ 0 w 1381391"/>
                  <a:gd name="connsiteY12" fmla="*/ 529836 h 705287"/>
                  <a:gd name="connsiteX13" fmla="*/ 298628 w 1381391"/>
                  <a:gd name="connsiteY13" fmla="*/ 0 h 705287"/>
                  <a:gd name="connsiteX0" fmla="*/ 298628 w 1389680"/>
                  <a:gd name="connsiteY0" fmla="*/ 0 h 705287"/>
                  <a:gd name="connsiteX1" fmla="*/ 1381391 w 1389680"/>
                  <a:gd name="connsiteY1" fmla="*/ 970 h 705287"/>
                  <a:gd name="connsiteX2" fmla="*/ 1389680 w 1389680"/>
                  <a:gd name="connsiteY2" fmla="*/ 194943 h 705287"/>
                  <a:gd name="connsiteX3" fmla="*/ 1161610 w 1389680"/>
                  <a:gd name="connsiteY3" fmla="*/ 263010 h 705287"/>
                  <a:gd name="connsiteX4" fmla="*/ 1285082 w 1389680"/>
                  <a:gd name="connsiteY4" fmla="*/ 303427 h 705287"/>
                  <a:gd name="connsiteX5" fmla="*/ 1285435 w 1389680"/>
                  <a:gd name="connsiteY5" fmla="*/ 533752 h 705287"/>
                  <a:gd name="connsiteX6" fmla="*/ 1083205 w 1389680"/>
                  <a:gd name="connsiteY6" fmla="*/ 533315 h 705287"/>
                  <a:gd name="connsiteX7" fmla="*/ 1011768 w 1389680"/>
                  <a:gd name="connsiteY7" fmla="*/ 420602 h 705287"/>
                  <a:gd name="connsiteX8" fmla="*/ 948267 w 1389680"/>
                  <a:gd name="connsiteY8" fmla="*/ 533315 h 705287"/>
                  <a:gd name="connsiteX9" fmla="*/ 540104 w 1389680"/>
                  <a:gd name="connsiteY9" fmla="*/ 533136 h 705287"/>
                  <a:gd name="connsiteX10" fmla="*/ 429684 w 1389680"/>
                  <a:gd name="connsiteY10" fmla="*/ 705203 h 705287"/>
                  <a:gd name="connsiteX11" fmla="*/ 382765 w 1389680"/>
                  <a:gd name="connsiteY11" fmla="*/ 534723 h 705287"/>
                  <a:gd name="connsiteX12" fmla="*/ 0 w 1389680"/>
                  <a:gd name="connsiteY12" fmla="*/ 529836 h 705287"/>
                  <a:gd name="connsiteX13" fmla="*/ 298628 w 1389680"/>
                  <a:gd name="connsiteY13" fmla="*/ 0 h 705287"/>
                  <a:gd name="connsiteX0" fmla="*/ 298628 w 1394620"/>
                  <a:gd name="connsiteY0" fmla="*/ 0 h 705287"/>
                  <a:gd name="connsiteX1" fmla="*/ 1381391 w 1394620"/>
                  <a:gd name="connsiteY1" fmla="*/ 970 h 705287"/>
                  <a:gd name="connsiteX2" fmla="*/ 1389680 w 1394620"/>
                  <a:gd name="connsiteY2" fmla="*/ 194943 h 705287"/>
                  <a:gd name="connsiteX3" fmla="*/ 1161610 w 1394620"/>
                  <a:gd name="connsiteY3" fmla="*/ 263010 h 705287"/>
                  <a:gd name="connsiteX4" fmla="*/ 1394620 w 1394620"/>
                  <a:gd name="connsiteY4" fmla="*/ 306497 h 705287"/>
                  <a:gd name="connsiteX5" fmla="*/ 1285435 w 1394620"/>
                  <a:gd name="connsiteY5" fmla="*/ 533752 h 705287"/>
                  <a:gd name="connsiteX6" fmla="*/ 1083205 w 1394620"/>
                  <a:gd name="connsiteY6" fmla="*/ 533315 h 705287"/>
                  <a:gd name="connsiteX7" fmla="*/ 1011768 w 1394620"/>
                  <a:gd name="connsiteY7" fmla="*/ 420602 h 705287"/>
                  <a:gd name="connsiteX8" fmla="*/ 948267 w 1394620"/>
                  <a:gd name="connsiteY8" fmla="*/ 533315 h 705287"/>
                  <a:gd name="connsiteX9" fmla="*/ 540104 w 1394620"/>
                  <a:gd name="connsiteY9" fmla="*/ 533136 h 705287"/>
                  <a:gd name="connsiteX10" fmla="*/ 429684 w 1394620"/>
                  <a:gd name="connsiteY10" fmla="*/ 705203 h 705287"/>
                  <a:gd name="connsiteX11" fmla="*/ 382765 w 1394620"/>
                  <a:gd name="connsiteY11" fmla="*/ 534723 h 705287"/>
                  <a:gd name="connsiteX12" fmla="*/ 0 w 1394620"/>
                  <a:gd name="connsiteY12" fmla="*/ 529836 h 705287"/>
                  <a:gd name="connsiteX13" fmla="*/ 298628 w 1394620"/>
                  <a:gd name="connsiteY13" fmla="*/ 0 h 705287"/>
                  <a:gd name="connsiteX0" fmla="*/ 298628 w 1394620"/>
                  <a:gd name="connsiteY0" fmla="*/ 0 h 705287"/>
                  <a:gd name="connsiteX1" fmla="*/ 1381391 w 1394620"/>
                  <a:gd name="connsiteY1" fmla="*/ 970 h 705287"/>
                  <a:gd name="connsiteX2" fmla="*/ 1389680 w 1394620"/>
                  <a:gd name="connsiteY2" fmla="*/ 194943 h 705287"/>
                  <a:gd name="connsiteX3" fmla="*/ 1242573 w 1394620"/>
                  <a:gd name="connsiteY3" fmla="*/ 266081 h 705287"/>
                  <a:gd name="connsiteX4" fmla="*/ 1394620 w 1394620"/>
                  <a:gd name="connsiteY4" fmla="*/ 306497 h 705287"/>
                  <a:gd name="connsiteX5" fmla="*/ 1285435 w 1394620"/>
                  <a:gd name="connsiteY5" fmla="*/ 533752 h 705287"/>
                  <a:gd name="connsiteX6" fmla="*/ 1083205 w 1394620"/>
                  <a:gd name="connsiteY6" fmla="*/ 533315 h 705287"/>
                  <a:gd name="connsiteX7" fmla="*/ 1011768 w 1394620"/>
                  <a:gd name="connsiteY7" fmla="*/ 420602 h 705287"/>
                  <a:gd name="connsiteX8" fmla="*/ 948267 w 1394620"/>
                  <a:gd name="connsiteY8" fmla="*/ 533315 h 705287"/>
                  <a:gd name="connsiteX9" fmla="*/ 540104 w 1394620"/>
                  <a:gd name="connsiteY9" fmla="*/ 533136 h 705287"/>
                  <a:gd name="connsiteX10" fmla="*/ 429684 w 1394620"/>
                  <a:gd name="connsiteY10" fmla="*/ 705203 h 705287"/>
                  <a:gd name="connsiteX11" fmla="*/ 382765 w 1394620"/>
                  <a:gd name="connsiteY11" fmla="*/ 534723 h 705287"/>
                  <a:gd name="connsiteX12" fmla="*/ 0 w 1394620"/>
                  <a:gd name="connsiteY12" fmla="*/ 529836 h 705287"/>
                  <a:gd name="connsiteX13" fmla="*/ 298628 w 1394620"/>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083205 w 1406879"/>
                  <a:gd name="connsiteY6" fmla="*/ 533315 h 705287"/>
                  <a:gd name="connsiteX7" fmla="*/ 1011768 w 1406879"/>
                  <a:gd name="connsiteY7" fmla="*/ 420602 h 705287"/>
                  <a:gd name="connsiteX8" fmla="*/ 948267 w 1406879"/>
                  <a:gd name="connsiteY8" fmla="*/ 533315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083205 w 1406879"/>
                  <a:gd name="connsiteY6" fmla="*/ 533315 h 705287"/>
                  <a:gd name="connsiteX7" fmla="*/ 1011768 w 1406879"/>
                  <a:gd name="connsiteY7" fmla="*/ 420602 h 705287"/>
                  <a:gd name="connsiteX8" fmla="*/ 948267 w 1406879"/>
                  <a:gd name="connsiteY8" fmla="*/ 533315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083205 w 1406879"/>
                  <a:gd name="connsiteY6" fmla="*/ 533315 h 705287"/>
                  <a:gd name="connsiteX7" fmla="*/ 1011768 w 1406879"/>
                  <a:gd name="connsiteY7" fmla="*/ 420602 h 705287"/>
                  <a:gd name="connsiteX8" fmla="*/ 948267 w 1406879"/>
                  <a:gd name="connsiteY8" fmla="*/ 533315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083205 w 1406879"/>
                  <a:gd name="connsiteY6" fmla="*/ 533315 h 705287"/>
                  <a:gd name="connsiteX7" fmla="*/ 1011768 w 1406879"/>
                  <a:gd name="connsiteY7" fmla="*/ 420602 h 705287"/>
                  <a:gd name="connsiteX8" fmla="*/ 948267 w 1406879"/>
                  <a:gd name="connsiteY8" fmla="*/ 533315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1305 w 1406879"/>
                  <a:gd name="connsiteY6" fmla="*/ 533315 h 705287"/>
                  <a:gd name="connsiteX7" fmla="*/ 1011768 w 1406879"/>
                  <a:gd name="connsiteY7" fmla="*/ 420602 h 705287"/>
                  <a:gd name="connsiteX8" fmla="*/ 948267 w 1406879"/>
                  <a:gd name="connsiteY8" fmla="*/ 533315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1305 w 1406879"/>
                  <a:gd name="connsiteY6" fmla="*/ 533315 h 705287"/>
                  <a:gd name="connsiteX7" fmla="*/ 1011768 w 1406879"/>
                  <a:gd name="connsiteY7" fmla="*/ 420602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1305 w 1406879"/>
                  <a:gd name="connsiteY6" fmla="*/ 533315 h 705287"/>
                  <a:gd name="connsiteX7" fmla="*/ 1052249 w 1406879"/>
                  <a:gd name="connsiteY7" fmla="*/ 420602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1305 w 1406879"/>
                  <a:gd name="connsiteY6" fmla="*/ 533315 h 705287"/>
                  <a:gd name="connsiteX7" fmla="*/ 1049868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64167 w 1406879"/>
                  <a:gd name="connsiteY6" fmla="*/ 536386 h 705287"/>
                  <a:gd name="connsiteX7" fmla="*/ 1049868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49868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54479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54479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54479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54479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03"/>
                  <a:gd name="connsiteX1" fmla="*/ 1381391 w 1406879"/>
                  <a:gd name="connsiteY1" fmla="*/ 970 h 705203"/>
                  <a:gd name="connsiteX2" fmla="*/ 1389680 w 1406879"/>
                  <a:gd name="connsiteY2" fmla="*/ 194943 h 705203"/>
                  <a:gd name="connsiteX3" fmla="*/ 1254479 w 1406879"/>
                  <a:gd name="connsiteY3" fmla="*/ 266081 h 705203"/>
                  <a:gd name="connsiteX4" fmla="*/ 1394620 w 1406879"/>
                  <a:gd name="connsiteY4" fmla="*/ 306497 h 705203"/>
                  <a:gd name="connsiteX5" fmla="*/ 1406879 w 1406879"/>
                  <a:gd name="connsiteY5" fmla="*/ 536823 h 705203"/>
                  <a:gd name="connsiteX6" fmla="*/ 1123686 w 1406879"/>
                  <a:gd name="connsiteY6" fmla="*/ 536386 h 705203"/>
                  <a:gd name="connsiteX7" fmla="*/ 1064156 w 1406879"/>
                  <a:gd name="connsiteY7" fmla="*/ 417531 h 705203"/>
                  <a:gd name="connsiteX8" fmla="*/ 998273 w 1406879"/>
                  <a:gd name="connsiteY8" fmla="*/ 536386 h 705203"/>
                  <a:gd name="connsiteX9" fmla="*/ 540104 w 1406879"/>
                  <a:gd name="connsiteY9" fmla="*/ 533136 h 705203"/>
                  <a:gd name="connsiteX10" fmla="*/ 429684 w 1406879"/>
                  <a:gd name="connsiteY10" fmla="*/ 705203 h 705203"/>
                  <a:gd name="connsiteX11" fmla="*/ 301803 w 1406879"/>
                  <a:gd name="connsiteY11" fmla="*/ 534723 h 705203"/>
                  <a:gd name="connsiteX12" fmla="*/ 0 w 1406879"/>
                  <a:gd name="connsiteY12" fmla="*/ 529836 h 705203"/>
                  <a:gd name="connsiteX13" fmla="*/ 298628 w 1406879"/>
                  <a:gd name="connsiteY13" fmla="*/ 0 h 705203"/>
                  <a:gd name="connsiteX0" fmla="*/ 298628 w 1406879"/>
                  <a:gd name="connsiteY0" fmla="*/ 0 h 705204"/>
                  <a:gd name="connsiteX1" fmla="*/ 1381391 w 1406879"/>
                  <a:gd name="connsiteY1" fmla="*/ 970 h 705204"/>
                  <a:gd name="connsiteX2" fmla="*/ 1389680 w 1406879"/>
                  <a:gd name="connsiteY2" fmla="*/ 194943 h 705204"/>
                  <a:gd name="connsiteX3" fmla="*/ 1254479 w 1406879"/>
                  <a:gd name="connsiteY3" fmla="*/ 266081 h 705204"/>
                  <a:gd name="connsiteX4" fmla="*/ 1394620 w 1406879"/>
                  <a:gd name="connsiteY4" fmla="*/ 306497 h 705204"/>
                  <a:gd name="connsiteX5" fmla="*/ 1406879 w 1406879"/>
                  <a:gd name="connsiteY5" fmla="*/ 536823 h 705204"/>
                  <a:gd name="connsiteX6" fmla="*/ 1123686 w 1406879"/>
                  <a:gd name="connsiteY6" fmla="*/ 536386 h 705204"/>
                  <a:gd name="connsiteX7" fmla="*/ 1064156 w 1406879"/>
                  <a:gd name="connsiteY7" fmla="*/ 417531 h 705204"/>
                  <a:gd name="connsiteX8" fmla="*/ 998273 w 1406879"/>
                  <a:gd name="connsiteY8" fmla="*/ 536386 h 705204"/>
                  <a:gd name="connsiteX9" fmla="*/ 540104 w 1406879"/>
                  <a:gd name="connsiteY9" fmla="*/ 533136 h 705204"/>
                  <a:gd name="connsiteX10" fmla="*/ 429684 w 1406879"/>
                  <a:gd name="connsiteY10" fmla="*/ 705203 h 705204"/>
                  <a:gd name="connsiteX11" fmla="*/ 301803 w 1406879"/>
                  <a:gd name="connsiteY11" fmla="*/ 531653 h 705204"/>
                  <a:gd name="connsiteX12" fmla="*/ 0 w 1406879"/>
                  <a:gd name="connsiteY12" fmla="*/ 529836 h 705204"/>
                  <a:gd name="connsiteX13" fmla="*/ 298628 w 1406879"/>
                  <a:gd name="connsiteY13" fmla="*/ 0 h 705204"/>
                  <a:gd name="connsiteX0" fmla="*/ 298628 w 1406879"/>
                  <a:gd name="connsiteY0" fmla="*/ 0 h 705219"/>
                  <a:gd name="connsiteX1" fmla="*/ 1381391 w 1406879"/>
                  <a:gd name="connsiteY1" fmla="*/ 970 h 705219"/>
                  <a:gd name="connsiteX2" fmla="*/ 1389680 w 1406879"/>
                  <a:gd name="connsiteY2" fmla="*/ 194943 h 705219"/>
                  <a:gd name="connsiteX3" fmla="*/ 1254479 w 1406879"/>
                  <a:gd name="connsiteY3" fmla="*/ 266081 h 705219"/>
                  <a:gd name="connsiteX4" fmla="*/ 1394620 w 1406879"/>
                  <a:gd name="connsiteY4" fmla="*/ 306497 h 705219"/>
                  <a:gd name="connsiteX5" fmla="*/ 1406879 w 1406879"/>
                  <a:gd name="connsiteY5" fmla="*/ 536823 h 705219"/>
                  <a:gd name="connsiteX6" fmla="*/ 1123686 w 1406879"/>
                  <a:gd name="connsiteY6" fmla="*/ 536386 h 705219"/>
                  <a:gd name="connsiteX7" fmla="*/ 1064156 w 1406879"/>
                  <a:gd name="connsiteY7" fmla="*/ 417531 h 705219"/>
                  <a:gd name="connsiteX8" fmla="*/ 998273 w 1406879"/>
                  <a:gd name="connsiteY8" fmla="*/ 536386 h 705219"/>
                  <a:gd name="connsiteX9" fmla="*/ 461523 w 1406879"/>
                  <a:gd name="connsiteY9" fmla="*/ 536206 h 705219"/>
                  <a:gd name="connsiteX10" fmla="*/ 429684 w 1406879"/>
                  <a:gd name="connsiteY10" fmla="*/ 705203 h 705219"/>
                  <a:gd name="connsiteX11" fmla="*/ 301803 w 1406879"/>
                  <a:gd name="connsiteY11" fmla="*/ 531653 h 705219"/>
                  <a:gd name="connsiteX12" fmla="*/ 0 w 1406879"/>
                  <a:gd name="connsiteY12" fmla="*/ 529836 h 705219"/>
                  <a:gd name="connsiteX13" fmla="*/ 298628 w 1406879"/>
                  <a:gd name="connsiteY13" fmla="*/ 0 h 705219"/>
                  <a:gd name="connsiteX0" fmla="*/ 298628 w 1406879"/>
                  <a:gd name="connsiteY0" fmla="*/ 0 h 708289"/>
                  <a:gd name="connsiteX1" fmla="*/ 1381391 w 1406879"/>
                  <a:gd name="connsiteY1" fmla="*/ 970 h 708289"/>
                  <a:gd name="connsiteX2" fmla="*/ 1389680 w 1406879"/>
                  <a:gd name="connsiteY2" fmla="*/ 194943 h 708289"/>
                  <a:gd name="connsiteX3" fmla="*/ 1254479 w 1406879"/>
                  <a:gd name="connsiteY3" fmla="*/ 266081 h 708289"/>
                  <a:gd name="connsiteX4" fmla="*/ 1394620 w 1406879"/>
                  <a:gd name="connsiteY4" fmla="*/ 306497 h 708289"/>
                  <a:gd name="connsiteX5" fmla="*/ 1406879 w 1406879"/>
                  <a:gd name="connsiteY5" fmla="*/ 536823 h 708289"/>
                  <a:gd name="connsiteX6" fmla="*/ 1123686 w 1406879"/>
                  <a:gd name="connsiteY6" fmla="*/ 536386 h 708289"/>
                  <a:gd name="connsiteX7" fmla="*/ 1064156 w 1406879"/>
                  <a:gd name="connsiteY7" fmla="*/ 417531 h 708289"/>
                  <a:gd name="connsiteX8" fmla="*/ 998273 w 1406879"/>
                  <a:gd name="connsiteY8" fmla="*/ 536386 h 708289"/>
                  <a:gd name="connsiteX9" fmla="*/ 461523 w 1406879"/>
                  <a:gd name="connsiteY9" fmla="*/ 536206 h 708289"/>
                  <a:gd name="connsiteX10" fmla="*/ 351103 w 1406879"/>
                  <a:gd name="connsiteY10" fmla="*/ 708275 h 708289"/>
                  <a:gd name="connsiteX11" fmla="*/ 301803 w 1406879"/>
                  <a:gd name="connsiteY11" fmla="*/ 531653 h 708289"/>
                  <a:gd name="connsiteX12" fmla="*/ 0 w 1406879"/>
                  <a:gd name="connsiteY12" fmla="*/ 529836 h 708289"/>
                  <a:gd name="connsiteX13" fmla="*/ 298628 w 1406879"/>
                  <a:gd name="connsiteY13" fmla="*/ 0 h 708289"/>
                  <a:gd name="connsiteX0" fmla="*/ 298628 w 1406879"/>
                  <a:gd name="connsiteY0" fmla="*/ 0 h 708277"/>
                  <a:gd name="connsiteX1" fmla="*/ 1381391 w 1406879"/>
                  <a:gd name="connsiteY1" fmla="*/ 970 h 708277"/>
                  <a:gd name="connsiteX2" fmla="*/ 1389680 w 1406879"/>
                  <a:gd name="connsiteY2" fmla="*/ 194943 h 708277"/>
                  <a:gd name="connsiteX3" fmla="*/ 1254479 w 1406879"/>
                  <a:gd name="connsiteY3" fmla="*/ 266081 h 708277"/>
                  <a:gd name="connsiteX4" fmla="*/ 1394620 w 1406879"/>
                  <a:gd name="connsiteY4" fmla="*/ 306497 h 708277"/>
                  <a:gd name="connsiteX5" fmla="*/ 1406879 w 1406879"/>
                  <a:gd name="connsiteY5" fmla="*/ 536823 h 708277"/>
                  <a:gd name="connsiteX6" fmla="*/ 1123686 w 1406879"/>
                  <a:gd name="connsiteY6" fmla="*/ 536386 h 708277"/>
                  <a:gd name="connsiteX7" fmla="*/ 1064156 w 1406879"/>
                  <a:gd name="connsiteY7" fmla="*/ 417531 h 708277"/>
                  <a:gd name="connsiteX8" fmla="*/ 998273 w 1406879"/>
                  <a:gd name="connsiteY8" fmla="*/ 536386 h 708277"/>
                  <a:gd name="connsiteX9" fmla="*/ 461523 w 1406879"/>
                  <a:gd name="connsiteY9" fmla="*/ 536206 h 708277"/>
                  <a:gd name="connsiteX10" fmla="*/ 351103 w 1406879"/>
                  <a:gd name="connsiteY10" fmla="*/ 708275 h 708277"/>
                  <a:gd name="connsiteX11" fmla="*/ 301803 w 1406879"/>
                  <a:gd name="connsiteY11" fmla="*/ 531653 h 708277"/>
                  <a:gd name="connsiteX12" fmla="*/ 0 w 1406879"/>
                  <a:gd name="connsiteY12" fmla="*/ 529836 h 708277"/>
                  <a:gd name="connsiteX13" fmla="*/ 298628 w 1406879"/>
                  <a:gd name="connsiteY13" fmla="*/ 0 h 708277"/>
                  <a:gd name="connsiteX0" fmla="*/ 298628 w 1406879"/>
                  <a:gd name="connsiteY0" fmla="*/ 0 h 708519"/>
                  <a:gd name="connsiteX1" fmla="*/ 1381391 w 1406879"/>
                  <a:gd name="connsiteY1" fmla="*/ 970 h 708519"/>
                  <a:gd name="connsiteX2" fmla="*/ 1389680 w 1406879"/>
                  <a:gd name="connsiteY2" fmla="*/ 194943 h 708519"/>
                  <a:gd name="connsiteX3" fmla="*/ 1254479 w 1406879"/>
                  <a:gd name="connsiteY3" fmla="*/ 266081 h 708519"/>
                  <a:gd name="connsiteX4" fmla="*/ 1394620 w 1406879"/>
                  <a:gd name="connsiteY4" fmla="*/ 306497 h 708519"/>
                  <a:gd name="connsiteX5" fmla="*/ 1406879 w 1406879"/>
                  <a:gd name="connsiteY5" fmla="*/ 536823 h 708519"/>
                  <a:gd name="connsiteX6" fmla="*/ 1123686 w 1406879"/>
                  <a:gd name="connsiteY6" fmla="*/ 536386 h 708519"/>
                  <a:gd name="connsiteX7" fmla="*/ 1064156 w 1406879"/>
                  <a:gd name="connsiteY7" fmla="*/ 417531 h 708519"/>
                  <a:gd name="connsiteX8" fmla="*/ 998273 w 1406879"/>
                  <a:gd name="connsiteY8" fmla="*/ 536386 h 708519"/>
                  <a:gd name="connsiteX9" fmla="*/ 461523 w 1406879"/>
                  <a:gd name="connsiteY9" fmla="*/ 536206 h 708519"/>
                  <a:gd name="connsiteX10" fmla="*/ 351103 w 1406879"/>
                  <a:gd name="connsiteY10" fmla="*/ 708275 h 708519"/>
                  <a:gd name="connsiteX11" fmla="*/ 301803 w 1406879"/>
                  <a:gd name="connsiteY11" fmla="*/ 531653 h 708519"/>
                  <a:gd name="connsiteX12" fmla="*/ 0 w 1406879"/>
                  <a:gd name="connsiteY12" fmla="*/ 529836 h 708519"/>
                  <a:gd name="connsiteX13" fmla="*/ 298628 w 1406879"/>
                  <a:gd name="connsiteY13" fmla="*/ 0 h 708519"/>
                  <a:gd name="connsiteX0" fmla="*/ 298628 w 1406879"/>
                  <a:gd name="connsiteY0" fmla="*/ 0 h 708396"/>
                  <a:gd name="connsiteX1" fmla="*/ 1381391 w 1406879"/>
                  <a:gd name="connsiteY1" fmla="*/ 970 h 708396"/>
                  <a:gd name="connsiteX2" fmla="*/ 1389680 w 1406879"/>
                  <a:gd name="connsiteY2" fmla="*/ 194943 h 708396"/>
                  <a:gd name="connsiteX3" fmla="*/ 1254479 w 1406879"/>
                  <a:gd name="connsiteY3" fmla="*/ 266081 h 708396"/>
                  <a:gd name="connsiteX4" fmla="*/ 1394620 w 1406879"/>
                  <a:gd name="connsiteY4" fmla="*/ 306497 h 708396"/>
                  <a:gd name="connsiteX5" fmla="*/ 1406879 w 1406879"/>
                  <a:gd name="connsiteY5" fmla="*/ 536823 h 708396"/>
                  <a:gd name="connsiteX6" fmla="*/ 1123686 w 1406879"/>
                  <a:gd name="connsiteY6" fmla="*/ 536386 h 708396"/>
                  <a:gd name="connsiteX7" fmla="*/ 1064156 w 1406879"/>
                  <a:gd name="connsiteY7" fmla="*/ 417531 h 708396"/>
                  <a:gd name="connsiteX8" fmla="*/ 998273 w 1406879"/>
                  <a:gd name="connsiteY8" fmla="*/ 536386 h 708396"/>
                  <a:gd name="connsiteX9" fmla="*/ 461523 w 1406879"/>
                  <a:gd name="connsiteY9" fmla="*/ 536206 h 708396"/>
                  <a:gd name="connsiteX10" fmla="*/ 351103 w 1406879"/>
                  <a:gd name="connsiteY10" fmla="*/ 708275 h 708396"/>
                  <a:gd name="connsiteX11" fmla="*/ 301803 w 1406879"/>
                  <a:gd name="connsiteY11" fmla="*/ 531653 h 708396"/>
                  <a:gd name="connsiteX12" fmla="*/ 0 w 1406879"/>
                  <a:gd name="connsiteY12" fmla="*/ 529836 h 708396"/>
                  <a:gd name="connsiteX13" fmla="*/ 298628 w 1406879"/>
                  <a:gd name="connsiteY13" fmla="*/ 0 h 708396"/>
                  <a:gd name="connsiteX0" fmla="*/ 298628 w 1406879"/>
                  <a:gd name="connsiteY0" fmla="*/ 0 h 708379"/>
                  <a:gd name="connsiteX1" fmla="*/ 1381391 w 1406879"/>
                  <a:gd name="connsiteY1" fmla="*/ 970 h 708379"/>
                  <a:gd name="connsiteX2" fmla="*/ 1389680 w 1406879"/>
                  <a:gd name="connsiteY2" fmla="*/ 194943 h 708379"/>
                  <a:gd name="connsiteX3" fmla="*/ 1254479 w 1406879"/>
                  <a:gd name="connsiteY3" fmla="*/ 266081 h 708379"/>
                  <a:gd name="connsiteX4" fmla="*/ 1394620 w 1406879"/>
                  <a:gd name="connsiteY4" fmla="*/ 306497 h 708379"/>
                  <a:gd name="connsiteX5" fmla="*/ 1406879 w 1406879"/>
                  <a:gd name="connsiteY5" fmla="*/ 536823 h 708379"/>
                  <a:gd name="connsiteX6" fmla="*/ 1123686 w 1406879"/>
                  <a:gd name="connsiteY6" fmla="*/ 536386 h 708379"/>
                  <a:gd name="connsiteX7" fmla="*/ 1064156 w 1406879"/>
                  <a:gd name="connsiteY7" fmla="*/ 417531 h 708379"/>
                  <a:gd name="connsiteX8" fmla="*/ 998273 w 1406879"/>
                  <a:gd name="connsiteY8" fmla="*/ 536386 h 708379"/>
                  <a:gd name="connsiteX9" fmla="*/ 461523 w 1406879"/>
                  <a:gd name="connsiteY9" fmla="*/ 536206 h 708379"/>
                  <a:gd name="connsiteX10" fmla="*/ 351103 w 1406879"/>
                  <a:gd name="connsiteY10" fmla="*/ 708275 h 708379"/>
                  <a:gd name="connsiteX11" fmla="*/ 301803 w 1406879"/>
                  <a:gd name="connsiteY11" fmla="*/ 531653 h 708379"/>
                  <a:gd name="connsiteX12" fmla="*/ 0 w 1406879"/>
                  <a:gd name="connsiteY12" fmla="*/ 529836 h 708379"/>
                  <a:gd name="connsiteX13" fmla="*/ 298628 w 1406879"/>
                  <a:gd name="connsiteY13" fmla="*/ 0 h 708379"/>
                  <a:gd name="connsiteX0" fmla="*/ 298628 w 1406879"/>
                  <a:gd name="connsiteY0" fmla="*/ 0 h 708287"/>
                  <a:gd name="connsiteX1" fmla="*/ 1381391 w 1406879"/>
                  <a:gd name="connsiteY1" fmla="*/ 970 h 708287"/>
                  <a:gd name="connsiteX2" fmla="*/ 1389680 w 1406879"/>
                  <a:gd name="connsiteY2" fmla="*/ 194943 h 708287"/>
                  <a:gd name="connsiteX3" fmla="*/ 1254479 w 1406879"/>
                  <a:gd name="connsiteY3" fmla="*/ 266081 h 708287"/>
                  <a:gd name="connsiteX4" fmla="*/ 1394620 w 1406879"/>
                  <a:gd name="connsiteY4" fmla="*/ 306497 h 708287"/>
                  <a:gd name="connsiteX5" fmla="*/ 1406879 w 1406879"/>
                  <a:gd name="connsiteY5" fmla="*/ 536823 h 708287"/>
                  <a:gd name="connsiteX6" fmla="*/ 1123686 w 1406879"/>
                  <a:gd name="connsiteY6" fmla="*/ 536386 h 708287"/>
                  <a:gd name="connsiteX7" fmla="*/ 1064156 w 1406879"/>
                  <a:gd name="connsiteY7" fmla="*/ 417531 h 708287"/>
                  <a:gd name="connsiteX8" fmla="*/ 998273 w 1406879"/>
                  <a:gd name="connsiteY8" fmla="*/ 536386 h 708287"/>
                  <a:gd name="connsiteX9" fmla="*/ 461523 w 1406879"/>
                  <a:gd name="connsiteY9" fmla="*/ 536206 h 708287"/>
                  <a:gd name="connsiteX10" fmla="*/ 351103 w 1406879"/>
                  <a:gd name="connsiteY10" fmla="*/ 708275 h 708287"/>
                  <a:gd name="connsiteX11" fmla="*/ 301803 w 1406879"/>
                  <a:gd name="connsiteY11" fmla="*/ 531653 h 708287"/>
                  <a:gd name="connsiteX12" fmla="*/ 0 w 1406879"/>
                  <a:gd name="connsiteY12" fmla="*/ 529836 h 708287"/>
                  <a:gd name="connsiteX13" fmla="*/ 298628 w 1406879"/>
                  <a:gd name="connsiteY13" fmla="*/ 0 h 708287"/>
                  <a:gd name="connsiteX0" fmla="*/ 301009 w 1409260"/>
                  <a:gd name="connsiteY0" fmla="*/ 0 h 708287"/>
                  <a:gd name="connsiteX1" fmla="*/ 1383772 w 1409260"/>
                  <a:gd name="connsiteY1" fmla="*/ 970 h 708287"/>
                  <a:gd name="connsiteX2" fmla="*/ 1392061 w 1409260"/>
                  <a:gd name="connsiteY2" fmla="*/ 194943 h 708287"/>
                  <a:gd name="connsiteX3" fmla="*/ 1256860 w 1409260"/>
                  <a:gd name="connsiteY3" fmla="*/ 266081 h 708287"/>
                  <a:gd name="connsiteX4" fmla="*/ 1397001 w 1409260"/>
                  <a:gd name="connsiteY4" fmla="*/ 306497 h 708287"/>
                  <a:gd name="connsiteX5" fmla="*/ 1409260 w 1409260"/>
                  <a:gd name="connsiteY5" fmla="*/ 536823 h 708287"/>
                  <a:gd name="connsiteX6" fmla="*/ 1126067 w 1409260"/>
                  <a:gd name="connsiteY6" fmla="*/ 536386 h 708287"/>
                  <a:gd name="connsiteX7" fmla="*/ 1066537 w 1409260"/>
                  <a:gd name="connsiteY7" fmla="*/ 417531 h 708287"/>
                  <a:gd name="connsiteX8" fmla="*/ 1000654 w 1409260"/>
                  <a:gd name="connsiteY8" fmla="*/ 536386 h 708287"/>
                  <a:gd name="connsiteX9" fmla="*/ 463904 w 1409260"/>
                  <a:gd name="connsiteY9" fmla="*/ 536206 h 708287"/>
                  <a:gd name="connsiteX10" fmla="*/ 353484 w 1409260"/>
                  <a:gd name="connsiteY10" fmla="*/ 708275 h 708287"/>
                  <a:gd name="connsiteX11" fmla="*/ 304184 w 1409260"/>
                  <a:gd name="connsiteY11" fmla="*/ 531653 h 708287"/>
                  <a:gd name="connsiteX12" fmla="*/ 0 w 1409260"/>
                  <a:gd name="connsiteY12" fmla="*/ 532907 h 708287"/>
                  <a:gd name="connsiteX13" fmla="*/ 301009 w 1409260"/>
                  <a:gd name="connsiteY13" fmla="*/ 0 h 708287"/>
                  <a:gd name="connsiteX0" fmla="*/ 301009 w 1409260"/>
                  <a:gd name="connsiteY0" fmla="*/ 0 h 708275"/>
                  <a:gd name="connsiteX1" fmla="*/ 1383772 w 1409260"/>
                  <a:gd name="connsiteY1" fmla="*/ 970 h 708275"/>
                  <a:gd name="connsiteX2" fmla="*/ 1392061 w 1409260"/>
                  <a:gd name="connsiteY2" fmla="*/ 194943 h 708275"/>
                  <a:gd name="connsiteX3" fmla="*/ 1256860 w 1409260"/>
                  <a:gd name="connsiteY3" fmla="*/ 266081 h 708275"/>
                  <a:gd name="connsiteX4" fmla="*/ 1397001 w 1409260"/>
                  <a:gd name="connsiteY4" fmla="*/ 306497 h 708275"/>
                  <a:gd name="connsiteX5" fmla="*/ 1409260 w 1409260"/>
                  <a:gd name="connsiteY5" fmla="*/ 536823 h 708275"/>
                  <a:gd name="connsiteX6" fmla="*/ 1126067 w 1409260"/>
                  <a:gd name="connsiteY6" fmla="*/ 536386 h 708275"/>
                  <a:gd name="connsiteX7" fmla="*/ 1066537 w 1409260"/>
                  <a:gd name="connsiteY7" fmla="*/ 417531 h 708275"/>
                  <a:gd name="connsiteX8" fmla="*/ 1000654 w 1409260"/>
                  <a:gd name="connsiteY8" fmla="*/ 536386 h 708275"/>
                  <a:gd name="connsiteX9" fmla="*/ 463904 w 1409260"/>
                  <a:gd name="connsiteY9" fmla="*/ 536206 h 708275"/>
                  <a:gd name="connsiteX10" fmla="*/ 353484 w 1409260"/>
                  <a:gd name="connsiteY10" fmla="*/ 708275 h 708275"/>
                  <a:gd name="connsiteX11" fmla="*/ 304184 w 1409260"/>
                  <a:gd name="connsiteY11" fmla="*/ 537794 h 708275"/>
                  <a:gd name="connsiteX12" fmla="*/ 0 w 1409260"/>
                  <a:gd name="connsiteY12" fmla="*/ 532907 h 708275"/>
                  <a:gd name="connsiteX13" fmla="*/ 301009 w 1409260"/>
                  <a:gd name="connsiteY13" fmla="*/ 0 h 708275"/>
                  <a:gd name="connsiteX0" fmla="*/ 301009 w 1409260"/>
                  <a:gd name="connsiteY0" fmla="*/ 0 h 708395"/>
                  <a:gd name="connsiteX1" fmla="*/ 1383772 w 1409260"/>
                  <a:gd name="connsiteY1" fmla="*/ 970 h 708395"/>
                  <a:gd name="connsiteX2" fmla="*/ 1392061 w 1409260"/>
                  <a:gd name="connsiteY2" fmla="*/ 194943 h 708395"/>
                  <a:gd name="connsiteX3" fmla="*/ 1256860 w 1409260"/>
                  <a:gd name="connsiteY3" fmla="*/ 266081 h 708395"/>
                  <a:gd name="connsiteX4" fmla="*/ 1397001 w 1409260"/>
                  <a:gd name="connsiteY4" fmla="*/ 306497 h 708395"/>
                  <a:gd name="connsiteX5" fmla="*/ 1409260 w 1409260"/>
                  <a:gd name="connsiteY5" fmla="*/ 536823 h 708395"/>
                  <a:gd name="connsiteX6" fmla="*/ 1126067 w 1409260"/>
                  <a:gd name="connsiteY6" fmla="*/ 536386 h 708395"/>
                  <a:gd name="connsiteX7" fmla="*/ 1066537 w 1409260"/>
                  <a:gd name="connsiteY7" fmla="*/ 417531 h 708395"/>
                  <a:gd name="connsiteX8" fmla="*/ 1000654 w 1409260"/>
                  <a:gd name="connsiteY8" fmla="*/ 536386 h 708395"/>
                  <a:gd name="connsiteX9" fmla="*/ 463904 w 1409260"/>
                  <a:gd name="connsiteY9" fmla="*/ 536206 h 708395"/>
                  <a:gd name="connsiteX10" fmla="*/ 353484 w 1409260"/>
                  <a:gd name="connsiteY10" fmla="*/ 708275 h 708395"/>
                  <a:gd name="connsiteX11" fmla="*/ 304184 w 1409260"/>
                  <a:gd name="connsiteY11" fmla="*/ 537794 h 708395"/>
                  <a:gd name="connsiteX12" fmla="*/ 0 w 1409260"/>
                  <a:gd name="connsiteY12" fmla="*/ 532907 h 708395"/>
                  <a:gd name="connsiteX13" fmla="*/ 301009 w 1409260"/>
                  <a:gd name="connsiteY13" fmla="*/ 0 h 708395"/>
                  <a:gd name="connsiteX0" fmla="*/ 301009 w 1409260"/>
                  <a:gd name="connsiteY0" fmla="*/ 0 h 708395"/>
                  <a:gd name="connsiteX1" fmla="*/ 1383772 w 1409260"/>
                  <a:gd name="connsiteY1" fmla="*/ 970 h 708395"/>
                  <a:gd name="connsiteX2" fmla="*/ 1392061 w 1409260"/>
                  <a:gd name="connsiteY2" fmla="*/ 194943 h 708395"/>
                  <a:gd name="connsiteX3" fmla="*/ 1256860 w 1409260"/>
                  <a:gd name="connsiteY3" fmla="*/ 266081 h 708395"/>
                  <a:gd name="connsiteX4" fmla="*/ 1397001 w 1409260"/>
                  <a:gd name="connsiteY4" fmla="*/ 306497 h 708395"/>
                  <a:gd name="connsiteX5" fmla="*/ 1409260 w 1409260"/>
                  <a:gd name="connsiteY5" fmla="*/ 536823 h 708395"/>
                  <a:gd name="connsiteX6" fmla="*/ 1126067 w 1409260"/>
                  <a:gd name="connsiteY6" fmla="*/ 536386 h 708395"/>
                  <a:gd name="connsiteX7" fmla="*/ 1066537 w 1409260"/>
                  <a:gd name="connsiteY7" fmla="*/ 417531 h 708395"/>
                  <a:gd name="connsiteX8" fmla="*/ 1000654 w 1409260"/>
                  <a:gd name="connsiteY8" fmla="*/ 536386 h 708395"/>
                  <a:gd name="connsiteX9" fmla="*/ 463904 w 1409260"/>
                  <a:gd name="connsiteY9" fmla="*/ 536206 h 708395"/>
                  <a:gd name="connsiteX10" fmla="*/ 353484 w 1409260"/>
                  <a:gd name="connsiteY10" fmla="*/ 708275 h 708395"/>
                  <a:gd name="connsiteX11" fmla="*/ 304184 w 1409260"/>
                  <a:gd name="connsiteY11" fmla="*/ 537794 h 708395"/>
                  <a:gd name="connsiteX12" fmla="*/ 0 w 1409260"/>
                  <a:gd name="connsiteY12" fmla="*/ 532907 h 708395"/>
                  <a:gd name="connsiteX13" fmla="*/ 301009 w 1409260"/>
                  <a:gd name="connsiteY13" fmla="*/ 0 h 708395"/>
                  <a:gd name="connsiteX0" fmla="*/ 301009 w 1409260"/>
                  <a:gd name="connsiteY0" fmla="*/ 0 h 708395"/>
                  <a:gd name="connsiteX1" fmla="*/ 1383772 w 1409260"/>
                  <a:gd name="connsiteY1" fmla="*/ 970 h 708395"/>
                  <a:gd name="connsiteX2" fmla="*/ 1392061 w 1409260"/>
                  <a:gd name="connsiteY2" fmla="*/ 194943 h 708395"/>
                  <a:gd name="connsiteX3" fmla="*/ 1256860 w 1409260"/>
                  <a:gd name="connsiteY3" fmla="*/ 266081 h 708395"/>
                  <a:gd name="connsiteX4" fmla="*/ 1397001 w 1409260"/>
                  <a:gd name="connsiteY4" fmla="*/ 306497 h 708395"/>
                  <a:gd name="connsiteX5" fmla="*/ 1409260 w 1409260"/>
                  <a:gd name="connsiteY5" fmla="*/ 536823 h 708395"/>
                  <a:gd name="connsiteX6" fmla="*/ 1126067 w 1409260"/>
                  <a:gd name="connsiteY6" fmla="*/ 536386 h 708395"/>
                  <a:gd name="connsiteX7" fmla="*/ 1066537 w 1409260"/>
                  <a:gd name="connsiteY7" fmla="*/ 417531 h 708395"/>
                  <a:gd name="connsiteX8" fmla="*/ 1000654 w 1409260"/>
                  <a:gd name="connsiteY8" fmla="*/ 536386 h 708395"/>
                  <a:gd name="connsiteX9" fmla="*/ 463904 w 1409260"/>
                  <a:gd name="connsiteY9" fmla="*/ 536206 h 708395"/>
                  <a:gd name="connsiteX10" fmla="*/ 353484 w 1409260"/>
                  <a:gd name="connsiteY10" fmla="*/ 708275 h 708395"/>
                  <a:gd name="connsiteX11" fmla="*/ 304184 w 1409260"/>
                  <a:gd name="connsiteY11" fmla="*/ 537794 h 708395"/>
                  <a:gd name="connsiteX12" fmla="*/ 0 w 1409260"/>
                  <a:gd name="connsiteY12" fmla="*/ 532907 h 708395"/>
                  <a:gd name="connsiteX13" fmla="*/ 301009 w 1409260"/>
                  <a:gd name="connsiteY13" fmla="*/ 0 h 708395"/>
                  <a:gd name="connsiteX0" fmla="*/ 301009 w 1409260"/>
                  <a:gd name="connsiteY0" fmla="*/ 0 h 708420"/>
                  <a:gd name="connsiteX1" fmla="*/ 1383772 w 1409260"/>
                  <a:gd name="connsiteY1" fmla="*/ 970 h 708420"/>
                  <a:gd name="connsiteX2" fmla="*/ 1392061 w 1409260"/>
                  <a:gd name="connsiteY2" fmla="*/ 194943 h 708420"/>
                  <a:gd name="connsiteX3" fmla="*/ 1256860 w 1409260"/>
                  <a:gd name="connsiteY3" fmla="*/ 266081 h 708420"/>
                  <a:gd name="connsiteX4" fmla="*/ 1397001 w 1409260"/>
                  <a:gd name="connsiteY4" fmla="*/ 306497 h 708420"/>
                  <a:gd name="connsiteX5" fmla="*/ 1409260 w 1409260"/>
                  <a:gd name="connsiteY5" fmla="*/ 536823 h 708420"/>
                  <a:gd name="connsiteX6" fmla="*/ 1126067 w 1409260"/>
                  <a:gd name="connsiteY6" fmla="*/ 536386 h 708420"/>
                  <a:gd name="connsiteX7" fmla="*/ 1066537 w 1409260"/>
                  <a:gd name="connsiteY7" fmla="*/ 417531 h 708420"/>
                  <a:gd name="connsiteX8" fmla="*/ 1000654 w 1409260"/>
                  <a:gd name="connsiteY8" fmla="*/ 536386 h 708420"/>
                  <a:gd name="connsiteX9" fmla="*/ 463904 w 1409260"/>
                  <a:gd name="connsiteY9" fmla="*/ 536206 h 708420"/>
                  <a:gd name="connsiteX10" fmla="*/ 353484 w 1409260"/>
                  <a:gd name="connsiteY10" fmla="*/ 708275 h 708420"/>
                  <a:gd name="connsiteX11" fmla="*/ 304184 w 1409260"/>
                  <a:gd name="connsiteY11" fmla="*/ 537794 h 708420"/>
                  <a:gd name="connsiteX12" fmla="*/ 0 w 1409260"/>
                  <a:gd name="connsiteY12" fmla="*/ 532907 h 708420"/>
                  <a:gd name="connsiteX13" fmla="*/ 301009 w 1409260"/>
                  <a:gd name="connsiteY13" fmla="*/ 0 h 7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260" h="708420">
                    <a:moveTo>
                      <a:pt x="301009" y="0"/>
                    </a:moveTo>
                    <a:lnTo>
                      <a:pt x="1383772" y="970"/>
                    </a:lnTo>
                    <a:lnTo>
                      <a:pt x="1392061" y="194943"/>
                    </a:lnTo>
                    <a:cubicBezTo>
                      <a:pt x="1321594" y="148082"/>
                      <a:pt x="1256682" y="165199"/>
                      <a:pt x="1256860" y="266081"/>
                    </a:cubicBezTo>
                    <a:cubicBezTo>
                      <a:pt x="1259123" y="369512"/>
                      <a:pt x="1352670" y="377816"/>
                      <a:pt x="1397001" y="306497"/>
                    </a:cubicBezTo>
                    <a:cubicBezTo>
                      <a:pt x="1399501" y="358708"/>
                      <a:pt x="1409142" y="460048"/>
                      <a:pt x="1409260" y="536823"/>
                    </a:cubicBezTo>
                    <a:lnTo>
                      <a:pt x="1126067" y="536386"/>
                    </a:lnTo>
                    <a:cubicBezTo>
                      <a:pt x="1198299" y="435316"/>
                      <a:pt x="1099489" y="417714"/>
                      <a:pt x="1066537" y="417531"/>
                    </a:cubicBezTo>
                    <a:cubicBezTo>
                      <a:pt x="1029120" y="417323"/>
                      <a:pt x="941652" y="464155"/>
                      <a:pt x="1000654" y="536386"/>
                    </a:cubicBezTo>
                    <a:lnTo>
                      <a:pt x="463904" y="536206"/>
                    </a:lnTo>
                    <a:cubicBezTo>
                      <a:pt x="554098" y="686486"/>
                      <a:pt x="413341" y="710597"/>
                      <a:pt x="353484" y="708275"/>
                    </a:cubicBezTo>
                    <a:cubicBezTo>
                      <a:pt x="286176" y="705664"/>
                      <a:pt x="202613" y="644745"/>
                      <a:pt x="304184" y="537794"/>
                    </a:cubicBezTo>
                    <a:lnTo>
                      <a:pt x="0" y="532907"/>
                    </a:lnTo>
                    <a:lnTo>
                      <a:pt x="301009" y="0"/>
                    </a:lnTo>
                    <a:close/>
                  </a:path>
                </a:pathLst>
              </a:custGeom>
              <a:solidFill>
                <a:schemeClr val="accent4">
                  <a:lumMod val="60000"/>
                  <a:lumOff val="4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3" name="Freeform 9">
                <a:extLst>
                  <a:ext uri="{FF2B5EF4-FFF2-40B4-BE49-F238E27FC236}">
                    <a16:creationId xmlns:a16="http://schemas.microsoft.com/office/drawing/2014/main" id="{08E80D7D-6ED9-467C-8DD6-4F170FB5E139}"/>
                  </a:ext>
                </a:extLst>
              </p:cNvPr>
              <p:cNvSpPr/>
              <p:nvPr/>
            </p:nvSpPr>
            <p:spPr>
              <a:xfrm>
                <a:off x="2617360" y="4309300"/>
                <a:ext cx="1937500" cy="650645"/>
              </a:xfrm>
              <a:custGeom>
                <a:avLst/>
                <a:gdLst>
                  <a:gd name="connsiteX0" fmla="*/ 0 w 1975556"/>
                  <a:gd name="connsiteY0" fmla="*/ 835378 h 846667"/>
                  <a:gd name="connsiteX1" fmla="*/ 1975556 w 1975556"/>
                  <a:gd name="connsiteY1" fmla="*/ 846667 h 846667"/>
                  <a:gd name="connsiteX2" fmla="*/ 1930400 w 1975556"/>
                  <a:gd name="connsiteY2" fmla="*/ 11289 h 846667"/>
                  <a:gd name="connsiteX3" fmla="*/ 349956 w 1975556"/>
                  <a:gd name="connsiteY3" fmla="*/ 0 h 846667"/>
                  <a:gd name="connsiteX4" fmla="*/ 0 w 1975556"/>
                  <a:gd name="connsiteY4" fmla="*/ 835378 h 846667"/>
                  <a:gd name="connsiteX0" fmla="*/ 0 w 1988256"/>
                  <a:gd name="connsiteY0" fmla="*/ 829028 h 846667"/>
                  <a:gd name="connsiteX1" fmla="*/ 1988256 w 1988256"/>
                  <a:gd name="connsiteY1" fmla="*/ 846667 h 846667"/>
                  <a:gd name="connsiteX2" fmla="*/ 1943100 w 1988256"/>
                  <a:gd name="connsiteY2" fmla="*/ 11289 h 846667"/>
                  <a:gd name="connsiteX3" fmla="*/ 362656 w 1988256"/>
                  <a:gd name="connsiteY3" fmla="*/ 0 h 846667"/>
                  <a:gd name="connsiteX4" fmla="*/ 0 w 1988256"/>
                  <a:gd name="connsiteY4" fmla="*/ 829028 h 846667"/>
                  <a:gd name="connsiteX0" fmla="*/ 0 w 1988256"/>
                  <a:gd name="connsiteY0" fmla="*/ 829028 h 846667"/>
                  <a:gd name="connsiteX1" fmla="*/ 1988256 w 1988256"/>
                  <a:gd name="connsiteY1" fmla="*/ 846667 h 846667"/>
                  <a:gd name="connsiteX2" fmla="*/ 1943100 w 1988256"/>
                  <a:gd name="connsiteY2" fmla="*/ 11289 h 846667"/>
                  <a:gd name="connsiteX3" fmla="*/ 362656 w 1988256"/>
                  <a:gd name="connsiteY3" fmla="*/ 0 h 846667"/>
                  <a:gd name="connsiteX4" fmla="*/ 0 w 1988256"/>
                  <a:gd name="connsiteY4" fmla="*/ 829028 h 846667"/>
                  <a:gd name="connsiteX0" fmla="*/ 0 w 1981906"/>
                  <a:gd name="connsiteY0" fmla="*/ 829028 h 840317"/>
                  <a:gd name="connsiteX1" fmla="*/ 1981906 w 1981906"/>
                  <a:gd name="connsiteY1" fmla="*/ 840317 h 840317"/>
                  <a:gd name="connsiteX2" fmla="*/ 1943100 w 1981906"/>
                  <a:gd name="connsiteY2" fmla="*/ 11289 h 840317"/>
                  <a:gd name="connsiteX3" fmla="*/ 362656 w 1981906"/>
                  <a:gd name="connsiteY3" fmla="*/ 0 h 840317"/>
                  <a:gd name="connsiteX4" fmla="*/ 0 w 1981906"/>
                  <a:gd name="connsiteY4" fmla="*/ 829028 h 840317"/>
                  <a:gd name="connsiteX0" fmla="*/ 0 w 1988256"/>
                  <a:gd name="connsiteY0" fmla="*/ 829028 h 840317"/>
                  <a:gd name="connsiteX1" fmla="*/ 1988256 w 1988256"/>
                  <a:gd name="connsiteY1" fmla="*/ 840317 h 840317"/>
                  <a:gd name="connsiteX2" fmla="*/ 1943100 w 1988256"/>
                  <a:gd name="connsiteY2" fmla="*/ 11289 h 840317"/>
                  <a:gd name="connsiteX3" fmla="*/ 362656 w 1988256"/>
                  <a:gd name="connsiteY3" fmla="*/ 0 h 840317"/>
                  <a:gd name="connsiteX4" fmla="*/ 0 w 1988256"/>
                  <a:gd name="connsiteY4" fmla="*/ 829028 h 840317"/>
                  <a:gd name="connsiteX0" fmla="*/ 0 w 1994606"/>
                  <a:gd name="connsiteY0" fmla="*/ 829028 h 833967"/>
                  <a:gd name="connsiteX1" fmla="*/ 1994606 w 1994606"/>
                  <a:gd name="connsiteY1" fmla="*/ 833967 h 833967"/>
                  <a:gd name="connsiteX2" fmla="*/ 1943100 w 1994606"/>
                  <a:gd name="connsiteY2" fmla="*/ 11289 h 833967"/>
                  <a:gd name="connsiteX3" fmla="*/ 362656 w 1994606"/>
                  <a:gd name="connsiteY3" fmla="*/ 0 h 833967"/>
                  <a:gd name="connsiteX4" fmla="*/ 0 w 1994606"/>
                  <a:gd name="connsiteY4" fmla="*/ 829028 h 833967"/>
                  <a:gd name="connsiteX0" fmla="*/ 0 w 1994606"/>
                  <a:gd name="connsiteY0" fmla="*/ 829028 h 833967"/>
                  <a:gd name="connsiteX1" fmla="*/ 1994606 w 1994606"/>
                  <a:gd name="connsiteY1" fmla="*/ 833967 h 833967"/>
                  <a:gd name="connsiteX2" fmla="*/ 1930400 w 1994606"/>
                  <a:gd name="connsiteY2" fmla="*/ 4939 h 833967"/>
                  <a:gd name="connsiteX3" fmla="*/ 362656 w 1994606"/>
                  <a:gd name="connsiteY3" fmla="*/ 0 h 833967"/>
                  <a:gd name="connsiteX4" fmla="*/ 0 w 1994606"/>
                  <a:gd name="connsiteY4" fmla="*/ 829028 h 833967"/>
                  <a:gd name="connsiteX0" fmla="*/ 0 w 1994606"/>
                  <a:gd name="connsiteY0" fmla="*/ 832203 h 837142"/>
                  <a:gd name="connsiteX1" fmla="*/ 1994606 w 1994606"/>
                  <a:gd name="connsiteY1" fmla="*/ 837142 h 837142"/>
                  <a:gd name="connsiteX2" fmla="*/ 1930400 w 1994606"/>
                  <a:gd name="connsiteY2" fmla="*/ 8114 h 837142"/>
                  <a:gd name="connsiteX3" fmla="*/ 356306 w 1994606"/>
                  <a:gd name="connsiteY3" fmla="*/ 0 h 837142"/>
                  <a:gd name="connsiteX4" fmla="*/ 0 w 1994606"/>
                  <a:gd name="connsiteY4" fmla="*/ 832203 h 837142"/>
                  <a:gd name="connsiteX0" fmla="*/ 0 w 1997781"/>
                  <a:gd name="connsiteY0" fmla="*/ 841728 h 841728"/>
                  <a:gd name="connsiteX1" fmla="*/ 1997781 w 1997781"/>
                  <a:gd name="connsiteY1" fmla="*/ 837142 h 841728"/>
                  <a:gd name="connsiteX2" fmla="*/ 1933575 w 1997781"/>
                  <a:gd name="connsiteY2" fmla="*/ 8114 h 841728"/>
                  <a:gd name="connsiteX3" fmla="*/ 359481 w 1997781"/>
                  <a:gd name="connsiteY3" fmla="*/ 0 h 841728"/>
                  <a:gd name="connsiteX4" fmla="*/ 0 w 1997781"/>
                  <a:gd name="connsiteY4"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359481 w 1988256"/>
                  <a:gd name="connsiteY3" fmla="*/ 0 h 841728"/>
                  <a:gd name="connsiteX4" fmla="*/ 0 w 1988256"/>
                  <a:gd name="connsiteY4"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359481 w 1988256"/>
                  <a:gd name="connsiteY4" fmla="*/ 0 h 841728"/>
                  <a:gd name="connsiteX5" fmla="*/ 0 w 1988256"/>
                  <a:gd name="connsiteY5"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757768 w 1988256"/>
                  <a:gd name="connsiteY4" fmla="*/ 353 h 841728"/>
                  <a:gd name="connsiteX5" fmla="*/ 359481 w 1988256"/>
                  <a:gd name="connsiteY5" fmla="*/ 0 h 841728"/>
                  <a:gd name="connsiteX6" fmla="*/ 0 w 1988256"/>
                  <a:gd name="connsiteY6"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757768 w 1988256"/>
                  <a:gd name="connsiteY5" fmla="*/ 353 h 841728"/>
                  <a:gd name="connsiteX6" fmla="*/ 359481 w 1988256"/>
                  <a:gd name="connsiteY6" fmla="*/ 0 h 841728"/>
                  <a:gd name="connsiteX7" fmla="*/ 0 w 1988256"/>
                  <a:gd name="connsiteY7" fmla="*/ 841728 h 841728"/>
                  <a:gd name="connsiteX0" fmla="*/ 0 w 1988256"/>
                  <a:gd name="connsiteY0" fmla="*/ 844550 h 844550"/>
                  <a:gd name="connsiteX1" fmla="*/ 1988256 w 1988256"/>
                  <a:gd name="connsiteY1" fmla="*/ 843139 h 844550"/>
                  <a:gd name="connsiteX2" fmla="*/ 1933575 w 1988256"/>
                  <a:gd name="connsiteY2" fmla="*/ 10936 h 844550"/>
                  <a:gd name="connsiteX3" fmla="*/ 1456268 w 1988256"/>
                  <a:gd name="connsiteY3" fmla="*/ 9525 h 844550"/>
                  <a:gd name="connsiteX4" fmla="*/ 967318 w 1988256"/>
                  <a:gd name="connsiteY4" fmla="*/ 3175 h 844550"/>
                  <a:gd name="connsiteX5" fmla="*/ 865718 w 1988256"/>
                  <a:gd name="connsiteY5" fmla="*/ 0 h 844550"/>
                  <a:gd name="connsiteX6" fmla="*/ 757768 w 1988256"/>
                  <a:gd name="connsiteY6" fmla="*/ 3175 h 844550"/>
                  <a:gd name="connsiteX7" fmla="*/ 359481 w 1988256"/>
                  <a:gd name="connsiteY7" fmla="*/ 2822 h 844550"/>
                  <a:gd name="connsiteX8" fmla="*/ 0 w 1988256"/>
                  <a:gd name="connsiteY8" fmla="*/ 844550 h 844550"/>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824443 w 1988256"/>
                  <a:gd name="connsiteY5" fmla="*/ 203553 h 841728"/>
                  <a:gd name="connsiteX6" fmla="*/ 757768 w 1988256"/>
                  <a:gd name="connsiteY6" fmla="*/ 353 h 841728"/>
                  <a:gd name="connsiteX7" fmla="*/ 359481 w 1988256"/>
                  <a:gd name="connsiteY7" fmla="*/ 0 h 841728"/>
                  <a:gd name="connsiteX8" fmla="*/ 0 w 1988256"/>
                  <a:gd name="connsiteY8"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824443 w 1988256"/>
                  <a:gd name="connsiteY5" fmla="*/ 203553 h 841728"/>
                  <a:gd name="connsiteX6" fmla="*/ 757768 w 1988256"/>
                  <a:gd name="connsiteY6" fmla="*/ 353 h 841728"/>
                  <a:gd name="connsiteX7" fmla="*/ 359481 w 1988256"/>
                  <a:gd name="connsiteY7" fmla="*/ 0 h 841728"/>
                  <a:gd name="connsiteX8" fmla="*/ 0 w 1988256"/>
                  <a:gd name="connsiteY8"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824443 w 1988256"/>
                  <a:gd name="connsiteY5" fmla="*/ 203553 h 841728"/>
                  <a:gd name="connsiteX6" fmla="*/ 757768 w 1988256"/>
                  <a:gd name="connsiteY6" fmla="*/ 353 h 841728"/>
                  <a:gd name="connsiteX7" fmla="*/ 359481 w 1988256"/>
                  <a:gd name="connsiteY7" fmla="*/ 0 h 841728"/>
                  <a:gd name="connsiteX8" fmla="*/ 0 w 1988256"/>
                  <a:gd name="connsiteY8"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824443 w 1988256"/>
                  <a:gd name="connsiteY5" fmla="*/ 203553 h 841728"/>
                  <a:gd name="connsiteX6" fmla="*/ 757768 w 1988256"/>
                  <a:gd name="connsiteY6" fmla="*/ 353 h 841728"/>
                  <a:gd name="connsiteX7" fmla="*/ 359481 w 1988256"/>
                  <a:gd name="connsiteY7" fmla="*/ 0 h 841728"/>
                  <a:gd name="connsiteX8" fmla="*/ 0 w 1988256"/>
                  <a:gd name="connsiteY8"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824443 w 1988256"/>
                  <a:gd name="connsiteY5" fmla="*/ 203553 h 841728"/>
                  <a:gd name="connsiteX6" fmla="*/ 757768 w 1988256"/>
                  <a:gd name="connsiteY6" fmla="*/ 353 h 841728"/>
                  <a:gd name="connsiteX7" fmla="*/ 359481 w 1988256"/>
                  <a:gd name="connsiteY7" fmla="*/ 0 h 841728"/>
                  <a:gd name="connsiteX8" fmla="*/ 0 w 1988256"/>
                  <a:gd name="connsiteY8"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456268 w 1988256"/>
                  <a:gd name="connsiteY4" fmla="*/ 6703 h 841728"/>
                  <a:gd name="connsiteX5" fmla="*/ 967318 w 1988256"/>
                  <a:gd name="connsiteY5" fmla="*/ 353 h 841728"/>
                  <a:gd name="connsiteX6" fmla="*/ 824443 w 1988256"/>
                  <a:gd name="connsiteY6" fmla="*/ 203553 h 841728"/>
                  <a:gd name="connsiteX7" fmla="*/ 757768 w 1988256"/>
                  <a:gd name="connsiteY7" fmla="*/ 353 h 841728"/>
                  <a:gd name="connsiteX8" fmla="*/ 359481 w 1988256"/>
                  <a:gd name="connsiteY8" fmla="*/ 0 h 841728"/>
                  <a:gd name="connsiteX9" fmla="*/ 0 w 1988256"/>
                  <a:gd name="connsiteY9"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554693 w 1988256"/>
                  <a:gd name="connsiteY4" fmla="*/ 6703 h 841728"/>
                  <a:gd name="connsiteX5" fmla="*/ 967318 w 1988256"/>
                  <a:gd name="connsiteY5" fmla="*/ 353 h 841728"/>
                  <a:gd name="connsiteX6" fmla="*/ 824443 w 1988256"/>
                  <a:gd name="connsiteY6" fmla="*/ 203553 h 841728"/>
                  <a:gd name="connsiteX7" fmla="*/ 757768 w 1988256"/>
                  <a:gd name="connsiteY7" fmla="*/ 353 h 841728"/>
                  <a:gd name="connsiteX8" fmla="*/ 359481 w 1988256"/>
                  <a:gd name="connsiteY8" fmla="*/ 0 h 841728"/>
                  <a:gd name="connsiteX9" fmla="*/ 0 w 1988256"/>
                  <a:gd name="connsiteY9"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34068 w 1988256"/>
                  <a:gd name="connsiteY4" fmla="*/ 35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21368 w 1988256"/>
                  <a:gd name="connsiteY4" fmla="*/ 1813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21368 w 1988256"/>
                  <a:gd name="connsiteY4" fmla="*/ 1813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21368 w 1988256"/>
                  <a:gd name="connsiteY4" fmla="*/ 1813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21368 w 1988256"/>
                  <a:gd name="connsiteY4" fmla="*/ 1813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21368 w 1988256"/>
                  <a:gd name="connsiteY4" fmla="*/ 1813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54743 w 1988256"/>
                  <a:gd name="connsiteY2" fmla="*/ 321028 h 841728"/>
                  <a:gd name="connsiteX3" fmla="*/ 1933575 w 1988256"/>
                  <a:gd name="connsiteY3" fmla="*/ 8114 h 841728"/>
                  <a:gd name="connsiteX4" fmla="*/ 1716618 w 1988256"/>
                  <a:gd name="connsiteY4" fmla="*/ 6703 h 841728"/>
                  <a:gd name="connsiteX5" fmla="*/ 1621368 w 1988256"/>
                  <a:gd name="connsiteY5" fmla="*/ 181328 h 841728"/>
                  <a:gd name="connsiteX6" fmla="*/ 1554693 w 1988256"/>
                  <a:gd name="connsiteY6" fmla="*/ 6703 h 841728"/>
                  <a:gd name="connsiteX7" fmla="*/ 967318 w 1988256"/>
                  <a:gd name="connsiteY7" fmla="*/ 353 h 841728"/>
                  <a:gd name="connsiteX8" fmla="*/ 824443 w 1988256"/>
                  <a:gd name="connsiteY8" fmla="*/ 203553 h 841728"/>
                  <a:gd name="connsiteX9" fmla="*/ 757768 w 1988256"/>
                  <a:gd name="connsiteY9" fmla="*/ 353 h 841728"/>
                  <a:gd name="connsiteX10" fmla="*/ 359481 w 1988256"/>
                  <a:gd name="connsiteY10" fmla="*/ 0 h 841728"/>
                  <a:gd name="connsiteX11" fmla="*/ 0 w 1988256"/>
                  <a:gd name="connsiteY11"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954743 w 1988256"/>
                  <a:gd name="connsiteY3" fmla="*/ 321028 h 841728"/>
                  <a:gd name="connsiteX4" fmla="*/ 1933575 w 1988256"/>
                  <a:gd name="connsiteY4" fmla="*/ 8114 h 841728"/>
                  <a:gd name="connsiteX5" fmla="*/ 1716618 w 1988256"/>
                  <a:gd name="connsiteY5" fmla="*/ 6703 h 841728"/>
                  <a:gd name="connsiteX6" fmla="*/ 1621368 w 1988256"/>
                  <a:gd name="connsiteY6" fmla="*/ 181328 h 841728"/>
                  <a:gd name="connsiteX7" fmla="*/ 1554693 w 1988256"/>
                  <a:gd name="connsiteY7" fmla="*/ 6703 h 841728"/>
                  <a:gd name="connsiteX8" fmla="*/ 967318 w 1988256"/>
                  <a:gd name="connsiteY8" fmla="*/ 353 h 841728"/>
                  <a:gd name="connsiteX9" fmla="*/ 824443 w 1988256"/>
                  <a:gd name="connsiteY9" fmla="*/ 203553 h 841728"/>
                  <a:gd name="connsiteX10" fmla="*/ 757768 w 1988256"/>
                  <a:gd name="connsiteY10" fmla="*/ 353 h 841728"/>
                  <a:gd name="connsiteX11" fmla="*/ 359481 w 1988256"/>
                  <a:gd name="connsiteY11" fmla="*/ 0 h 841728"/>
                  <a:gd name="connsiteX12" fmla="*/ 0 w 1988256"/>
                  <a:gd name="connsiteY12"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957918 w 1988256"/>
                  <a:gd name="connsiteY3" fmla="*/ 4067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770593 w 1988256"/>
                  <a:gd name="connsiteY3" fmla="*/ 4194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770593 w 1988256"/>
                  <a:gd name="connsiteY3" fmla="*/ 4194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770593 w 1988256"/>
                  <a:gd name="connsiteY3" fmla="*/ 4194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770593 w 1988256"/>
                  <a:gd name="connsiteY3" fmla="*/ 4194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770593 w 1988256"/>
                  <a:gd name="connsiteY3" fmla="*/ 4194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375 h 841375"/>
                  <a:gd name="connsiteX1" fmla="*/ 1988256 w 1988256"/>
                  <a:gd name="connsiteY1" fmla="*/ 839964 h 841375"/>
                  <a:gd name="connsiteX2" fmla="*/ 1964268 w 1988256"/>
                  <a:gd name="connsiteY2" fmla="*/ 501650 h 841375"/>
                  <a:gd name="connsiteX3" fmla="*/ 1770593 w 1988256"/>
                  <a:gd name="connsiteY3" fmla="*/ 419100 h 841375"/>
                  <a:gd name="connsiteX4" fmla="*/ 1954743 w 1988256"/>
                  <a:gd name="connsiteY4" fmla="*/ 320675 h 841375"/>
                  <a:gd name="connsiteX5" fmla="*/ 1933575 w 1988256"/>
                  <a:gd name="connsiteY5" fmla="*/ 7761 h 841375"/>
                  <a:gd name="connsiteX6" fmla="*/ 1716618 w 1988256"/>
                  <a:gd name="connsiteY6" fmla="*/ 6350 h 841375"/>
                  <a:gd name="connsiteX7" fmla="*/ 1621368 w 1988256"/>
                  <a:gd name="connsiteY7" fmla="*/ 180975 h 841375"/>
                  <a:gd name="connsiteX8" fmla="*/ 1554693 w 1988256"/>
                  <a:gd name="connsiteY8" fmla="*/ 6350 h 841375"/>
                  <a:gd name="connsiteX9" fmla="*/ 967318 w 1988256"/>
                  <a:gd name="connsiteY9" fmla="*/ 0 h 841375"/>
                  <a:gd name="connsiteX10" fmla="*/ 824443 w 1988256"/>
                  <a:gd name="connsiteY10" fmla="*/ 203200 h 841375"/>
                  <a:gd name="connsiteX11" fmla="*/ 757768 w 1988256"/>
                  <a:gd name="connsiteY11" fmla="*/ 0 h 841375"/>
                  <a:gd name="connsiteX12" fmla="*/ 354718 w 1988256"/>
                  <a:gd name="connsiteY12" fmla="*/ 2028 h 841375"/>
                  <a:gd name="connsiteX13" fmla="*/ 0 w 1988256"/>
                  <a:gd name="connsiteY13" fmla="*/ 841375 h 841375"/>
                  <a:gd name="connsiteX0" fmla="*/ 0 w 2000162"/>
                  <a:gd name="connsiteY0" fmla="*/ 841375 h 841375"/>
                  <a:gd name="connsiteX1" fmla="*/ 2000162 w 2000162"/>
                  <a:gd name="connsiteY1" fmla="*/ 839964 h 841375"/>
                  <a:gd name="connsiteX2" fmla="*/ 1976174 w 2000162"/>
                  <a:gd name="connsiteY2" fmla="*/ 501650 h 841375"/>
                  <a:gd name="connsiteX3" fmla="*/ 1782499 w 2000162"/>
                  <a:gd name="connsiteY3" fmla="*/ 419100 h 841375"/>
                  <a:gd name="connsiteX4" fmla="*/ 1966649 w 2000162"/>
                  <a:gd name="connsiteY4" fmla="*/ 320675 h 841375"/>
                  <a:gd name="connsiteX5" fmla="*/ 1945481 w 2000162"/>
                  <a:gd name="connsiteY5" fmla="*/ 7761 h 841375"/>
                  <a:gd name="connsiteX6" fmla="*/ 1728524 w 2000162"/>
                  <a:gd name="connsiteY6" fmla="*/ 6350 h 841375"/>
                  <a:gd name="connsiteX7" fmla="*/ 1633274 w 2000162"/>
                  <a:gd name="connsiteY7" fmla="*/ 180975 h 841375"/>
                  <a:gd name="connsiteX8" fmla="*/ 1566599 w 2000162"/>
                  <a:gd name="connsiteY8" fmla="*/ 6350 h 841375"/>
                  <a:gd name="connsiteX9" fmla="*/ 979224 w 2000162"/>
                  <a:gd name="connsiteY9" fmla="*/ 0 h 841375"/>
                  <a:gd name="connsiteX10" fmla="*/ 836349 w 2000162"/>
                  <a:gd name="connsiteY10" fmla="*/ 203200 h 841375"/>
                  <a:gd name="connsiteX11" fmla="*/ 769674 w 2000162"/>
                  <a:gd name="connsiteY11" fmla="*/ 0 h 841375"/>
                  <a:gd name="connsiteX12" fmla="*/ 366624 w 2000162"/>
                  <a:gd name="connsiteY12" fmla="*/ 2028 h 841375"/>
                  <a:gd name="connsiteX13" fmla="*/ 0 w 2000162"/>
                  <a:gd name="connsiteY13" fmla="*/ 841375 h 841375"/>
                  <a:gd name="connsiteX0" fmla="*/ 0 w 2019212"/>
                  <a:gd name="connsiteY0" fmla="*/ 841375 h 841375"/>
                  <a:gd name="connsiteX1" fmla="*/ 2019212 w 2019212"/>
                  <a:gd name="connsiteY1" fmla="*/ 839964 h 841375"/>
                  <a:gd name="connsiteX2" fmla="*/ 1976174 w 2019212"/>
                  <a:gd name="connsiteY2" fmla="*/ 501650 h 841375"/>
                  <a:gd name="connsiteX3" fmla="*/ 1782499 w 2019212"/>
                  <a:gd name="connsiteY3" fmla="*/ 419100 h 841375"/>
                  <a:gd name="connsiteX4" fmla="*/ 1966649 w 2019212"/>
                  <a:gd name="connsiteY4" fmla="*/ 320675 h 841375"/>
                  <a:gd name="connsiteX5" fmla="*/ 1945481 w 2019212"/>
                  <a:gd name="connsiteY5" fmla="*/ 7761 h 841375"/>
                  <a:gd name="connsiteX6" fmla="*/ 1728524 w 2019212"/>
                  <a:gd name="connsiteY6" fmla="*/ 6350 h 841375"/>
                  <a:gd name="connsiteX7" fmla="*/ 1633274 w 2019212"/>
                  <a:gd name="connsiteY7" fmla="*/ 180975 h 841375"/>
                  <a:gd name="connsiteX8" fmla="*/ 1566599 w 2019212"/>
                  <a:gd name="connsiteY8" fmla="*/ 6350 h 841375"/>
                  <a:gd name="connsiteX9" fmla="*/ 979224 w 2019212"/>
                  <a:gd name="connsiteY9" fmla="*/ 0 h 841375"/>
                  <a:gd name="connsiteX10" fmla="*/ 836349 w 2019212"/>
                  <a:gd name="connsiteY10" fmla="*/ 203200 h 841375"/>
                  <a:gd name="connsiteX11" fmla="*/ 769674 w 2019212"/>
                  <a:gd name="connsiteY11" fmla="*/ 0 h 841375"/>
                  <a:gd name="connsiteX12" fmla="*/ 366624 w 2019212"/>
                  <a:gd name="connsiteY12" fmla="*/ 2028 h 841375"/>
                  <a:gd name="connsiteX13" fmla="*/ 0 w 2019212"/>
                  <a:gd name="connsiteY13" fmla="*/ 841375 h 841375"/>
                  <a:gd name="connsiteX0" fmla="*/ 0 w 2019212"/>
                  <a:gd name="connsiteY0" fmla="*/ 841375 h 841375"/>
                  <a:gd name="connsiteX1" fmla="*/ 2019212 w 2019212"/>
                  <a:gd name="connsiteY1" fmla="*/ 839964 h 841375"/>
                  <a:gd name="connsiteX2" fmla="*/ 1983317 w 2019212"/>
                  <a:gd name="connsiteY2" fmla="*/ 501650 h 841375"/>
                  <a:gd name="connsiteX3" fmla="*/ 1782499 w 2019212"/>
                  <a:gd name="connsiteY3" fmla="*/ 419100 h 841375"/>
                  <a:gd name="connsiteX4" fmla="*/ 1966649 w 2019212"/>
                  <a:gd name="connsiteY4" fmla="*/ 320675 h 841375"/>
                  <a:gd name="connsiteX5" fmla="*/ 1945481 w 2019212"/>
                  <a:gd name="connsiteY5" fmla="*/ 7761 h 841375"/>
                  <a:gd name="connsiteX6" fmla="*/ 1728524 w 2019212"/>
                  <a:gd name="connsiteY6" fmla="*/ 6350 h 841375"/>
                  <a:gd name="connsiteX7" fmla="*/ 1633274 w 2019212"/>
                  <a:gd name="connsiteY7" fmla="*/ 180975 h 841375"/>
                  <a:gd name="connsiteX8" fmla="*/ 1566599 w 2019212"/>
                  <a:gd name="connsiteY8" fmla="*/ 6350 h 841375"/>
                  <a:gd name="connsiteX9" fmla="*/ 979224 w 2019212"/>
                  <a:gd name="connsiteY9" fmla="*/ 0 h 841375"/>
                  <a:gd name="connsiteX10" fmla="*/ 836349 w 2019212"/>
                  <a:gd name="connsiteY10" fmla="*/ 203200 h 841375"/>
                  <a:gd name="connsiteX11" fmla="*/ 769674 w 2019212"/>
                  <a:gd name="connsiteY11" fmla="*/ 0 h 841375"/>
                  <a:gd name="connsiteX12" fmla="*/ 366624 w 2019212"/>
                  <a:gd name="connsiteY12" fmla="*/ 2028 h 841375"/>
                  <a:gd name="connsiteX13" fmla="*/ 0 w 2019212"/>
                  <a:gd name="connsiteY13" fmla="*/ 841375 h 841375"/>
                  <a:gd name="connsiteX0" fmla="*/ 0 w 2019212"/>
                  <a:gd name="connsiteY0" fmla="*/ 841375 h 841375"/>
                  <a:gd name="connsiteX1" fmla="*/ 2019212 w 2019212"/>
                  <a:gd name="connsiteY1" fmla="*/ 839964 h 841375"/>
                  <a:gd name="connsiteX2" fmla="*/ 1983317 w 2019212"/>
                  <a:gd name="connsiteY2" fmla="*/ 501650 h 841375"/>
                  <a:gd name="connsiteX3" fmla="*/ 1782499 w 2019212"/>
                  <a:gd name="connsiteY3" fmla="*/ 419100 h 841375"/>
                  <a:gd name="connsiteX4" fmla="*/ 1966649 w 2019212"/>
                  <a:gd name="connsiteY4" fmla="*/ 320675 h 841375"/>
                  <a:gd name="connsiteX5" fmla="*/ 1933575 w 2019212"/>
                  <a:gd name="connsiteY5" fmla="*/ 617 h 841375"/>
                  <a:gd name="connsiteX6" fmla="*/ 1728524 w 2019212"/>
                  <a:gd name="connsiteY6" fmla="*/ 6350 h 841375"/>
                  <a:gd name="connsiteX7" fmla="*/ 1633274 w 2019212"/>
                  <a:gd name="connsiteY7" fmla="*/ 180975 h 841375"/>
                  <a:gd name="connsiteX8" fmla="*/ 1566599 w 2019212"/>
                  <a:gd name="connsiteY8" fmla="*/ 6350 h 841375"/>
                  <a:gd name="connsiteX9" fmla="*/ 979224 w 2019212"/>
                  <a:gd name="connsiteY9" fmla="*/ 0 h 841375"/>
                  <a:gd name="connsiteX10" fmla="*/ 836349 w 2019212"/>
                  <a:gd name="connsiteY10" fmla="*/ 203200 h 841375"/>
                  <a:gd name="connsiteX11" fmla="*/ 769674 w 2019212"/>
                  <a:gd name="connsiteY11" fmla="*/ 0 h 841375"/>
                  <a:gd name="connsiteX12" fmla="*/ 366624 w 2019212"/>
                  <a:gd name="connsiteY12" fmla="*/ 2028 h 841375"/>
                  <a:gd name="connsiteX13" fmla="*/ 0 w 2019212"/>
                  <a:gd name="connsiteY13" fmla="*/ 841375 h 841375"/>
                  <a:gd name="connsiteX0" fmla="*/ 0 w 2019212"/>
                  <a:gd name="connsiteY0" fmla="*/ 841375 h 841375"/>
                  <a:gd name="connsiteX1" fmla="*/ 2019212 w 2019212"/>
                  <a:gd name="connsiteY1" fmla="*/ 839964 h 841375"/>
                  <a:gd name="connsiteX2" fmla="*/ 1983317 w 2019212"/>
                  <a:gd name="connsiteY2" fmla="*/ 501650 h 841375"/>
                  <a:gd name="connsiteX3" fmla="*/ 1782499 w 2019212"/>
                  <a:gd name="connsiteY3" fmla="*/ 419100 h 841375"/>
                  <a:gd name="connsiteX4" fmla="*/ 1966649 w 2019212"/>
                  <a:gd name="connsiteY4" fmla="*/ 320675 h 841375"/>
                  <a:gd name="connsiteX5" fmla="*/ 1933575 w 2019212"/>
                  <a:gd name="connsiteY5" fmla="*/ 617 h 841375"/>
                  <a:gd name="connsiteX6" fmla="*/ 1728524 w 2019212"/>
                  <a:gd name="connsiteY6" fmla="*/ 1587 h 841375"/>
                  <a:gd name="connsiteX7" fmla="*/ 1633274 w 2019212"/>
                  <a:gd name="connsiteY7" fmla="*/ 180975 h 841375"/>
                  <a:gd name="connsiteX8" fmla="*/ 1566599 w 2019212"/>
                  <a:gd name="connsiteY8" fmla="*/ 6350 h 841375"/>
                  <a:gd name="connsiteX9" fmla="*/ 979224 w 2019212"/>
                  <a:gd name="connsiteY9" fmla="*/ 0 h 841375"/>
                  <a:gd name="connsiteX10" fmla="*/ 836349 w 2019212"/>
                  <a:gd name="connsiteY10" fmla="*/ 203200 h 841375"/>
                  <a:gd name="connsiteX11" fmla="*/ 769674 w 2019212"/>
                  <a:gd name="connsiteY11" fmla="*/ 0 h 841375"/>
                  <a:gd name="connsiteX12" fmla="*/ 366624 w 2019212"/>
                  <a:gd name="connsiteY12" fmla="*/ 2028 h 841375"/>
                  <a:gd name="connsiteX13" fmla="*/ 0 w 2019212"/>
                  <a:gd name="connsiteY13" fmla="*/ 841375 h 841375"/>
                  <a:gd name="connsiteX0" fmla="*/ 0 w 2019212"/>
                  <a:gd name="connsiteY0" fmla="*/ 841375 h 841375"/>
                  <a:gd name="connsiteX1" fmla="*/ 2019212 w 2019212"/>
                  <a:gd name="connsiteY1" fmla="*/ 839964 h 841375"/>
                  <a:gd name="connsiteX2" fmla="*/ 1983317 w 2019212"/>
                  <a:gd name="connsiteY2" fmla="*/ 501650 h 841375"/>
                  <a:gd name="connsiteX3" fmla="*/ 1782499 w 2019212"/>
                  <a:gd name="connsiteY3" fmla="*/ 419100 h 841375"/>
                  <a:gd name="connsiteX4" fmla="*/ 1966649 w 2019212"/>
                  <a:gd name="connsiteY4" fmla="*/ 320675 h 841375"/>
                  <a:gd name="connsiteX5" fmla="*/ 1933575 w 2019212"/>
                  <a:gd name="connsiteY5" fmla="*/ 617 h 841375"/>
                  <a:gd name="connsiteX6" fmla="*/ 1728524 w 2019212"/>
                  <a:gd name="connsiteY6" fmla="*/ 1587 h 841375"/>
                  <a:gd name="connsiteX7" fmla="*/ 1633274 w 2019212"/>
                  <a:gd name="connsiteY7" fmla="*/ 180975 h 841375"/>
                  <a:gd name="connsiteX8" fmla="*/ 1566599 w 2019212"/>
                  <a:gd name="connsiteY8" fmla="*/ 1588 h 841375"/>
                  <a:gd name="connsiteX9" fmla="*/ 979224 w 2019212"/>
                  <a:gd name="connsiteY9" fmla="*/ 0 h 841375"/>
                  <a:gd name="connsiteX10" fmla="*/ 836349 w 2019212"/>
                  <a:gd name="connsiteY10" fmla="*/ 203200 h 841375"/>
                  <a:gd name="connsiteX11" fmla="*/ 769674 w 2019212"/>
                  <a:gd name="connsiteY11" fmla="*/ 0 h 841375"/>
                  <a:gd name="connsiteX12" fmla="*/ 366624 w 2019212"/>
                  <a:gd name="connsiteY12" fmla="*/ 2028 h 841375"/>
                  <a:gd name="connsiteX13" fmla="*/ 0 w 2019212"/>
                  <a:gd name="connsiteY13" fmla="*/ 841375 h 841375"/>
                  <a:gd name="connsiteX0" fmla="*/ 0 w 2016831"/>
                  <a:gd name="connsiteY0" fmla="*/ 838994 h 839964"/>
                  <a:gd name="connsiteX1" fmla="*/ 2016831 w 2016831"/>
                  <a:gd name="connsiteY1" fmla="*/ 839964 h 839964"/>
                  <a:gd name="connsiteX2" fmla="*/ 1980936 w 2016831"/>
                  <a:gd name="connsiteY2" fmla="*/ 501650 h 839964"/>
                  <a:gd name="connsiteX3" fmla="*/ 1780118 w 2016831"/>
                  <a:gd name="connsiteY3" fmla="*/ 419100 h 839964"/>
                  <a:gd name="connsiteX4" fmla="*/ 1964268 w 2016831"/>
                  <a:gd name="connsiteY4" fmla="*/ 320675 h 839964"/>
                  <a:gd name="connsiteX5" fmla="*/ 1931194 w 2016831"/>
                  <a:gd name="connsiteY5" fmla="*/ 617 h 839964"/>
                  <a:gd name="connsiteX6" fmla="*/ 1726143 w 2016831"/>
                  <a:gd name="connsiteY6" fmla="*/ 1587 h 839964"/>
                  <a:gd name="connsiteX7" fmla="*/ 1630893 w 2016831"/>
                  <a:gd name="connsiteY7" fmla="*/ 180975 h 839964"/>
                  <a:gd name="connsiteX8" fmla="*/ 1564218 w 2016831"/>
                  <a:gd name="connsiteY8" fmla="*/ 1588 h 839964"/>
                  <a:gd name="connsiteX9" fmla="*/ 976843 w 2016831"/>
                  <a:gd name="connsiteY9" fmla="*/ 0 h 839964"/>
                  <a:gd name="connsiteX10" fmla="*/ 833968 w 2016831"/>
                  <a:gd name="connsiteY10" fmla="*/ 203200 h 839964"/>
                  <a:gd name="connsiteX11" fmla="*/ 767293 w 2016831"/>
                  <a:gd name="connsiteY11" fmla="*/ 0 h 839964"/>
                  <a:gd name="connsiteX12" fmla="*/ 364243 w 2016831"/>
                  <a:gd name="connsiteY12" fmla="*/ 2028 h 839964"/>
                  <a:gd name="connsiteX13" fmla="*/ 0 w 2016831"/>
                  <a:gd name="connsiteY13" fmla="*/ 838994 h 839964"/>
                  <a:gd name="connsiteX0" fmla="*/ 0 w 2016831"/>
                  <a:gd name="connsiteY0" fmla="*/ 839788 h 840758"/>
                  <a:gd name="connsiteX1" fmla="*/ 2016831 w 2016831"/>
                  <a:gd name="connsiteY1" fmla="*/ 840758 h 840758"/>
                  <a:gd name="connsiteX2" fmla="*/ 1980936 w 2016831"/>
                  <a:gd name="connsiteY2" fmla="*/ 502444 h 840758"/>
                  <a:gd name="connsiteX3" fmla="*/ 1780118 w 2016831"/>
                  <a:gd name="connsiteY3" fmla="*/ 419894 h 840758"/>
                  <a:gd name="connsiteX4" fmla="*/ 1964268 w 2016831"/>
                  <a:gd name="connsiteY4" fmla="*/ 321469 h 840758"/>
                  <a:gd name="connsiteX5" fmla="*/ 1931194 w 2016831"/>
                  <a:gd name="connsiteY5" fmla="*/ 1411 h 840758"/>
                  <a:gd name="connsiteX6" fmla="*/ 1723762 w 2016831"/>
                  <a:gd name="connsiteY6" fmla="*/ 0 h 840758"/>
                  <a:gd name="connsiteX7" fmla="*/ 1630893 w 2016831"/>
                  <a:gd name="connsiteY7" fmla="*/ 181769 h 840758"/>
                  <a:gd name="connsiteX8" fmla="*/ 1564218 w 2016831"/>
                  <a:gd name="connsiteY8" fmla="*/ 2382 h 840758"/>
                  <a:gd name="connsiteX9" fmla="*/ 976843 w 2016831"/>
                  <a:gd name="connsiteY9" fmla="*/ 794 h 840758"/>
                  <a:gd name="connsiteX10" fmla="*/ 833968 w 2016831"/>
                  <a:gd name="connsiteY10" fmla="*/ 203994 h 840758"/>
                  <a:gd name="connsiteX11" fmla="*/ 767293 w 2016831"/>
                  <a:gd name="connsiteY11" fmla="*/ 794 h 840758"/>
                  <a:gd name="connsiteX12" fmla="*/ 364243 w 2016831"/>
                  <a:gd name="connsiteY12" fmla="*/ 2822 h 840758"/>
                  <a:gd name="connsiteX13" fmla="*/ 0 w 2016831"/>
                  <a:gd name="connsiteY13" fmla="*/ 839788 h 840758"/>
                  <a:gd name="connsiteX0" fmla="*/ 0 w 2016831"/>
                  <a:gd name="connsiteY0" fmla="*/ 838994 h 839964"/>
                  <a:gd name="connsiteX1" fmla="*/ 2016831 w 2016831"/>
                  <a:gd name="connsiteY1" fmla="*/ 839964 h 839964"/>
                  <a:gd name="connsiteX2" fmla="*/ 1980936 w 2016831"/>
                  <a:gd name="connsiteY2" fmla="*/ 501650 h 839964"/>
                  <a:gd name="connsiteX3" fmla="*/ 1780118 w 2016831"/>
                  <a:gd name="connsiteY3" fmla="*/ 419100 h 839964"/>
                  <a:gd name="connsiteX4" fmla="*/ 1964268 w 2016831"/>
                  <a:gd name="connsiteY4" fmla="*/ 320675 h 839964"/>
                  <a:gd name="connsiteX5" fmla="*/ 1931194 w 2016831"/>
                  <a:gd name="connsiteY5" fmla="*/ 617 h 839964"/>
                  <a:gd name="connsiteX6" fmla="*/ 1723762 w 2016831"/>
                  <a:gd name="connsiteY6" fmla="*/ 1587 h 839964"/>
                  <a:gd name="connsiteX7" fmla="*/ 1630893 w 2016831"/>
                  <a:gd name="connsiteY7" fmla="*/ 180975 h 839964"/>
                  <a:gd name="connsiteX8" fmla="*/ 1564218 w 2016831"/>
                  <a:gd name="connsiteY8" fmla="*/ 1588 h 839964"/>
                  <a:gd name="connsiteX9" fmla="*/ 976843 w 2016831"/>
                  <a:gd name="connsiteY9" fmla="*/ 0 h 839964"/>
                  <a:gd name="connsiteX10" fmla="*/ 833968 w 2016831"/>
                  <a:gd name="connsiteY10" fmla="*/ 203200 h 839964"/>
                  <a:gd name="connsiteX11" fmla="*/ 767293 w 2016831"/>
                  <a:gd name="connsiteY11" fmla="*/ 0 h 839964"/>
                  <a:gd name="connsiteX12" fmla="*/ 364243 w 2016831"/>
                  <a:gd name="connsiteY12" fmla="*/ 2028 h 839964"/>
                  <a:gd name="connsiteX13" fmla="*/ 0 w 2016831"/>
                  <a:gd name="connsiteY13" fmla="*/ 838994 h 839964"/>
                  <a:gd name="connsiteX0" fmla="*/ 0 w 2016831"/>
                  <a:gd name="connsiteY0" fmla="*/ 838994 h 839964"/>
                  <a:gd name="connsiteX1" fmla="*/ 2016831 w 2016831"/>
                  <a:gd name="connsiteY1" fmla="*/ 839964 h 839964"/>
                  <a:gd name="connsiteX2" fmla="*/ 1980936 w 2016831"/>
                  <a:gd name="connsiteY2" fmla="*/ 501650 h 839964"/>
                  <a:gd name="connsiteX3" fmla="*/ 1780118 w 2016831"/>
                  <a:gd name="connsiteY3" fmla="*/ 419100 h 839964"/>
                  <a:gd name="connsiteX4" fmla="*/ 1964268 w 2016831"/>
                  <a:gd name="connsiteY4" fmla="*/ 320675 h 839964"/>
                  <a:gd name="connsiteX5" fmla="*/ 1931194 w 2016831"/>
                  <a:gd name="connsiteY5" fmla="*/ 617 h 839964"/>
                  <a:gd name="connsiteX6" fmla="*/ 1723762 w 2016831"/>
                  <a:gd name="connsiteY6" fmla="*/ 1587 h 839964"/>
                  <a:gd name="connsiteX7" fmla="*/ 1630893 w 2016831"/>
                  <a:gd name="connsiteY7" fmla="*/ 180975 h 839964"/>
                  <a:gd name="connsiteX8" fmla="*/ 1564218 w 2016831"/>
                  <a:gd name="connsiteY8" fmla="*/ 1588 h 839964"/>
                  <a:gd name="connsiteX9" fmla="*/ 976843 w 2016831"/>
                  <a:gd name="connsiteY9" fmla="*/ 0 h 839964"/>
                  <a:gd name="connsiteX10" fmla="*/ 833968 w 2016831"/>
                  <a:gd name="connsiteY10" fmla="*/ 203200 h 839964"/>
                  <a:gd name="connsiteX11" fmla="*/ 767293 w 2016831"/>
                  <a:gd name="connsiteY11" fmla="*/ 0 h 839964"/>
                  <a:gd name="connsiteX12" fmla="*/ 430448 w 2016831"/>
                  <a:gd name="connsiteY12" fmla="*/ 2028 h 839964"/>
                  <a:gd name="connsiteX13" fmla="*/ 0 w 2016831"/>
                  <a:gd name="connsiteY13" fmla="*/ 838994 h 839964"/>
                  <a:gd name="connsiteX0" fmla="*/ 0 w 2034887"/>
                  <a:gd name="connsiteY0" fmla="*/ 838994 h 839964"/>
                  <a:gd name="connsiteX1" fmla="*/ 2034887 w 2034887"/>
                  <a:gd name="connsiteY1" fmla="*/ 839964 h 839964"/>
                  <a:gd name="connsiteX2" fmla="*/ 1998992 w 2034887"/>
                  <a:gd name="connsiteY2" fmla="*/ 501650 h 839964"/>
                  <a:gd name="connsiteX3" fmla="*/ 1798174 w 2034887"/>
                  <a:gd name="connsiteY3" fmla="*/ 419100 h 839964"/>
                  <a:gd name="connsiteX4" fmla="*/ 1982324 w 2034887"/>
                  <a:gd name="connsiteY4" fmla="*/ 320675 h 839964"/>
                  <a:gd name="connsiteX5" fmla="*/ 1949250 w 2034887"/>
                  <a:gd name="connsiteY5" fmla="*/ 617 h 839964"/>
                  <a:gd name="connsiteX6" fmla="*/ 1741818 w 2034887"/>
                  <a:gd name="connsiteY6" fmla="*/ 1587 h 839964"/>
                  <a:gd name="connsiteX7" fmla="*/ 1648949 w 2034887"/>
                  <a:gd name="connsiteY7" fmla="*/ 180975 h 839964"/>
                  <a:gd name="connsiteX8" fmla="*/ 1582274 w 2034887"/>
                  <a:gd name="connsiteY8" fmla="*/ 1588 h 839964"/>
                  <a:gd name="connsiteX9" fmla="*/ 994899 w 2034887"/>
                  <a:gd name="connsiteY9" fmla="*/ 0 h 839964"/>
                  <a:gd name="connsiteX10" fmla="*/ 852024 w 2034887"/>
                  <a:gd name="connsiteY10" fmla="*/ 203200 h 839964"/>
                  <a:gd name="connsiteX11" fmla="*/ 785349 w 2034887"/>
                  <a:gd name="connsiteY11" fmla="*/ 0 h 839964"/>
                  <a:gd name="connsiteX12" fmla="*/ 448504 w 2034887"/>
                  <a:gd name="connsiteY12" fmla="*/ 2028 h 839964"/>
                  <a:gd name="connsiteX13" fmla="*/ 0 w 2034887"/>
                  <a:gd name="connsiteY13" fmla="*/ 838994 h 839964"/>
                  <a:gd name="connsiteX0" fmla="*/ 0 w 2034887"/>
                  <a:gd name="connsiteY0" fmla="*/ 838994 h 839964"/>
                  <a:gd name="connsiteX1" fmla="*/ 2034887 w 2034887"/>
                  <a:gd name="connsiteY1" fmla="*/ 839964 h 839964"/>
                  <a:gd name="connsiteX2" fmla="*/ 1998992 w 2034887"/>
                  <a:gd name="connsiteY2" fmla="*/ 501650 h 839964"/>
                  <a:gd name="connsiteX3" fmla="*/ 1798174 w 2034887"/>
                  <a:gd name="connsiteY3" fmla="*/ 419100 h 839964"/>
                  <a:gd name="connsiteX4" fmla="*/ 1982324 w 2034887"/>
                  <a:gd name="connsiteY4" fmla="*/ 320675 h 839964"/>
                  <a:gd name="connsiteX5" fmla="*/ 1949250 w 2034887"/>
                  <a:gd name="connsiteY5" fmla="*/ 617 h 839964"/>
                  <a:gd name="connsiteX6" fmla="*/ 1741818 w 2034887"/>
                  <a:gd name="connsiteY6" fmla="*/ 1587 h 839964"/>
                  <a:gd name="connsiteX7" fmla="*/ 1648949 w 2034887"/>
                  <a:gd name="connsiteY7" fmla="*/ 180975 h 839964"/>
                  <a:gd name="connsiteX8" fmla="*/ 1582274 w 2034887"/>
                  <a:gd name="connsiteY8" fmla="*/ 1588 h 839964"/>
                  <a:gd name="connsiteX9" fmla="*/ 1240999 w 2034887"/>
                  <a:gd name="connsiteY9" fmla="*/ 4054 h 839964"/>
                  <a:gd name="connsiteX10" fmla="*/ 994899 w 2034887"/>
                  <a:gd name="connsiteY10" fmla="*/ 0 h 839964"/>
                  <a:gd name="connsiteX11" fmla="*/ 852024 w 2034887"/>
                  <a:gd name="connsiteY11" fmla="*/ 203200 h 839964"/>
                  <a:gd name="connsiteX12" fmla="*/ 785349 w 2034887"/>
                  <a:gd name="connsiteY12" fmla="*/ 0 h 839964"/>
                  <a:gd name="connsiteX13" fmla="*/ 448504 w 2034887"/>
                  <a:gd name="connsiteY13" fmla="*/ 2028 h 839964"/>
                  <a:gd name="connsiteX14" fmla="*/ 0 w 2034887"/>
                  <a:gd name="connsiteY14" fmla="*/ 838994 h 839964"/>
                  <a:gd name="connsiteX0" fmla="*/ 0 w 2034887"/>
                  <a:gd name="connsiteY0" fmla="*/ 838994 h 839964"/>
                  <a:gd name="connsiteX1" fmla="*/ 2034887 w 2034887"/>
                  <a:gd name="connsiteY1" fmla="*/ 839964 h 839964"/>
                  <a:gd name="connsiteX2" fmla="*/ 1998992 w 2034887"/>
                  <a:gd name="connsiteY2" fmla="*/ 501650 h 839964"/>
                  <a:gd name="connsiteX3" fmla="*/ 1798174 w 2034887"/>
                  <a:gd name="connsiteY3" fmla="*/ 419100 h 839964"/>
                  <a:gd name="connsiteX4" fmla="*/ 1982324 w 2034887"/>
                  <a:gd name="connsiteY4" fmla="*/ 320675 h 839964"/>
                  <a:gd name="connsiteX5" fmla="*/ 1836399 w 2034887"/>
                  <a:gd name="connsiteY5" fmla="*/ 616 h 839964"/>
                  <a:gd name="connsiteX6" fmla="*/ 1741818 w 2034887"/>
                  <a:gd name="connsiteY6" fmla="*/ 1587 h 839964"/>
                  <a:gd name="connsiteX7" fmla="*/ 1648949 w 2034887"/>
                  <a:gd name="connsiteY7" fmla="*/ 180975 h 839964"/>
                  <a:gd name="connsiteX8" fmla="*/ 1582274 w 2034887"/>
                  <a:gd name="connsiteY8" fmla="*/ 1588 h 839964"/>
                  <a:gd name="connsiteX9" fmla="*/ 1240999 w 2034887"/>
                  <a:gd name="connsiteY9" fmla="*/ 4054 h 839964"/>
                  <a:gd name="connsiteX10" fmla="*/ 994899 w 2034887"/>
                  <a:gd name="connsiteY10" fmla="*/ 0 h 839964"/>
                  <a:gd name="connsiteX11" fmla="*/ 852024 w 2034887"/>
                  <a:gd name="connsiteY11" fmla="*/ 203200 h 839964"/>
                  <a:gd name="connsiteX12" fmla="*/ 785349 w 2034887"/>
                  <a:gd name="connsiteY12" fmla="*/ 0 h 839964"/>
                  <a:gd name="connsiteX13" fmla="*/ 448504 w 2034887"/>
                  <a:gd name="connsiteY13" fmla="*/ 2028 h 839964"/>
                  <a:gd name="connsiteX14" fmla="*/ 0 w 2034887"/>
                  <a:gd name="connsiteY14" fmla="*/ 838994 h 839964"/>
                  <a:gd name="connsiteX0" fmla="*/ 0 w 2034887"/>
                  <a:gd name="connsiteY0" fmla="*/ 838994 h 839964"/>
                  <a:gd name="connsiteX1" fmla="*/ 2034887 w 2034887"/>
                  <a:gd name="connsiteY1" fmla="*/ 839964 h 839964"/>
                  <a:gd name="connsiteX2" fmla="*/ 1998992 w 2034887"/>
                  <a:gd name="connsiteY2" fmla="*/ 501650 h 839964"/>
                  <a:gd name="connsiteX3" fmla="*/ 1633414 w 2034887"/>
                  <a:gd name="connsiteY3" fmla="*/ 428313 h 839964"/>
                  <a:gd name="connsiteX4" fmla="*/ 1982324 w 2034887"/>
                  <a:gd name="connsiteY4" fmla="*/ 320675 h 839964"/>
                  <a:gd name="connsiteX5" fmla="*/ 1836399 w 2034887"/>
                  <a:gd name="connsiteY5" fmla="*/ 616 h 839964"/>
                  <a:gd name="connsiteX6" fmla="*/ 1741818 w 2034887"/>
                  <a:gd name="connsiteY6" fmla="*/ 1587 h 839964"/>
                  <a:gd name="connsiteX7" fmla="*/ 1648949 w 2034887"/>
                  <a:gd name="connsiteY7" fmla="*/ 180975 h 839964"/>
                  <a:gd name="connsiteX8" fmla="*/ 1582274 w 2034887"/>
                  <a:gd name="connsiteY8" fmla="*/ 1588 h 839964"/>
                  <a:gd name="connsiteX9" fmla="*/ 1240999 w 2034887"/>
                  <a:gd name="connsiteY9" fmla="*/ 4054 h 839964"/>
                  <a:gd name="connsiteX10" fmla="*/ 994899 w 2034887"/>
                  <a:gd name="connsiteY10" fmla="*/ 0 h 839964"/>
                  <a:gd name="connsiteX11" fmla="*/ 852024 w 2034887"/>
                  <a:gd name="connsiteY11" fmla="*/ 203200 h 839964"/>
                  <a:gd name="connsiteX12" fmla="*/ 785349 w 2034887"/>
                  <a:gd name="connsiteY12" fmla="*/ 0 h 839964"/>
                  <a:gd name="connsiteX13" fmla="*/ 448504 w 2034887"/>
                  <a:gd name="connsiteY13" fmla="*/ 2028 h 839964"/>
                  <a:gd name="connsiteX14" fmla="*/ 0 w 2034887"/>
                  <a:gd name="connsiteY14" fmla="*/ 838994 h 839964"/>
                  <a:gd name="connsiteX0" fmla="*/ 0 w 2034887"/>
                  <a:gd name="connsiteY0" fmla="*/ 838994 h 839964"/>
                  <a:gd name="connsiteX1" fmla="*/ 2034887 w 2034887"/>
                  <a:gd name="connsiteY1" fmla="*/ 839964 h 839964"/>
                  <a:gd name="connsiteX2" fmla="*/ 1998992 w 2034887"/>
                  <a:gd name="connsiteY2" fmla="*/ 501650 h 839964"/>
                  <a:gd name="connsiteX3" fmla="*/ 1633414 w 2034887"/>
                  <a:gd name="connsiteY3" fmla="*/ 428313 h 839964"/>
                  <a:gd name="connsiteX4" fmla="*/ 1822077 w 2034887"/>
                  <a:gd name="connsiteY4" fmla="*/ 320675 h 839964"/>
                  <a:gd name="connsiteX5" fmla="*/ 1836399 w 2034887"/>
                  <a:gd name="connsiteY5" fmla="*/ 616 h 839964"/>
                  <a:gd name="connsiteX6" fmla="*/ 1741818 w 2034887"/>
                  <a:gd name="connsiteY6" fmla="*/ 1587 h 839964"/>
                  <a:gd name="connsiteX7" fmla="*/ 1648949 w 2034887"/>
                  <a:gd name="connsiteY7" fmla="*/ 180975 h 839964"/>
                  <a:gd name="connsiteX8" fmla="*/ 1582274 w 2034887"/>
                  <a:gd name="connsiteY8" fmla="*/ 1588 h 839964"/>
                  <a:gd name="connsiteX9" fmla="*/ 1240999 w 2034887"/>
                  <a:gd name="connsiteY9" fmla="*/ 4054 h 839964"/>
                  <a:gd name="connsiteX10" fmla="*/ 994899 w 2034887"/>
                  <a:gd name="connsiteY10" fmla="*/ 0 h 839964"/>
                  <a:gd name="connsiteX11" fmla="*/ 852024 w 2034887"/>
                  <a:gd name="connsiteY11" fmla="*/ 203200 h 839964"/>
                  <a:gd name="connsiteX12" fmla="*/ 785349 w 2034887"/>
                  <a:gd name="connsiteY12" fmla="*/ 0 h 839964"/>
                  <a:gd name="connsiteX13" fmla="*/ 448504 w 2034887"/>
                  <a:gd name="connsiteY13" fmla="*/ 2028 h 839964"/>
                  <a:gd name="connsiteX14" fmla="*/ 0 w 2034887"/>
                  <a:gd name="connsiteY14" fmla="*/ 838994 h 839964"/>
                  <a:gd name="connsiteX0" fmla="*/ 0 w 2034887"/>
                  <a:gd name="connsiteY0" fmla="*/ 838994 h 839964"/>
                  <a:gd name="connsiteX1" fmla="*/ 2034887 w 2034887"/>
                  <a:gd name="connsiteY1" fmla="*/ 839964 h 839964"/>
                  <a:gd name="connsiteX2" fmla="*/ 1809405 w 2034887"/>
                  <a:gd name="connsiteY2" fmla="*/ 520073 h 839964"/>
                  <a:gd name="connsiteX3" fmla="*/ 1633414 w 2034887"/>
                  <a:gd name="connsiteY3" fmla="*/ 428313 h 839964"/>
                  <a:gd name="connsiteX4" fmla="*/ 1822077 w 2034887"/>
                  <a:gd name="connsiteY4" fmla="*/ 320675 h 839964"/>
                  <a:gd name="connsiteX5" fmla="*/ 1836399 w 2034887"/>
                  <a:gd name="connsiteY5" fmla="*/ 616 h 839964"/>
                  <a:gd name="connsiteX6" fmla="*/ 1741818 w 2034887"/>
                  <a:gd name="connsiteY6" fmla="*/ 1587 h 839964"/>
                  <a:gd name="connsiteX7" fmla="*/ 1648949 w 2034887"/>
                  <a:gd name="connsiteY7" fmla="*/ 180975 h 839964"/>
                  <a:gd name="connsiteX8" fmla="*/ 1582274 w 2034887"/>
                  <a:gd name="connsiteY8" fmla="*/ 1588 h 839964"/>
                  <a:gd name="connsiteX9" fmla="*/ 1240999 w 2034887"/>
                  <a:gd name="connsiteY9" fmla="*/ 4054 h 839964"/>
                  <a:gd name="connsiteX10" fmla="*/ 994899 w 2034887"/>
                  <a:gd name="connsiteY10" fmla="*/ 0 h 839964"/>
                  <a:gd name="connsiteX11" fmla="*/ 852024 w 2034887"/>
                  <a:gd name="connsiteY11" fmla="*/ 203200 h 839964"/>
                  <a:gd name="connsiteX12" fmla="*/ 785349 w 2034887"/>
                  <a:gd name="connsiteY12" fmla="*/ 0 h 839964"/>
                  <a:gd name="connsiteX13" fmla="*/ 448504 w 2034887"/>
                  <a:gd name="connsiteY13" fmla="*/ 2028 h 839964"/>
                  <a:gd name="connsiteX14" fmla="*/ 0 w 2034887"/>
                  <a:gd name="connsiteY14" fmla="*/ 838994 h 839964"/>
                  <a:gd name="connsiteX0" fmla="*/ 0 w 1836399"/>
                  <a:gd name="connsiteY0" fmla="*/ 838994 h 839964"/>
                  <a:gd name="connsiteX1" fmla="*/ 1793388 w 1836399"/>
                  <a:gd name="connsiteY1" fmla="*/ 839964 h 839964"/>
                  <a:gd name="connsiteX2" fmla="*/ 1809405 w 1836399"/>
                  <a:gd name="connsiteY2" fmla="*/ 520073 h 839964"/>
                  <a:gd name="connsiteX3" fmla="*/ 1633414 w 1836399"/>
                  <a:gd name="connsiteY3" fmla="*/ 428313 h 839964"/>
                  <a:gd name="connsiteX4" fmla="*/ 1822077 w 1836399"/>
                  <a:gd name="connsiteY4" fmla="*/ 320675 h 839964"/>
                  <a:gd name="connsiteX5" fmla="*/ 1836399 w 1836399"/>
                  <a:gd name="connsiteY5" fmla="*/ 616 h 839964"/>
                  <a:gd name="connsiteX6" fmla="*/ 1741818 w 1836399"/>
                  <a:gd name="connsiteY6" fmla="*/ 1587 h 839964"/>
                  <a:gd name="connsiteX7" fmla="*/ 1648949 w 1836399"/>
                  <a:gd name="connsiteY7" fmla="*/ 180975 h 839964"/>
                  <a:gd name="connsiteX8" fmla="*/ 1582274 w 1836399"/>
                  <a:gd name="connsiteY8" fmla="*/ 1588 h 839964"/>
                  <a:gd name="connsiteX9" fmla="*/ 1240999 w 1836399"/>
                  <a:gd name="connsiteY9" fmla="*/ 4054 h 839964"/>
                  <a:gd name="connsiteX10" fmla="*/ 994899 w 1836399"/>
                  <a:gd name="connsiteY10" fmla="*/ 0 h 839964"/>
                  <a:gd name="connsiteX11" fmla="*/ 852024 w 1836399"/>
                  <a:gd name="connsiteY11" fmla="*/ 203200 h 839964"/>
                  <a:gd name="connsiteX12" fmla="*/ 785349 w 1836399"/>
                  <a:gd name="connsiteY12" fmla="*/ 0 h 839964"/>
                  <a:gd name="connsiteX13" fmla="*/ 448504 w 1836399"/>
                  <a:gd name="connsiteY13" fmla="*/ 2028 h 839964"/>
                  <a:gd name="connsiteX14" fmla="*/ 0 w 1836399"/>
                  <a:gd name="connsiteY14" fmla="*/ 838994 h 83996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41818 w 1836399"/>
                  <a:gd name="connsiteY6" fmla="*/ 1587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21504 w 1836399"/>
                  <a:gd name="connsiteY6" fmla="*/ 465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21504 w 1836399"/>
                  <a:gd name="connsiteY6" fmla="*/ 465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21504 w 1836399"/>
                  <a:gd name="connsiteY6" fmla="*/ 465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16991 w 1836399"/>
                  <a:gd name="connsiteY6" fmla="*/ 158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16991 w 1836399"/>
                  <a:gd name="connsiteY6" fmla="*/ 158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16991 w 1836399"/>
                  <a:gd name="connsiteY6" fmla="*/ 158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7929 w 1836399"/>
                  <a:gd name="connsiteY3" fmla="*/ 428313 h 838994"/>
                  <a:gd name="connsiteX4" fmla="*/ 1822077 w 1836399"/>
                  <a:gd name="connsiteY4" fmla="*/ 320675 h 838994"/>
                  <a:gd name="connsiteX5" fmla="*/ 1836399 w 1836399"/>
                  <a:gd name="connsiteY5" fmla="*/ 616 h 838994"/>
                  <a:gd name="connsiteX6" fmla="*/ 1716991 w 1836399"/>
                  <a:gd name="connsiteY6" fmla="*/ 158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6399" h="838994">
                    <a:moveTo>
                      <a:pt x="0" y="838994"/>
                    </a:moveTo>
                    <a:lnTo>
                      <a:pt x="1793388" y="836894"/>
                    </a:lnTo>
                    <a:lnTo>
                      <a:pt x="1809405" y="520073"/>
                    </a:lnTo>
                    <a:cubicBezTo>
                      <a:pt x="1706747" y="594156"/>
                      <a:pt x="1627701" y="516050"/>
                      <a:pt x="1637929" y="428313"/>
                    </a:cubicBezTo>
                    <a:cubicBezTo>
                      <a:pt x="1653868" y="320141"/>
                      <a:pt x="1694019" y="248708"/>
                      <a:pt x="1822077" y="320675"/>
                    </a:cubicBezTo>
                    <a:lnTo>
                      <a:pt x="1836399" y="616"/>
                    </a:lnTo>
                    <a:lnTo>
                      <a:pt x="1716991" y="1589"/>
                    </a:lnTo>
                    <a:cubicBezTo>
                      <a:pt x="1799272" y="129544"/>
                      <a:pt x="1721974" y="179917"/>
                      <a:pt x="1648949" y="180975"/>
                    </a:cubicBezTo>
                    <a:cubicBezTo>
                      <a:pt x="1575924" y="176742"/>
                      <a:pt x="1504507" y="132404"/>
                      <a:pt x="1582274" y="1588"/>
                    </a:cubicBezTo>
                    <a:lnTo>
                      <a:pt x="1240999" y="4054"/>
                    </a:lnTo>
                    <a:lnTo>
                      <a:pt x="994899" y="0"/>
                    </a:lnTo>
                    <a:cubicBezTo>
                      <a:pt x="1067924" y="153458"/>
                      <a:pt x="937749" y="205317"/>
                      <a:pt x="852024" y="203200"/>
                    </a:cubicBezTo>
                    <a:cubicBezTo>
                      <a:pt x="772649" y="198967"/>
                      <a:pt x="693274" y="112183"/>
                      <a:pt x="785349" y="0"/>
                    </a:cubicBezTo>
                    <a:lnTo>
                      <a:pt x="448504" y="2028"/>
                    </a:lnTo>
                    <a:lnTo>
                      <a:pt x="0" y="838994"/>
                    </a:lnTo>
                    <a:close/>
                  </a:path>
                </a:pathLst>
              </a:custGeom>
              <a:solidFill>
                <a:schemeClr val="accent2">
                  <a:lumMod val="60000"/>
                  <a:lumOff val="4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4" name="Freeform 10">
                <a:extLst>
                  <a:ext uri="{FF2B5EF4-FFF2-40B4-BE49-F238E27FC236}">
                    <a16:creationId xmlns:a16="http://schemas.microsoft.com/office/drawing/2014/main" id="{EF37A56B-6362-4F02-B2B7-A206BE01FC0E}"/>
                  </a:ext>
                </a:extLst>
              </p:cNvPr>
              <p:cNvSpPr/>
              <p:nvPr/>
            </p:nvSpPr>
            <p:spPr>
              <a:xfrm>
                <a:off x="4692820" y="3423580"/>
                <a:ext cx="1311927" cy="533010"/>
              </a:xfrm>
              <a:custGeom>
                <a:avLst/>
                <a:gdLst>
                  <a:gd name="connsiteX0" fmla="*/ 0 w 1264355"/>
                  <a:gd name="connsiteY0" fmla="*/ 0 h 541867"/>
                  <a:gd name="connsiteX1" fmla="*/ 948266 w 1264355"/>
                  <a:gd name="connsiteY1" fmla="*/ 11289 h 541867"/>
                  <a:gd name="connsiteX2" fmla="*/ 1264355 w 1264355"/>
                  <a:gd name="connsiteY2" fmla="*/ 530578 h 541867"/>
                  <a:gd name="connsiteX3" fmla="*/ 45155 w 1264355"/>
                  <a:gd name="connsiteY3" fmla="*/ 541867 h 541867"/>
                  <a:gd name="connsiteX4" fmla="*/ 0 w 1264355"/>
                  <a:gd name="connsiteY4" fmla="*/ 0 h 541867"/>
                  <a:gd name="connsiteX0" fmla="*/ 0 w 1264355"/>
                  <a:gd name="connsiteY0" fmla="*/ 1411 h 543278"/>
                  <a:gd name="connsiteX1" fmla="*/ 941916 w 1264355"/>
                  <a:gd name="connsiteY1" fmla="*/ 0 h 543278"/>
                  <a:gd name="connsiteX2" fmla="*/ 1264355 w 1264355"/>
                  <a:gd name="connsiteY2" fmla="*/ 531989 h 543278"/>
                  <a:gd name="connsiteX3" fmla="*/ 45155 w 1264355"/>
                  <a:gd name="connsiteY3" fmla="*/ 543278 h 543278"/>
                  <a:gd name="connsiteX4" fmla="*/ 0 w 1264355"/>
                  <a:gd name="connsiteY4" fmla="*/ 1411 h 543278"/>
                  <a:gd name="connsiteX0" fmla="*/ 0 w 1264355"/>
                  <a:gd name="connsiteY0" fmla="*/ 1411 h 543278"/>
                  <a:gd name="connsiteX1" fmla="*/ 941916 w 1264355"/>
                  <a:gd name="connsiteY1" fmla="*/ 0 h 543278"/>
                  <a:gd name="connsiteX2" fmla="*/ 1264355 w 1264355"/>
                  <a:gd name="connsiteY2" fmla="*/ 531989 h 543278"/>
                  <a:gd name="connsiteX3" fmla="*/ 45155 w 1264355"/>
                  <a:gd name="connsiteY3" fmla="*/ 543278 h 543278"/>
                  <a:gd name="connsiteX4" fmla="*/ 20108 w 1264355"/>
                  <a:gd name="connsiteY4" fmla="*/ 249767 h 543278"/>
                  <a:gd name="connsiteX5" fmla="*/ 0 w 1264355"/>
                  <a:gd name="connsiteY5" fmla="*/ 1411 h 543278"/>
                  <a:gd name="connsiteX0" fmla="*/ 0 w 1264355"/>
                  <a:gd name="connsiteY0" fmla="*/ 1411 h 543278"/>
                  <a:gd name="connsiteX1" fmla="*/ 941916 w 1264355"/>
                  <a:gd name="connsiteY1" fmla="*/ 0 h 543278"/>
                  <a:gd name="connsiteX2" fmla="*/ 1264355 w 1264355"/>
                  <a:gd name="connsiteY2" fmla="*/ 531989 h 543278"/>
                  <a:gd name="connsiteX3" fmla="*/ 45155 w 1264355"/>
                  <a:gd name="connsiteY3" fmla="*/ 543278 h 543278"/>
                  <a:gd name="connsiteX4" fmla="*/ 16933 w 1264355"/>
                  <a:gd name="connsiteY4" fmla="*/ 198967 h 543278"/>
                  <a:gd name="connsiteX5" fmla="*/ 0 w 1264355"/>
                  <a:gd name="connsiteY5" fmla="*/ 1411 h 543278"/>
                  <a:gd name="connsiteX0" fmla="*/ 18049 w 1282404"/>
                  <a:gd name="connsiteY0" fmla="*/ 1411 h 543278"/>
                  <a:gd name="connsiteX1" fmla="*/ 959965 w 1282404"/>
                  <a:gd name="connsiteY1" fmla="*/ 0 h 543278"/>
                  <a:gd name="connsiteX2" fmla="*/ 1282404 w 1282404"/>
                  <a:gd name="connsiteY2" fmla="*/ 531989 h 543278"/>
                  <a:gd name="connsiteX3" fmla="*/ 63204 w 1282404"/>
                  <a:gd name="connsiteY3" fmla="*/ 543278 h 543278"/>
                  <a:gd name="connsiteX4" fmla="*/ 34982 w 1282404"/>
                  <a:gd name="connsiteY4" fmla="*/ 198967 h 543278"/>
                  <a:gd name="connsiteX5" fmla="*/ 18049 w 1282404"/>
                  <a:gd name="connsiteY5" fmla="*/ 1411 h 543278"/>
                  <a:gd name="connsiteX0" fmla="*/ 61396 w 1325751"/>
                  <a:gd name="connsiteY0" fmla="*/ 1411 h 543278"/>
                  <a:gd name="connsiteX1" fmla="*/ 1003312 w 1325751"/>
                  <a:gd name="connsiteY1" fmla="*/ 0 h 543278"/>
                  <a:gd name="connsiteX2" fmla="*/ 1325751 w 1325751"/>
                  <a:gd name="connsiteY2" fmla="*/ 531989 h 543278"/>
                  <a:gd name="connsiteX3" fmla="*/ 106551 w 1325751"/>
                  <a:gd name="connsiteY3" fmla="*/ 543278 h 543278"/>
                  <a:gd name="connsiteX4" fmla="*/ 59279 w 1325751"/>
                  <a:gd name="connsiteY4" fmla="*/ 332317 h 543278"/>
                  <a:gd name="connsiteX5" fmla="*/ 78329 w 1325751"/>
                  <a:gd name="connsiteY5" fmla="*/ 198967 h 543278"/>
                  <a:gd name="connsiteX6" fmla="*/ 61396 w 1325751"/>
                  <a:gd name="connsiteY6" fmla="*/ 1411 h 543278"/>
                  <a:gd name="connsiteX0" fmla="*/ 52630 w 1316985"/>
                  <a:gd name="connsiteY0" fmla="*/ 1411 h 543278"/>
                  <a:gd name="connsiteX1" fmla="*/ 994546 w 1316985"/>
                  <a:gd name="connsiteY1" fmla="*/ 0 h 543278"/>
                  <a:gd name="connsiteX2" fmla="*/ 1316985 w 1316985"/>
                  <a:gd name="connsiteY2" fmla="*/ 531989 h 543278"/>
                  <a:gd name="connsiteX3" fmla="*/ 97785 w 1316985"/>
                  <a:gd name="connsiteY3" fmla="*/ 543278 h 543278"/>
                  <a:gd name="connsiteX4" fmla="*/ 79088 w 1316985"/>
                  <a:gd name="connsiteY4" fmla="*/ 313267 h 543278"/>
                  <a:gd name="connsiteX5" fmla="*/ 69563 w 1316985"/>
                  <a:gd name="connsiteY5" fmla="*/ 198967 h 543278"/>
                  <a:gd name="connsiteX6" fmla="*/ 52630 w 1316985"/>
                  <a:gd name="connsiteY6" fmla="*/ 1411 h 543278"/>
                  <a:gd name="connsiteX0" fmla="*/ 0 w 1264355"/>
                  <a:gd name="connsiteY0" fmla="*/ 1411 h 543289"/>
                  <a:gd name="connsiteX1" fmla="*/ 941916 w 1264355"/>
                  <a:gd name="connsiteY1" fmla="*/ 0 h 543289"/>
                  <a:gd name="connsiteX2" fmla="*/ 1264355 w 1264355"/>
                  <a:gd name="connsiteY2" fmla="*/ 531989 h 543289"/>
                  <a:gd name="connsiteX3" fmla="*/ 45155 w 1264355"/>
                  <a:gd name="connsiteY3" fmla="*/ 543278 h 543289"/>
                  <a:gd name="connsiteX4" fmla="*/ 26458 w 1264355"/>
                  <a:gd name="connsiteY4" fmla="*/ 313267 h 543289"/>
                  <a:gd name="connsiteX5" fmla="*/ 16933 w 1264355"/>
                  <a:gd name="connsiteY5" fmla="*/ 198967 h 543289"/>
                  <a:gd name="connsiteX6" fmla="*/ 0 w 1264355"/>
                  <a:gd name="connsiteY6" fmla="*/ 1411 h 543289"/>
                  <a:gd name="connsiteX0" fmla="*/ 0 w 1264355"/>
                  <a:gd name="connsiteY0" fmla="*/ 1411 h 543289"/>
                  <a:gd name="connsiteX1" fmla="*/ 941916 w 1264355"/>
                  <a:gd name="connsiteY1" fmla="*/ 0 h 543289"/>
                  <a:gd name="connsiteX2" fmla="*/ 1264355 w 1264355"/>
                  <a:gd name="connsiteY2" fmla="*/ 531989 h 543289"/>
                  <a:gd name="connsiteX3" fmla="*/ 45155 w 1264355"/>
                  <a:gd name="connsiteY3" fmla="*/ 543278 h 543289"/>
                  <a:gd name="connsiteX4" fmla="*/ 26458 w 1264355"/>
                  <a:gd name="connsiteY4" fmla="*/ 313267 h 543289"/>
                  <a:gd name="connsiteX5" fmla="*/ 20109 w 1264355"/>
                  <a:gd name="connsiteY5" fmla="*/ 249767 h 543289"/>
                  <a:gd name="connsiteX6" fmla="*/ 16933 w 1264355"/>
                  <a:gd name="connsiteY6" fmla="*/ 198967 h 543289"/>
                  <a:gd name="connsiteX7" fmla="*/ 0 w 1264355"/>
                  <a:gd name="connsiteY7" fmla="*/ 1411 h 543289"/>
                  <a:gd name="connsiteX0" fmla="*/ 173575 w 1437930"/>
                  <a:gd name="connsiteY0" fmla="*/ 1411 h 543289"/>
                  <a:gd name="connsiteX1" fmla="*/ 1115491 w 1437930"/>
                  <a:gd name="connsiteY1" fmla="*/ 0 h 543289"/>
                  <a:gd name="connsiteX2" fmla="*/ 1437930 w 1437930"/>
                  <a:gd name="connsiteY2" fmla="*/ 531989 h 543289"/>
                  <a:gd name="connsiteX3" fmla="*/ 218730 w 1437930"/>
                  <a:gd name="connsiteY3" fmla="*/ 543278 h 543289"/>
                  <a:gd name="connsiteX4" fmla="*/ 200033 w 1437930"/>
                  <a:gd name="connsiteY4" fmla="*/ 313267 h 543289"/>
                  <a:gd name="connsiteX5" fmla="*/ 9 w 1437930"/>
                  <a:gd name="connsiteY5" fmla="*/ 262467 h 543289"/>
                  <a:gd name="connsiteX6" fmla="*/ 190508 w 1437930"/>
                  <a:gd name="connsiteY6" fmla="*/ 198967 h 543289"/>
                  <a:gd name="connsiteX7" fmla="*/ 173575 w 1437930"/>
                  <a:gd name="connsiteY7" fmla="*/ 1411 h 543289"/>
                  <a:gd name="connsiteX0" fmla="*/ 173600 w 1437955"/>
                  <a:gd name="connsiteY0" fmla="*/ 1411 h 543289"/>
                  <a:gd name="connsiteX1" fmla="*/ 1115516 w 1437955"/>
                  <a:gd name="connsiteY1" fmla="*/ 0 h 543289"/>
                  <a:gd name="connsiteX2" fmla="*/ 1437955 w 1437955"/>
                  <a:gd name="connsiteY2" fmla="*/ 531989 h 543289"/>
                  <a:gd name="connsiteX3" fmla="*/ 218755 w 1437955"/>
                  <a:gd name="connsiteY3" fmla="*/ 543278 h 543289"/>
                  <a:gd name="connsiteX4" fmla="*/ 200058 w 1437955"/>
                  <a:gd name="connsiteY4" fmla="*/ 313267 h 543289"/>
                  <a:gd name="connsiteX5" fmla="*/ 34 w 1437955"/>
                  <a:gd name="connsiteY5" fmla="*/ 262467 h 543289"/>
                  <a:gd name="connsiteX6" fmla="*/ 190533 w 1437955"/>
                  <a:gd name="connsiteY6" fmla="*/ 198967 h 543289"/>
                  <a:gd name="connsiteX7" fmla="*/ 173600 w 1437955"/>
                  <a:gd name="connsiteY7" fmla="*/ 1411 h 543289"/>
                  <a:gd name="connsiteX0" fmla="*/ 173600 w 1437955"/>
                  <a:gd name="connsiteY0" fmla="*/ 1411 h 543289"/>
                  <a:gd name="connsiteX1" fmla="*/ 1115516 w 1437955"/>
                  <a:gd name="connsiteY1" fmla="*/ 0 h 543289"/>
                  <a:gd name="connsiteX2" fmla="*/ 1437955 w 1437955"/>
                  <a:gd name="connsiteY2" fmla="*/ 531989 h 543289"/>
                  <a:gd name="connsiteX3" fmla="*/ 218755 w 1437955"/>
                  <a:gd name="connsiteY3" fmla="*/ 543278 h 543289"/>
                  <a:gd name="connsiteX4" fmla="*/ 200058 w 1437955"/>
                  <a:gd name="connsiteY4" fmla="*/ 313267 h 543289"/>
                  <a:gd name="connsiteX5" fmla="*/ 34 w 1437955"/>
                  <a:gd name="connsiteY5" fmla="*/ 262467 h 543289"/>
                  <a:gd name="connsiteX6" fmla="*/ 190533 w 1437955"/>
                  <a:gd name="connsiteY6" fmla="*/ 198967 h 543289"/>
                  <a:gd name="connsiteX7" fmla="*/ 173600 w 1437955"/>
                  <a:gd name="connsiteY7" fmla="*/ 1411 h 543289"/>
                  <a:gd name="connsiteX0" fmla="*/ 177063 w 1441418"/>
                  <a:gd name="connsiteY0" fmla="*/ 1411 h 543289"/>
                  <a:gd name="connsiteX1" fmla="*/ 1118979 w 1441418"/>
                  <a:gd name="connsiteY1" fmla="*/ 0 h 543289"/>
                  <a:gd name="connsiteX2" fmla="*/ 1441418 w 1441418"/>
                  <a:gd name="connsiteY2" fmla="*/ 531989 h 543289"/>
                  <a:gd name="connsiteX3" fmla="*/ 222218 w 1441418"/>
                  <a:gd name="connsiteY3" fmla="*/ 543278 h 543289"/>
                  <a:gd name="connsiteX4" fmla="*/ 203521 w 1441418"/>
                  <a:gd name="connsiteY4" fmla="*/ 313267 h 543289"/>
                  <a:gd name="connsiteX5" fmla="*/ 3497 w 1441418"/>
                  <a:gd name="connsiteY5" fmla="*/ 262467 h 543289"/>
                  <a:gd name="connsiteX6" fmla="*/ 193996 w 1441418"/>
                  <a:gd name="connsiteY6" fmla="*/ 198967 h 543289"/>
                  <a:gd name="connsiteX7" fmla="*/ 177063 w 1441418"/>
                  <a:gd name="connsiteY7" fmla="*/ 1411 h 543289"/>
                  <a:gd name="connsiteX0" fmla="*/ 177063 w 1441418"/>
                  <a:gd name="connsiteY0" fmla="*/ 1411 h 543289"/>
                  <a:gd name="connsiteX1" fmla="*/ 1118979 w 1441418"/>
                  <a:gd name="connsiteY1" fmla="*/ 0 h 543289"/>
                  <a:gd name="connsiteX2" fmla="*/ 1441418 w 1441418"/>
                  <a:gd name="connsiteY2" fmla="*/ 531989 h 543289"/>
                  <a:gd name="connsiteX3" fmla="*/ 222218 w 1441418"/>
                  <a:gd name="connsiteY3" fmla="*/ 543278 h 543289"/>
                  <a:gd name="connsiteX4" fmla="*/ 203521 w 1441418"/>
                  <a:gd name="connsiteY4" fmla="*/ 313267 h 543289"/>
                  <a:gd name="connsiteX5" fmla="*/ 3497 w 1441418"/>
                  <a:gd name="connsiteY5" fmla="*/ 262467 h 543289"/>
                  <a:gd name="connsiteX6" fmla="*/ 193996 w 1441418"/>
                  <a:gd name="connsiteY6" fmla="*/ 198967 h 543289"/>
                  <a:gd name="connsiteX7" fmla="*/ 177063 w 1441418"/>
                  <a:gd name="connsiteY7" fmla="*/ 1411 h 543289"/>
                  <a:gd name="connsiteX0" fmla="*/ 175339 w 1439694"/>
                  <a:gd name="connsiteY0" fmla="*/ 1411 h 543289"/>
                  <a:gd name="connsiteX1" fmla="*/ 1117255 w 1439694"/>
                  <a:gd name="connsiteY1" fmla="*/ 0 h 543289"/>
                  <a:gd name="connsiteX2" fmla="*/ 1439694 w 1439694"/>
                  <a:gd name="connsiteY2" fmla="*/ 531989 h 543289"/>
                  <a:gd name="connsiteX3" fmla="*/ 220494 w 1439694"/>
                  <a:gd name="connsiteY3" fmla="*/ 543278 h 543289"/>
                  <a:gd name="connsiteX4" fmla="*/ 201797 w 1439694"/>
                  <a:gd name="connsiteY4" fmla="*/ 313267 h 543289"/>
                  <a:gd name="connsiteX5" fmla="*/ 1773 w 1439694"/>
                  <a:gd name="connsiteY5" fmla="*/ 262467 h 543289"/>
                  <a:gd name="connsiteX6" fmla="*/ 192272 w 1439694"/>
                  <a:gd name="connsiteY6" fmla="*/ 198967 h 543289"/>
                  <a:gd name="connsiteX7" fmla="*/ 175339 w 1439694"/>
                  <a:gd name="connsiteY7" fmla="*/ 1411 h 543289"/>
                  <a:gd name="connsiteX0" fmla="*/ 174270 w 1438625"/>
                  <a:gd name="connsiteY0" fmla="*/ 1411 h 543289"/>
                  <a:gd name="connsiteX1" fmla="*/ 1116186 w 1438625"/>
                  <a:gd name="connsiteY1" fmla="*/ 0 h 543289"/>
                  <a:gd name="connsiteX2" fmla="*/ 1438625 w 1438625"/>
                  <a:gd name="connsiteY2" fmla="*/ 531989 h 543289"/>
                  <a:gd name="connsiteX3" fmla="*/ 219425 w 1438625"/>
                  <a:gd name="connsiteY3" fmla="*/ 543278 h 543289"/>
                  <a:gd name="connsiteX4" fmla="*/ 200728 w 1438625"/>
                  <a:gd name="connsiteY4" fmla="*/ 313267 h 543289"/>
                  <a:gd name="connsiteX5" fmla="*/ 704 w 1438625"/>
                  <a:gd name="connsiteY5" fmla="*/ 262467 h 543289"/>
                  <a:gd name="connsiteX6" fmla="*/ 191203 w 1438625"/>
                  <a:gd name="connsiteY6" fmla="*/ 198967 h 543289"/>
                  <a:gd name="connsiteX7" fmla="*/ 174270 w 1438625"/>
                  <a:gd name="connsiteY7" fmla="*/ 1411 h 543289"/>
                  <a:gd name="connsiteX0" fmla="*/ 183710 w 1448065"/>
                  <a:gd name="connsiteY0" fmla="*/ 1411 h 543289"/>
                  <a:gd name="connsiteX1" fmla="*/ 1125626 w 1448065"/>
                  <a:gd name="connsiteY1" fmla="*/ 0 h 543289"/>
                  <a:gd name="connsiteX2" fmla="*/ 1448065 w 1448065"/>
                  <a:gd name="connsiteY2" fmla="*/ 531989 h 543289"/>
                  <a:gd name="connsiteX3" fmla="*/ 228865 w 1448065"/>
                  <a:gd name="connsiteY3" fmla="*/ 543278 h 543289"/>
                  <a:gd name="connsiteX4" fmla="*/ 210168 w 1448065"/>
                  <a:gd name="connsiteY4" fmla="*/ 313267 h 543289"/>
                  <a:gd name="connsiteX5" fmla="*/ 619 w 1448065"/>
                  <a:gd name="connsiteY5" fmla="*/ 268817 h 543289"/>
                  <a:gd name="connsiteX6" fmla="*/ 200643 w 1448065"/>
                  <a:gd name="connsiteY6" fmla="*/ 198967 h 543289"/>
                  <a:gd name="connsiteX7" fmla="*/ 183710 w 1448065"/>
                  <a:gd name="connsiteY7"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228246 w 1447446"/>
                  <a:gd name="connsiteY3" fmla="*/ 543278 h 543289"/>
                  <a:gd name="connsiteX4" fmla="*/ 209549 w 1447446"/>
                  <a:gd name="connsiteY4" fmla="*/ 313267 h 543289"/>
                  <a:gd name="connsiteX5" fmla="*/ 0 w 1447446"/>
                  <a:gd name="connsiteY5" fmla="*/ 268817 h 543289"/>
                  <a:gd name="connsiteX6" fmla="*/ 200024 w 1447446"/>
                  <a:gd name="connsiteY6" fmla="*/ 198967 h 543289"/>
                  <a:gd name="connsiteX7" fmla="*/ 183091 w 1447446"/>
                  <a:gd name="connsiteY7"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228246 w 1447446"/>
                  <a:gd name="connsiteY3" fmla="*/ 543278 h 543289"/>
                  <a:gd name="connsiteX4" fmla="*/ 209549 w 1447446"/>
                  <a:gd name="connsiteY4" fmla="*/ 313267 h 543289"/>
                  <a:gd name="connsiteX5" fmla="*/ 0 w 1447446"/>
                  <a:gd name="connsiteY5" fmla="*/ 268817 h 543289"/>
                  <a:gd name="connsiteX6" fmla="*/ 200024 w 1447446"/>
                  <a:gd name="connsiteY6" fmla="*/ 198967 h 543289"/>
                  <a:gd name="connsiteX7" fmla="*/ 183091 w 1447446"/>
                  <a:gd name="connsiteY7"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228246 w 1447446"/>
                  <a:gd name="connsiteY3" fmla="*/ 543278 h 543289"/>
                  <a:gd name="connsiteX4" fmla="*/ 209549 w 1447446"/>
                  <a:gd name="connsiteY4" fmla="*/ 313267 h 543289"/>
                  <a:gd name="connsiteX5" fmla="*/ 0 w 1447446"/>
                  <a:gd name="connsiteY5" fmla="*/ 268817 h 543289"/>
                  <a:gd name="connsiteX6" fmla="*/ 200024 w 1447446"/>
                  <a:gd name="connsiteY6" fmla="*/ 198967 h 543289"/>
                  <a:gd name="connsiteX7" fmla="*/ 183091 w 1447446"/>
                  <a:gd name="connsiteY7"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393700 w 1447446"/>
                  <a:gd name="connsiteY3" fmla="*/ 541867 h 543289"/>
                  <a:gd name="connsiteX4" fmla="*/ 228246 w 1447446"/>
                  <a:gd name="connsiteY4" fmla="*/ 543278 h 543289"/>
                  <a:gd name="connsiteX5" fmla="*/ 209549 w 1447446"/>
                  <a:gd name="connsiteY5" fmla="*/ 313267 h 543289"/>
                  <a:gd name="connsiteX6" fmla="*/ 0 w 1447446"/>
                  <a:gd name="connsiteY6" fmla="*/ 268817 h 543289"/>
                  <a:gd name="connsiteX7" fmla="*/ 200024 w 1447446"/>
                  <a:gd name="connsiteY7" fmla="*/ 198967 h 543289"/>
                  <a:gd name="connsiteX8" fmla="*/ 183091 w 1447446"/>
                  <a:gd name="connsiteY8"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536575 w 1447446"/>
                  <a:gd name="connsiteY3" fmla="*/ 538692 h 543289"/>
                  <a:gd name="connsiteX4" fmla="*/ 393700 w 1447446"/>
                  <a:gd name="connsiteY4" fmla="*/ 541867 h 543289"/>
                  <a:gd name="connsiteX5" fmla="*/ 228246 w 1447446"/>
                  <a:gd name="connsiteY5" fmla="*/ 543278 h 543289"/>
                  <a:gd name="connsiteX6" fmla="*/ 209549 w 1447446"/>
                  <a:gd name="connsiteY6" fmla="*/ 313267 h 543289"/>
                  <a:gd name="connsiteX7" fmla="*/ 0 w 1447446"/>
                  <a:gd name="connsiteY7" fmla="*/ 268817 h 543289"/>
                  <a:gd name="connsiteX8" fmla="*/ 200024 w 1447446"/>
                  <a:gd name="connsiteY8" fmla="*/ 198967 h 543289"/>
                  <a:gd name="connsiteX9" fmla="*/ 183091 w 1447446"/>
                  <a:gd name="connsiteY9"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536575 w 1447446"/>
                  <a:gd name="connsiteY3" fmla="*/ 538692 h 543289"/>
                  <a:gd name="connsiteX4" fmla="*/ 466725 w 1447446"/>
                  <a:gd name="connsiteY4" fmla="*/ 538692 h 543289"/>
                  <a:gd name="connsiteX5" fmla="*/ 393700 w 1447446"/>
                  <a:gd name="connsiteY5" fmla="*/ 541867 h 543289"/>
                  <a:gd name="connsiteX6" fmla="*/ 228246 w 1447446"/>
                  <a:gd name="connsiteY6" fmla="*/ 543278 h 543289"/>
                  <a:gd name="connsiteX7" fmla="*/ 209549 w 1447446"/>
                  <a:gd name="connsiteY7" fmla="*/ 313267 h 543289"/>
                  <a:gd name="connsiteX8" fmla="*/ 0 w 1447446"/>
                  <a:gd name="connsiteY8" fmla="*/ 268817 h 543289"/>
                  <a:gd name="connsiteX9" fmla="*/ 200024 w 1447446"/>
                  <a:gd name="connsiteY9" fmla="*/ 198967 h 543289"/>
                  <a:gd name="connsiteX10" fmla="*/ 183091 w 1447446"/>
                  <a:gd name="connsiteY10" fmla="*/ 1411 h 543289"/>
                  <a:gd name="connsiteX0" fmla="*/ 183091 w 1447446"/>
                  <a:gd name="connsiteY0" fmla="*/ 1411 h 681567"/>
                  <a:gd name="connsiteX1" fmla="*/ 1125007 w 1447446"/>
                  <a:gd name="connsiteY1" fmla="*/ 0 h 681567"/>
                  <a:gd name="connsiteX2" fmla="*/ 1447446 w 1447446"/>
                  <a:gd name="connsiteY2" fmla="*/ 531989 h 681567"/>
                  <a:gd name="connsiteX3" fmla="*/ 536575 w 1447446"/>
                  <a:gd name="connsiteY3" fmla="*/ 538692 h 681567"/>
                  <a:gd name="connsiteX4" fmla="*/ 473075 w 1447446"/>
                  <a:gd name="connsiteY4" fmla="*/ 681567 h 681567"/>
                  <a:gd name="connsiteX5" fmla="*/ 393700 w 1447446"/>
                  <a:gd name="connsiteY5" fmla="*/ 541867 h 681567"/>
                  <a:gd name="connsiteX6" fmla="*/ 228246 w 1447446"/>
                  <a:gd name="connsiteY6" fmla="*/ 543278 h 681567"/>
                  <a:gd name="connsiteX7" fmla="*/ 209549 w 1447446"/>
                  <a:gd name="connsiteY7" fmla="*/ 313267 h 681567"/>
                  <a:gd name="connsiteX8" fmla="*/ 0 w 1447446"/>
                  <a:gd name="connsiteY8" fmla="*/ 268817 h 681567"/>
                  <a:gd name="connsiteX9" fmla="*/ 200024 w 1447446"/>
                  <a:gd name="connsiteY9" fmla="*/ 198967 h 681567"/>
                  <a:gd name="connsiteX10" fmla="*/ 183091 w 1447446"/>
                  <a:gd name="connsiteY10" fmla="*/ 1411 h 681567"/>
                  <a:gd name="connsiteX0" fmla="*/ 183091 w 1447446"/>
                  <a:gd name="connsiteY0" fmla="*/ 1411 h 681567"/>
                  <a:gd name="connsiteX1" fmla="*/ 1125007 w 1447446"/>
                  <a:gd name="connsiteY1" fmla="*/ 0 h 681567"/>
                  <a:gd name="connsiteX2" fmla="*/ 1447446 w 1447446"/>
                  <a:gd name="connsiteY2" fmla="*/ 531989 h 681567"/>
                  <a:gd name="connsiteX3" fmla="*/ 536575 w 1447446"/>
                  <a:gd name="connsiteY3" fmla="*/ 538692 h 681567"/>
                  <a:gd name="connsiteX4" fmla="*/ 473075 w 1447446"/>
                  <a:gd name="connsiteY4" fmla="*/ 681567 h 681567"/>
                  <a:gd name="connsiteX5" fmla="*/ 393700 w 1447446"/>
                  <a:gd name="connsiteY5" fmla="*/ 541867 h 681567"/>
                  <a:gd name="connsiteX6" fmla="*/ 228246 w 1447446"/>
                  <a:gd name="connsiteY6" fmla="*/ 543278 h 681567"/>
                  <a:gd name="connsiteX7" fmla="*/ 209549 w 1447446"/>
                  <a:gd name="connsiteY7" fmla="*/ 313267 h 681567"/>
                  <a:gd name="connsiteX8" fmla="*/ 0 w 1447446"/>
                  <a:gd name="connsiteY8" fmla="*/ 268817 h 681567"/>
                  <a:gd name="connsiteX9" fmla="*/ 200024 w 1447446"/>
                  <a:gd name="connsiteY9" fmla="*/ 198967 h 681567"/>
                  <a:gd name="connsiteX10" fmla="*/ 183091 w 1447446"/>
                  <a:gd name="connsiteY10" fmla="*/ 1411 h 681567"/>
                  <a:gd name="connsiteX0" fmla="*/ 183091 w 1447446"/>
                  <a:gd name="connsiteY0" fmla="*/ 1411 h 681567"/>
                  <a:gd name="connsiteX1" fmla="*/ 1125007 w 1447446"/>
                  <a:gd name="connsiteY1" fmla="*/ 0 h 681567"/>
                  <a:gd name="connsiteX2" fmla="*/ 1447446 w 1447446"/>
                  <a:gd name="connsiteY2" fmla="*/ 531989 h 681567"/>
                  <a:gd name="connsiteX3" fmla="*/ 536575 w 1447446"/>
                  <a:gd name="connsiteY3" fmla="*/ 538692 h 681567"/>
                  <a:gd name="connsiteX4" fmla="*/ 473075 w 1447446"/>
                  <a:gd name="connsiteY4" fmla="*/ 681567 h 681567"/>
                  <a:gd name="connsiteX5" fmla="*/ 393700 w 1447446"/>
                  <a:gd name="connsiteY5" fmla="*/ 541867 h 681567"/>
                  <a:gd name="connsiteX6" fmla="*/ 228246 w 1447446"/>
                  <a:gd name="connsiteY6" fmla="*/ 543278 h 681567"/>
                  <a:gd name="connsiteX7" fmla="*/ 209549 w 1447446"/>
                  <a:gd name="connsiteY7" fmla="*/ 313267 h 681567"/>
                  <a:gd name="connsiteX8" fmla="*/ 0 w 1447446"/>
                  <a:gd name="connsiteY8" fmla="*/ 268817 h 681567"/>
                  <a:gd name="connsiteX9" fmla="*/ 200024 w 1447446"/>
                  <a:gd name="connsiteY9" fmla="*/ 198967 h 681567"/>
                  <a:gd name="connsiteX10" fmla="*/ 183091 w 1447446"/>
                  <a:gd name="connsiteY10" fmla="*/ 1411 h 681567"/>
                  <a:gd name="connsiteX0" fmla="*/ 183091 w 1447446"/>
                  <a:gd name="connsiteY0" fmla="*/ 1411 h 681575"/>
                  <a:gd name="connsiteX1" fmla="*/ 1125007 w 1447446"/>
                  <a:gd name="connsiteY1" fmla="*/ 0 h 681575"/>
                  <a:gd name="connsiteX2" fmla="*/ 1447446 w 1447446"/>
                  <a:gd name="connsiteY2" fmla="*/ 531989 h 681575"/>
                  <a:gd name="connsiteX3" fmla="*/ 536575 w 1447446"/>
                  <a:gd name="connsiteY3" fmla="*/ 538692 h 681575"/>
                  <a:gd name="connsiteX4" fmla="*/ 473075 w 1447446"/>
                  <a:gd name="connsiteY4" fmla="*/ 681567 h 681575"/>
                  <a:gd name="connsiteX5" fmla="*/ 393700 w 1447446"/>
                  <a:gd name="connsiteY5" fmla="*/ 541867 h 681575"/>
                  <a:gd name="connsiteX6" fmla="*/ 228246 w 1447446"/>
                  <a:gd name="connsiteY6" fmla="*/ 543278 h 681575"/>
                  <a:gd name="connsiteX7" fmla="*/ 209549 w 1447446"/>
                  <a:gd name="connsiteY7" fmla="*/ 313267 h 681575"/>
                  <a:gd name="connsiteX8" fmla="*/ 0 w 1447446"/>
                  <a:gd name="connsiteY8" fmla="*/ 268817 h 681575"/>
                  <a:gd name="connsiteX9" fmla="*/ 200024 w 1447446"/>
                  <a:gd name="connsiteY9" fmla="*/ 198967 h 681575"/>
                  <a:gd name="connsiteX10" fmla="*/ 183091 w 1447446"/>
                  <a:gd name="connsiteY10" fmla="*/ 1411 h 681575"/>
                  <a:gd name="connsiteX0" fmla="*/ 183091 w 1447446"/>
                  <a:gd name="connsiteY0" fmla="*/ 1411 h 681575"/>
                  <a:gd name="connsiteX1" fmla="*/ 1125007 w 1447446"/>
                  <a:gd name="connsiteY1" fmla="*/ 0 h 681575"/>
                  <a:gd name="connsiteX2" fmla="*/ 1447446 w 1447446"/>
                  <a:gd name="connsiteY2" fmla="*/ 531989 h 681575"/>
                  <a:gd name="connsiteX3" fmla="*/ 536575 w 1447446"/>
                  <a:gd name="connsiteY3" fmla="*/ 538692 h 681575"/>
                  <a:gd name="connsiteX4" fmla="*/ 473075 w 1447446"/>
                  <a:gd name="connsiteY4" fmla="*/ 681567 h 681575"/>
                  <a:gd name="connsiteX5" fmla="*/ 393700 w 1447446"/>
                  <a:gd name="connsiteY5" fmla="*/ 541867 h 681575"/>
                  <a:gd name="connsiteX6" fmla="*/ 228246 w 1447446"/>
                  <a:gd name="connsiteY6" fmla="*/ 543278 h 681575"/>
                  <a:gd name="connsiteX7" fmla="*/ 209549 w 1447446"/>
                  <a:gd name="connsiteY7" fmla="*/ 313267 h 681575"/>
                  <a:gd name="connsiteX8" fmla="*/ 0 w 1447446"/>
                  <a:gd name="connsiteY8" fmla="*/ 268817 h 681575"/>
                  <a:gd name="connsiteX9" fmla="*/ 200024 w 1447446"/>
                  <a:gd name="connsiteY9" fmla="*/ 198967 h 681575"/>
                  <a:gd name="connsiteX10" fmla="*/ 183091 w 1447446"/>
                  <a:gd name="connsiteY10" fmla="*/ 1411 h 681575"/>
                  <a:gd name="connsiteX0" fmla="*/ 183091 w 1447446"/>
                  <a:gd name="connsiteY0" fmla="*/ 1411 h 681581"/>
                  <a:gd name="connsiteX1" fmla="*/ 1125007 w 1447446"/>
                  <a:gd name="connsiteY1" fmla="*/ 0 h 681581"/>
                  <a:gd name="connsiteX2" fmla="*/ 1447446 w 1447446"/>
                  <a:gd name="connsiteY2" fmla="*/ 531989 h 681581"/>
                  <a:gd name="connsiteX3" fmla="*/ 536575 w 1447446"/>
                  <a:gd name="connsiteY3" fmla="*/ 538692 h 681581"/>
                  <a:gd name="connsiteX4" fmla="*/ 473075 w 1447446"/>
                  <a:gd name="connsiteY4" fmla="*/ 681567 h 681581"/>
                  <a:gd name="connsiteX5" fmla="*/ 393700 w 1447446"/>
                  <a:gd name="connsiteY5" fmla="*/ 541867 h 681581"/>
                  <a:gd name="connsiteX6" fmla="*/ 228246 w 1447446"/>
                  <a:gd name="connsiteY6" fmla="*/ 543278 h 681581"/>
                  <a:gd name="connsiteX7" fmla="*/ 209549 w 1447446"/>
                  <a:gd name="connsiteY7" fmla="*/ 313267 h 681581"/>
                  <a:gd name="connsiteX8" fmla="*/ 0 w 1447446"/>
                  <a:gd name="connsiteY8" fmla="*/ 268817 h 681581"/>
                  <a:gd name="connsiteX9" fmla="*/ 200024 w 1447446"/>
                  <a:gd name="connsiteY9" fmla="*/ 198967 h 681581"/>
                  <a:gd name="connsiteX10" fmla="*/ 183091 w 1447446"/>
                  <a:gd name="connsiteY10"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536575 w 1447446"/>
                  <a:gd name="connsiteY3" fmla="*/ 538692 h 681581"/>
                  <a:gd name="connsiteX4" fmla="*/ 473075 w 1447446"/>
                  <a:gd name="connsiteY4" fmla="*/ 681567 h 681581"/>
                  <a:gd name="connsiteX5" fmla="*/ 393700 w 1447446"/>
                  <a:gd name="connsiteY5" fmla="*/ 541867 h 681581"/>
                  <a:gd name="connsiteX6" fmla="*/ 228246 w 1447446"/>
                  <a:gd name="connsiteY6" fmla="*/ 543278 h 681581"/>
                  <a:gd name="connsiteX7" fmla="*/ 209549 w 1447446"/>
                  <a:gd name="connsiteY7" fmla="*/ 313267 h 681581"/>
                  <a:gd name="connsiteX8" fmla="*/ 0 w 1447446"/>
                  <a:gd name="connsiteY8" fmla="*/ 268817 h 681581"/>
                  <a:gd name="connsiteX9" fmla="*/ 200024 w 1447446"/>
                  <a:gd name="connsiteY9" fmla="*/ 198967 h 681581"/>
                  <a:gd name="connsiteX10" fmla="*/ 183091 w 1447446"/>
                  <a:gd name="connsiteY10"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003300 w 1447446"/>
                  <a:gd name="connsiteY3" fmla="*/ 532342 h 681581"/>
                  <a:gd name="connsiteX4" fmla="*/ 536575 w 1447446"/>
                  <a:gd name="connsiteY4" fmla="*/ 538692 h 681581"/>
                  <a:gd name="connsiteX5" fmla="*/ 473075 w 1447446"/>
                  <a:gd name="connsiteY5" fmla="*/ 681567 h 681581"/>
                  <a:gd name="connsiteX6" fmla="*/ 393700 w 1447446"/>
                  <a:gd name="connsiteY6" fmla="*/ 541867 h 681581"/>
                  <a:gd name="connsiteX7" fmla="*/ 228246 w 1447446"/>
                  <a:gd name="connsiteY7" fmla="*/ 543278 h 681581"/>
                  <a:gd name="connsiteX8" fmla="*/ 209549 w 1447446"/>
                  <a:gd name="connsiteY8" fmla="*/ 313267 h 681581"/>
                  <a:gd name="connsiteX9" fmla="*/ 0 w 1447446"/>
                  <a:gd name="connsiteY9" fmla="*/ 268817 h 681581"/>
                  <a:gd name="connsiteX10" fmla="*/ 200024 w 1447446"/>
                  <a:gd name="connsiteY10" fmla="*/ 198967 h 681581"/>
                  <a:gd name="connsiteX11" fmla="*/ 183091 w 1447446"/>
                  <a:gd name="connsiteY11"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03300 w 1447446"/>
                  <a:gd name="connsiteY4" fmla="*/ 532342 h 681581"/>
                  <a:gd name="connsiteX5" fmla="*/ 536575 w 1447446"/>
                  <a:gd name="connsiteY5" fmla="*/ 538692 h 681581"/>
                  <a:gd name="connsiteX6" fmla="*/ 473075 w 1447446"/>
                  <a:gd name="connsiteY6" fmla="*/ 681567 h 681581"/>
                  <a:gd name="connsiteX7" fmla="*/ 393700 w 1447446"/>
                  <a:gd name="connsiteY7" fmla="*/ 541867 h 681581"/>
                  <a:gd name="connsiteX8" fmla="*/ 228246 w 1447446"/>
                  <a:gd name="connsiteY8" fmla="*/ 543278 h 681581"/>
                  <a:gd name="connsiteX9" fmla="*/ 209549 w 1447446"/>
                  <a:gd name="connsiteY9" fmla="*/ 313267 h 681581"/>
                  <a:gd name="connsiteX10" fmla="*/ 0 w 1447446"/>
                  <a:gd name="connsiteY10" fmla="*/ 268817 h 681581"/>
                  <a:gd name="connsiteX11" fmla="*/ 200024 w 1447446"/>
                  <a:gd name="connsiteY11" fmla="*/ 198967 h 681581"/>
                  <a:gd name="connsiteX12" fmla="*/ 183091 w 1447446"/>
                  <a:gd name="connsiteY12"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89025 w 1447446"/>
                  <a:gd name="connsiteY4" fmla="*/ 5291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54100 w 1447446"/>
                  <a:gd name="connsiteY4" fmla="*/ 405342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5472 w 1447446"/>
                  <a:gd name="connsiteY0" fmla="*/ 0 h 682552"/>
                  <a:gd name="connsiteX1" fmla="*/ 1125007 w 1447446"/>
                  <a:gd name="connsiteY1" fmla="*/ 971 h 682552"/>
                  <a:gd name="connsiteX2" fmla="*/ 1447446 w 1447446"/>
                  <a:gd name="connsiteY2" fmla="*/ 532960 h 682552"/>
                  <a:gd name="connsiteX3" fmla="*/ 1162050 w 1447446"/>
                  <a:gd name="connsiteY3" fmla="*/ 533313 h 682552"/>
                  <a:gd name="connsiteX4" fmla="*/ 1054100 w 1447446"/>
                  <a:gd name="connsiteY4" fmla="*/ 406313 h 682552"/>
                  <a:gd name="connsiteX5" fmla="*/ 1003300 w 1447446"/>
                  <a:gd name="connsiteY5" fmla="*/ 533313 h 682552"/>
                  <a:gd name="connsiteX6" fmla="*/ 536575 w 1447446"/>
                  <a:gd name="connsiteY6" fmla="*/ 539663 h 682552"/>
                  <a:gd name="connsiteX7" fmla="*/ 473075 w 1447446"/>
                  <a:gd name="connsiteY7" fmla="*/ 682538 h 682552"/>
                  <a:gd name="connsiteX8" fmla="*/ 393700 w 1447446"/>
                  <a:gd name="connsiteY8" fmla="*/ 542838 h 682552"/>
                  <a:gd name="connsiteX9" fmla="*/ 228246 w 1447446"/>
                  <a:gd name="connsiteY9" fmla="*/ 544249 h 682552"/>
                  <a:gd name="connsiteX10" fmla="*/ 209549 w 1447446"/>
                  <a:gd name="connsiteY10" fmla="*/ 314238 h 682552"/>
                  <a:gd name="connsiteX11" fmla="*/ 0 w 1447446"/>
                  <a:gd name="connsiteY11" fmla="*/ 269788 h 682552"/>
                  <a:gd name="connsiteX12" fmla="*/ 200024 w 1447446"/>
                  <a:gd name="connsiteY12" fmla="*/ 199938 h 682552"/>
                  <a:gd name="connsiteX13" fmla="*/ 185472 w 1447446"/>
                  <a:gd name="connsiteY13" fmla="*/ 0 h 682552"/>
                  <a:gd name="connsiteX0" fmla="*/ 185472 w 1447446"/>
                  <a:gd name="connsiteY0" fmla="*/ 1410 h 683962"/>
                  <a:gd name="connsiteX1" fmla="*/ 1125007 w 1447446"/>
                  <a:gd name="connsiteY1" fmla="*/ 0 h 683962"/>
                  <a:gd name="connsiteX2" fmla="*/ 1447446 w 1447446"/>
                  <a:gd name="connsiteY2" fmla="*/ 534370 h 683962"/>
                  <a:gd name="connsiteX3" fmla="*/ 1162050 w 1447446"/>
                  <a:gd name="connsiteY3" fmla="*/ 534723 h 683962"/>
                  <a:gd name="connsiteX4" fmla="*/ 1054100 w 1447446"/>
                  <a:gd name="connsiteY4" fmla="*/ 407723 h 683962"/>
                  <a:gd name="connsiteX5" fmla="*/ 1003300 w 1447446"/>
                  <a:gd name="connsiteY5" fmla="*/ 534723 h 683962"/>
                  <a:gd name="connsiteX6" fmla="*/ 536575 w 1447446"/>
                  <a:gd name="connsiteY6" fmla="*/ 541073 h 683962"/>
                  <a:gd name="connsiteX7" fmla="*/ 473075 w 1447446"/>
                  <a:gd name="connsiteY7" fmla="*/ 683948 h 683962"/>
                  <a:gd name="connsiteX8" fmla="*/ 393700 w 1447446"/>
                  <a:gd name="connsiteY8" fmla="*/ 544248 h 683962"/>
                  <a:gd name="connsiteX9" fmla="*/ 228246 w 1447446"/>
                  <a:gd name="connsiteY9" fmla="*/ 545659 h 683962"/>
                  <a:gd name="connsiteX10" fmla="*/ 209549 w 1447446"/>
                  <a:gd name="connsiteY10" fmla="*/ 315648 h 683962"/>
                  <a:gd name="connsiteX11" fmla="*/ 0 w 1447446"/>
                  <a:gd name="connsiteY11" fmla="*/ 271198 h 683962"/>
                  <a:gd name="connsiteX12" fmla="*/ 200024 w 1447446"/>
                  <a:gd name="connsiteY12" fmla="*/ 201348 h 683962"/>
                  <a:gd name="connsiteX13" fmla="*/ 185472 w 1447446"/>
                  <a:gd name="connsiteY13" fmla="*/ 1410 h 683962"/>
                  <a:gd name="connsiteX0" fmla="*/ 185472 w 1454589"/>
                  <a:gd name="connsiteY0" fmla="*/ 1410 h 683962"/>
                  <a:gd name="connsiteX1" fmla="*/ 1125007 w 1454589"/>
                  <a:gd name="connsiteY1" fmla="*/ 0 h 683962"/>
                  <a:gd name="connsiteX2" fmla="*/ 1454589 w 1454589"/>
                  <a:gd name="connsiteY2" fmla="*/ 534370 h 683962"/>
                  <a:gd name="connsiteX3" fmla="*/ 1162050 w 1454589"/>
                  <a:gd name="connsiteY3" fmla="*/ 534723 h 683962"/>
                  <a:gd name="connsiteX4" fmla="*/ 1054100 w 1454589"/>
                  <a:gd name="connsiteY4" fmla="*/ 407723 h 683962"/>
                  <a:gd name="connsiteX5" fmla="*/ 1003300 w 1454589"/>
                  <a:gd name="connsiteY5" fmla="*/ 534723 h 683962"/>
                  <a:gd name="connsiteX6" fmla="*/ 536575 w 1454589"/>
                  <a:gd name="connsiteY6" fmla="*/ 541073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2"/>
                  <a:gd name="connsiteX1" fmla="*/ 1125007 w 1454589"/>
                  <a:gd name="connsiteY1" fmla="*/ 0 h 683962"/>
                  <a:gd name="connsiteX2" fmla="*/ 1454589 w 1454589"/>
                  <a:gd name="connsiteY2" fmla="*/ 534370 h 683962"/>
                  <a:gd name="connsiteX3" fmla="*/ 1164431 w 1454589"/>
                  <a:gd name="connsiteY3" fmla="*/ 532342 h 683962"/>
                  <a:gd name="connsiteX4" fmla="*/ 1054100 w 1454589"/>
                  <a:gd name="connsiteY4" fmla="*/ 407723 h 683962"/>
                  <a:gd name="connsiteX5" fmla="*/ 1003300 w 1454589"/>
                  <a:gd name="connsiteY5" fmla="*/ 534723 h 683962"/>
                  <a:gd name="connsiteX6" fmla="*/ 536575 w 1454589"/>
                  <a:gd name="connsiteY6" fmla="*/ 541073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2"/>
                  <a:gd name="connsiteX1" fmla="*/ 1125007 w 1454589"/>
                  <a:gd name="connsiteY1" fmla="*/ 0 h 683962"/>
                  <a:gd name="connsiteX2" fmla="*/ 1454589 w 1454589"/>
                  <a:gd name="connsiteY2" fmla="*/ 531989 h 683962"/>
                  <a:gd name="connsiteX3" fmla="*/ 1164431 w 1454589"/>
                  <a:gd name="connsiteY3" fmla="*/ 532342 h 683962"/>
                  <a:gd name="connsiteX4" fmla="*/ 1054100 w 1454589"/>
                  <a:gd name="connsiteY4" fmla="*/ 407723 h 683962"/>
                  <a:gd name="connsiteX5" fmla="*/ 1003300 w 1454589"/>
                  <a:gd name="connsiteY5" fmla="*/ 534723 h 683962"/>
                  <a:gd name="connsiteX6" fmla="*/ 536575 w 1454589"/>
                  <a:gd name="connsiteY6" fmla="*/ 541073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2"/>
                  <a:gd name="connsiteX1" fmla="*/ 1125007 w 1454589"/>
                  <a:gd name="connsiteY1" fmla="*/ 0 h 683962"/>
                  <a:gd name="connsiteX2" fmla="*/ 1454589 w 1454589"/>
                  <a:gd name="connsiteY2" fmla="*/ 531989 h 683962"/>
                  <a:gd name="connsiteX3" fmla="*/ 1164431 w 1454589"/>
                  <a:gd name="connsiteY3" fmla="*/ 532342 h 683962"/>
                  <a:gd name="connsiteX4" fmla="*/ 1054100 w 1454589"/>
                  <a:gd name="connsiteY4" fmla="*/ 407723 h 683962"/>
                  <a:gd name="connsiteX5" fmla="*/ 1003300 w 1454589"/>
                  <a:gd name="connsiteY5" fmla="*/ 534723 h 683962"/>
                  <a:gd name="connsiteX6" fmla="*/ 536575 w 1454589"/>
                  <a:gd name="connsiteY6" fmla="*/ 541073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2"/>
                  <a:gd name="connsiteX1" fmla="*/ 1125007 w 1454589"/>
                  <a:gd name="connsiteY1" fmla="*/ 0 h 683962"/>
                  <a:gd name="connsiteX2" fmla="*/ 1454589 w 1454589"/>
                  <a:gd name="connsiteY2" fmla="*/ 531989 h 683962"/>
                  <a:gd name="connsiteX3" fmla="*/ 1164431 w 1454589"/>
                  <a:gd name="connsiteY3" fmla="*/ 532342 h 683962"/>
                  <a:gd name="connsiteX4" fmla="*/ 1054100 w 1454589"/>
                  <a:gd name="connsiteY4" fmla="*/ 407723 h 683962"/>
                  <a:gd name="connsiteX5" fmla="*/ 1003300 w 1454589"/>
                  <a:gd name="connsiteY5" fmla="*/ 534723 h 683962"/>
                  <a:gd name="connsiteX6" fmla="*/ 536575 w 1454589"/>
                  <a:gd name="connsiteY6" fmla="*/ 533929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2"/>
                  <a:gd name="connsiteX1" fmla="*/ 1125007 w 1454589"/>
                  <a:gd name="connsiteY1" fmla="*/ 0 h 683962"/>
                  <a:gd name="connsiteX2" fmla="*/ 1454589 w 1454589"/>
                  <a:gd name="connsiteY2" fmla="*/ 531989 h 683962"/>
                  <a:gd name="connsiteX3" fmla="*/ 1164431 w 1454589"/>
                  <a:gd name="connsiteY3" fmla="*/ 532342 h 683962"/>
                  <a:gd name="connsiteX4" fmla="*/ 1054100 w 1454589"/>
                  <a:gd name="connsiteY4" fmla="*/ 407723 h 683962"/>
                  <a:gd name="connsiteX5" fmla="*/ 998538 w 1454589"/>
                  <a:gd name="connsiteY5" fmla="*/ 534723 h 683962"/>
                  <a:gd name="connsiteX6" fmla="*/ 536575 w 1454589"/>
                  <a:gd name="connsiteY6" fmla="*/ 533929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28246 w 1454589"/>
                  <a:gd name="connsiteY9" fmla="*/ 545659 h 683960"/>
                  <a:gd name="connsiteX10" fmla="*/ 209549 w 1454589"/>
                  <a:gd name="connsiteY10" fmla="*/ 315648 h 683960"/>
                  <a:gd name="connsiteX11" fmla="*/ 0 w 1454589"/>
                  <a:gd name="connsiteY11" fmla="*/ 271198 h 683960"/>
                  <a:gd name="connsiteX12" fmla="*/ 200024 w 1454589"/>
                  <a:gd name="connsiteY12" fmla="*/ 201348 h 683960"/>
                  <a:gd name="connsiteX13" fmla="*/ 185472 w 1454589"/>
                  <a:gd name="connsiteY13" fmla="*/ 1410 h 683960"/>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35390 w 1454589"/>
                  <a:gd name="connsiteY9" fmla="*/ 533753 h 683960"/>
                  <a:gd name="connsiteX10" fmla="*/ 209549 w 1454589"/>
                  <a:gd name="connsiteY10" fmla="*/ 315648 h 683960"/>
                  <a:gd name="connsiteX11" fmla="*/ 0 w 1454589"/>
                  <a:gd name="connsiteY11" fmla="*/ 271198 h 683960"/>
                  <a:gd name="connsiteX12" fmla="*/ 200024 w 1454589"/>
                  <a:gd name="connsiteY12" fmla="*/ 201348 h 683960"/>
                  <a:gd name="connsiteX13" fmla="*/ 185472 w 1454589"/>
                  <a:gd name="connsiteY13" fmla="*/ 1410 h 683960"/>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35390 w 1454589"/>
                  <a:gd name="connsiteY9" fmla="*/ 533753 h 683960"/>
                  <a:gd name="connsiteX10" fmla="*/ 216693 w 1454589"/>
                  <a:gd name="connsiteY10" fmla="*/ 318030 h 683960"/>
                  <a:gd name="connsiteX11" fmla="*/ 0 w 1454589"/>
                  <a:gd name="connsiteY11" fmla="*/ 271198 h 683960"/>
                  <a:gd name="connsiteX12" fmla="*/ 200024 w 1454589"/>
                  <a:gd name="connsiteY12" fmla="*/ 201348 h 683960"/>
                  <a:gd name="connsiteX13" fmla="*/ 185472 w 1454589"/>
                  <a:gd name="connsiteY13" fmla="*/ 1410 h 683960"/>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40152 w 1454589"/>
                  <a:gd name="connsiteY9" fmla="*/ 533753 h 683960"/>
                  <a:gd name="connsiteX10" fmla="*/ 216693 w 1454589"/>
                  <a:gd name="connsiteY10" fmla="*/ 318030 h 683960"/>
                  <a:gd name="connsiteX11" fmla="*/ 0 w 1454589"/>
                  <a:gd name="connsiteY11" fmla="*/ 271198 h 683960"/>
                  <a:gd name="connsiteX12" fmla="*/ 200024 w 1454589"/>
                  <a:gd name="connsiteY12" fmla="*/ 201348 h 683960"/>
                  <a:gd name="connsiteX13" fmla="*/ 185472 w 1454589"/>
                  <a:gd name="connsiteY13" fmla="*/ 1410 h 683960"/>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40152 w 1454589"/>
                  <a:gd name="connsiteY9" fmla="*/ 533753 h 683960"/>
                  <a:gd name="connsiteX10" fmla="*/ 216693 w 1454589"/>
                  <a:gd name="connsiteY10" fmla="*/ 318030 h 683960"/>
                  <a:gd name="connsiteX11" fmla="*/ 0 w 1454589"/>
                  <a:gd name="connsiteY11" fmla="*/ 271198 h 683960"/>
                  <a:gd name="connsiteX12" fmla="*/ 204786 w 1454589"/>
                  <a:gd name="connsiteY12" fmla="*/ 194204 h 683960"/>
                  <a:gd name="connsiteX13" fmla="*/ 185472 w 1454589"/>
                  <a:gd name="connsiteY13" fmla="*/ 1410 h 683960"/>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40152 w 1454589"/>
                  <a:gd name="connsiteY9" fmla="*/ 533753 h 683960"/>
                  <a:gd name="connsiteX10" fmla="*/ 216693 w 1454589"/>
                  <a:gd name="connsiteY10" fmla="*/ 318030 h 683960"/>
                  <a:gd name="connsiteX11" fmla="*/ 0 w 1454589"/>
                  <a:gd name="connsiteY11" fmla="*/ 271198 h 683960"/>
                  <a:gd name="connsiteX12" fmla="*/ 204786 w 1454589"/>
                  <a:gd name="connsiteY12" fmla="*/ 194204 h 683960"/>
                  <a:gd name="connsiteX13" fmla="*/ 185472 w 1454589"/>
                  <a:gd name="connsiteY13" fmla="*/ 1410 h 683960"/>
                  <a:gd name="connsiteX0" fmla="*/ 185472 w 1454589"/>
                  <a:gd name="connsiteY0" fmla="*/ 0 h 684931"/>
                  <a:gd name="connsiteX1" fmla="*/ 1125007 w 1454589"/>
                  <a:gd name="connsiteY1" fmla="*/ 971 h 684931"/>
                  <a:gd name="connsiteX2" fmla="*/ 1454589 w 1454589"/>
                  <a:gd name="connsiteY2" fmla="*/ 532960 h 684931"/>
                  <a:gd name="connsiteX3" fmla="*/ 1164431 w 1454589"/>
                  <a:gd name="connsiteY3" fmla="*/ 533313 h 684931"/>
                  <a:gd name="connsiteX4" fmla="*/ 1054100 w 1454589"/>
                  <a:gd name="connsiteY4" fmla="*/ 408694 h 684931"/>
                  <a:gd name="connsiteX5" fmla="*/ 998538 w 1454589"/>
                  <a:gd name="connsiteY5" fmla="*/ 535694 h 684931"/>
                  <a:gd name="connsiteX6" fmla="*/ 536575 w 1454589"/>
                  <a:gd name="connsiteY6" fmla="*/ 534900 h 684931"/>
                  <a:gd name="connsiteX7" fmla="*/ 473075 w 1454589"/>
                  <a:gd name="connsiteY7" fmla="*/ 684919 h 684931"/>
                  <a:gd name="connsiteX8" fmla="*/ 393700 w 1454589"/>
                  <a:gd name="connsiteY8" fmla="*/ 533313 h 684931"/>
                  <a:gd name="connsiteX9" fmla="*/ 240152 w 1454589"/>
                  <a:gd name="connsiteY9" fmla="*/ 534724 h 684931"/>
                  <a:gd name="connsiteX10" fmla="*/ 216693 w 1454589"/>
                  <a:gd name="connsiteY10" fmla="*/ 319001 h 684931"/>
                  <a:gd name="connsiteX11" fmla="*/ 0 w 1454589"/>
                  <a:gd name="connsiteY11" fmla="*/ 272169 h 684931"/>
                  <a:gd name="connsiteX12" fmla="*/ 204786 w 1454589"/>
                  <a:gd name="connsiteY12" fmla="*/ 195175 h 684931"/>
                  <a:gd name="connsiteX13" fmla="*/ 185472 w 1454589"/>
                  <a:gd name="connsiteY13" fmla="*/ 0 h 684931"/>
                  <a:gd name="connsiteX0" fmla="*/ 185472 w 1454589"/>
                  <a:gd name="connsiteY0" fmla="*/ 0 h 684931"/>
                  <a:gd name="connsiteX1" fmla="*/ 1125007 w 1454589"/>
                  <a:gd name="connsiteY1" fmla="*/ 971 h 684931"/>
                  <a:gd name="connsiteX2" fmla="*/ 1454589 w 1454589"/>
                  <a:gd name="connsiteY2" fmla="*/ 532960 h 684931"/>
                  <a:gd name="connsiteX3" fmla="*/ 1164431 w 1454589"/>
                  <a:gd name="connsiteY3" fmla="*/ 533313 h 684931"/>
                  <a:gd name="connsiteX4" fmla="*/ 1054100 w 1454589"/>
                  <a:gd name="connsiteY4" fmla="*/ 408694 h 684931"/>
                  <a:gd name="connsiteX5" fmla="*/ 998538 w 1454589"/>
                  <a:gd name="connsiteY5" fmla="*/ 535694 h 684931"/>
                  <a:gd name="connsiteX6" fmla="*/ 534193 w 1454589"/>
                  <a:gd name="connsiteY6" fmla="*/ 534900 h 684931"/>
                  <a:gd name="connsiteX7" fmla="*/ 473075 w 1454589"/>
                  <a:gd name="connsiteY7" fmla="*/ 684919 h 684931"/>
                  <a:gd name="connsiteX8" fmla="*/ 393700 w 1454589"/>
                  <a:gd name="connsiteY8" fmla="*/ 533313 h 684931"/>
                  <a:gd name="connsiteX9" fmla="*/ 240152 w 1454589"/>
                  <a:gd name="connsiteY9" fmla="*/ 534724 h 684931"/>
                  <a:gd name="connsiteX10" fmla="*/ 216693 w 1454589"/>
                  <a:gd name="connsiteY10" fmla="*/ 319001 h 684931"/>
                  <a:gd name="connsiteX11" fmla="*/ 0 w 1454589"/>
                  <a:gd name="connsiteY11" fmla="*/ 272169 h 684931"/>
                  <a:gd name="connsiteX12" fmla="*/ 204786 w 1454589"/>
                  <a:gd name="connsiteY12" fmla="*/ 195175 h 684931"/>
                  <a:gd name="connsiteX13" fmla="*/ 185472 w 1454589"/>
                  <a:gd name="connsiteY13" fmla="*/ 0 h 684931"/>
                  <a:gd name="connsiteX0" fmla="*/ 185472 w 1454589"/>
                  <a:gd name="connsiteY0" fmla="*/ 0 h 684931"/>
                  <a:gd name="connsiteX1" fmla="*/ 1125007 w 1454589"/>
                  <a:gd name="connsiteY1" fmla="*/ 971 h 684931"/>
                  <a:gd name="connsiteX2" fmla="*/ 1454589 w 1454589"/>
                  <a:gd name="connsiteY2" fmla="*/ 532960 h 684931"/>
                  <a:gd name="connsiteX3" fmla="*/ 1164431 w 1454589"/>
                  <a:gd name="connsiteY3" fmla="*/ 533313 h 684931"/>
                  <a:gd name="connsiteX4" fmla="*/ 1054100 w 1454589"/>
                  <a:gd name="connsiteY4" fmla="*/ 408694 h 684931"/>
                  <a:gd name="connsiteX5" fmla="*/ 998538 w 1454589"/>
                  <a:gd name="connsiteY5" fmla="*/ 533312 h 684931"/>
                  <a:gd name="connsiteX6" fmla="*/ 534193 w 1454589"/>
                  <a:gd name="connsiteY6" fmla="*/ 534900 h 684931"/>
                  <a:gd name="connsiteX7" fmla="*/ 473075 w 1454589"/>
                  <a:gd name="connsiteY7" fmla="*/ 684919 h 684931"/>
                  <a:gd name="connsiteX8" fmla="*/ 393700 w 1454589"/>
                  <a:gd name="connsiteY8" fmla="*/ 533313 h 684931"/>
                  <a:gd name="connsiteX9" fmla="*/ 240152 w 1454589"/>
                  <a:gd name="connsiteY9" fmla="*/ 534724 h 684931"/>
                  <a:gd name="connsiteX10" fmla="*/ 216693 w 1454589"/>
                  <a:gd name="connsiteY10" fmla="*/ 319001 h 684931"/>
                  <a:gd name="connsiteX11" fmla="*/ 0 w 1454589"/>
                  <a:gd name="connsiteY11" fmla="*/ 272169 h 684931"/>
                  <a:gd name="connsiteX12" fmla="*/ 204786 w 1454589"/>
                  <a:gd name="connsiteY12" fmla="*/ 195175 h 684931"/>
                  <a:gd name="connsiteX13" fmla="*/ 185472 w 1454589"/>
                  <a:gd name="connsiteY13" fmla="*/ 0 h 684931"/>
                  <a:gd name="connsiteX0" fmla="*/ 185472 w 1454589"/>
                  <a:gd name="connsiteY0" fmla="*/ 0 h 684931"/>
                  <a:gd name="connsiteX1" fmla="*/ 1125007 w 1454589"/>
                  <a:gd name="connsiteY1" fmla="*/ 971 h 684931"/>
                  <a:gd name="connsiteX2" fmla="*/ 1454589 w 1454589"/>
                  <a:gd name="connsiteY2" fmla="*/ 532960 h 684931"/>
                  <a:gd name="connsiteX3" fmla="*/ 1164431 w 1454589"/>
                  <a:gd name="connsiteY3" fmla="*/ 533313 h 684931"/>
                  <a:gd name="connsiteX4" fmla="*/ 1054100 w 1454589"/>
                  <a:gd name="connsiteY4" fmla="*/ 408694 h 684931"/>
                  <a:gd name="connsiteX5" fmla="*/ 998538 w 1454589"/>
                  <a:gd name="connsiteY5" fmla="*/ 533312 h 684931"/>
                  <a:gd name="connsiteX6" fmla="*/ 534193 w 1454589"/>
                  <a:gd name="connsiteY6" fmla="*/ 534900 h 684931"/>
                  <a:gd name="connsiteX7" fmla="*/ 473075 w 1454589"/>
                  <a:gd name="connsiteY7" fmla="*/ 684919 h 684931"/>
                  <a:gd name="connsiteX8" fmla="*/ 393700 w 1454589"/>
                  <a:gd name="connsiteY8" fmla="*/ 533313 h 684931"/>
                  <a:gd name="connsiteX9" fmla="*/ 240152 w 1454589"/>
                  <a:gd name="connsiteY9" fmla="*/ 534724 h 684931"/>
                  <a:gd name="connsiteX10" fmla="*/ 216693 w 1454589"/>
                  <a:gd name="connsiteY10" fmla="*/ 319001 h 684931"/>
                  <a:gd name="connsiteX11" fmla="*/ 0 w 1454589"/>
                  <a:gd name="connsiteY11" fmla="*/ 272169 h 684931"/>
                  <a:gd name="connsiteX12" fmla="*/ 204786 w 1454589"/>
                  <a:gd name="connsiteY12" fmla="*/ 195175 h 684931"/>
                  <a:gd name="connsiteX13" fmla="*/ 185472 w 1454589"/>
                  <a:gd name="connsiteY13" fmla="*/ 0 h 684931"/>
                  <a:gd name="connsiteX0" fmla="*/ 185614 w 1454731"/>
                  <a:gd name="connsiteY0" fmla="*/ 0 h 684931"/>
                  <a:gd name="connsiteX1" fmla="*/ 1125149 w 1454731"/>
                  <a:gd name="connsiteY1" fmla="*/ 971 h 684931"/>
                  <a:gd name="connsiteX2" fmla="*/ 1454731 w 1454731"/>
                  <a:gd name="connsiteY2" fmla="*/ 532960 h 684931"/>
                  <a:gd name="connsiteX3" fmla="*/ 1164573 w 1454731"/>
                  <a:gd name="connsiteY3" fmla="*/ 533313 h 684931"/>
                  <a:gd name="connsiteX4" fmla="*/ 1054242 w 1454731"/>
                  <a:gd name="connsiteY4" fmla="*/ 408694 h 684931"/>
                  <a:gd name="connsiteX5" fmla="*/ 998680 w 1454731"/>
                  <a:gd name="connsiteY5" fmla="*/ 533312 h 684931"/>
                  <a:gd name="connsiteX6" fmla="*/ 534335 w 1454731"/>
                  <a:gd name="connsiteY6" fmla="*/ 534900 h 684931"/>
                  <a:gd name="connsiteX7" fmla="*/ 473217 w 1454731"/>
                  <a:gd name="connsiteY7" fmla="*/ 684919 h 684931"/>
                  <a:gd name="connsiteX8" fmla="*/ 393842 w 1454731"/>
                  <a:gd name="connsiteY8" fmla="*/ 533313 h 684931"/>
                  <a:gd name="connsiteX9" fmla="*/ 240294 w 1454731"/>
                  <a:gd name="connsiteY9" fmla="*/ 534724 h 684931"/>
                  <a:gd name="connsiteX10" fmla="*/ 216835 w 1454731"/>
                  <a:gd name="connsiteY10" fmla="*/ 319001 h 684931"/>
                  <a:gd name="connsiteX11" fmla="*/ 142 w 1454731"/>
                  <a:gd name="connsiteY11" fmla="*/ 272169 h 684931"/>
                  <a:gd name="connsiteX12" fmla="*/ 204928 w 1454731"/>
                  <a:gd name="connsiteY12" fmla="*/ 195175 h 684931"/>
                  <a:gd name="connsiteX13" fmla="*/ 185614 w 1454731"/>
                  <a:gd name="connsiteY13" fmla="*/ 0 h 684931"/>
                  <a:gd name="connsiteX0" fmla="*/ 185614 w 1454731"/>
                  <a:gd name="connsiteY0" fmla="*/ 0 h 684931"/>
                  <a:gd name="connsiteX1" fmla="*/ 1125149 w 1454731"/>
                  <a:gd name="connsiteY1" fmla="*/ 971 h 684931"/>
                  <a:gd name="connsiteX2" fmla="*/ 1454731 w 1454731"/>
                  <a:gd name="connsiteY2" fmla="*/ 532960 h 684931"/>
                  <a:gd name="connsiteX3" fmla="*/ 1164573 w 1454731"/>
                  <a:gd name="connsiteY3" fmla="*/ 533313 h 684931"/>
                  <a:gd name="connsiteX4" fmla="*/ 1054242 w 1454731"/>
                  <a:gd name="connsiteY4" fmla="*/ 408694 h 684931"/>
                  <a:gd name="connsiteX5" fmla="*/ 998680 w 1454731"/>
                  <a:gd name="connsiteY5" fmla="*/ 533312 h 684931"/>
                  <a:gd name="connsiteX6" fmla="*/ 534335 w 1454731"/>
                  <a:gd name="connsiteY6" fmla="*/ 534900 h 684931"/>
                  <a:gd name="connsiteX7" fmla="*/ 473217 w 1454731"/>
                  <a:gd name="connsiteY7" fmla="*/ 684919 h 684931"/>
                  <a:gd name="connsiteX8" fmla="*/ 393842 w 1454731"/>
                  <a:gd name="connsiteY8" fmla="*/ 533313 h 684931"/>
                  <a:gd name="connsiteX9" fmla="*/ 240294 w 1454731"/>
                  <a:gd name="connsiteY9" fmla="*/ 534724 h 684931"/>
                  <a:gd name="connsiteX10" fmla="*/ 214454 w 1454731"/>
                  <a:gd name="connsiteY10" fmla="*/ 302332 h 684931"/>
                  <a:gd name="connsiteX11" fmla="*/ 142 w 1454731"/>
                  <a:gd name="connsiteY11" fmla="*/ 272169 h 684931"/>
                  <a:gd name="connsiteX12" fmla="*/ 204928 w 1454731"/>
                  <a:gd name="connsiteY12" fmla="*/ 195175 h 684931"/>
                  <a:gd name="connsiteX13" fmla="*/ 185614 w 1454731"/>
                  <a:gd name="connsiteY13" fmla="*/ 0 h 684931"/>
                  <a:gd name="connsiteX0" fmla="*/ 157186 w 1426303"/>
                  <a:gd name="connsiteY0" fmla="*/ 0 h 684931"/>
                  <a:gd name="connsiteX1" fmla="*/ 1096721 w 1426303"/>
                  <a:gd name="connsiteY1" fmla="*/ 971 h 684931"/>
                  <a:gd name="connsiteX2" fmla="*/ 1426303 w 1426303"/>
                  <a:gd name="connsiteY2" fmla="*/ 532960 h 684931"/>
                  <a:gd name="connsiteX3" fmla="*/ 1136145 w 1426303"/>
                  <a:gd name="connsiteY3" fmla="*/ 533313 h 684931"/>
                  <a:gd name="connsiteX4" fmla="*/ 1025814 w 1426303"/>
                  <a:gd name="connsiteY4" fmla="*/ 408694 h 684931"/>
                  <a:gd name="connsiteX5" fmla="*/ 970252 w 1426303"/>
                  <a:gd name="connsiteY5" fmla="*/ 533312 h 684931"/>
                  <a:gd name="connsiteX6" fmla="*/ 505907 w 1426303"/>
                  <a:gd name="connsiteY6" fmla="*/ 534900 h 684931"/>
                  <a:gd name="connsiteX7" fmla="*/ 444789 w 1426303"/>
                  <a:gd name="connsiteY7" fmla="*/ 684919 h 684931"/>
                  <a:gd name="connsiteX8" fmla="*/ 365414 w 1426303"/>
                  <a:gd name="connsiteY8" fmla="*/ 533313 h 684931"/>
                  <a:gd name="connsiteX9" fmla="*/ 211866 w 1426303"/>
                  <a:gd name="connsiteY9" fmla="*/ 534724 h 684931"/>
                  <a:gd name="connsiteX10" fmla="*/ 186026 w 1426303"/>
                  <a:gd name="connsiteY10" fmla="*/ 302332 h 684931"/>
                  <a:gd name="connsiteX11" fmla="*/ 289 w 1426303"/>
                  <a:gd name="connsiteY11" fmla="*/ 272169 h 684931"/>
                  <a:gd name="connsiteX12" fmla="*/ 176500 w 1426303"/>
                  <a:gd name="connsiteY12" fmla="*/ 195175 h 684931"/>
                  <a:gd name="connsiteX13" fmla="*/ 157186 w 1426303"/>
                  <a:gd name="connsiteY13" fmla="*/ 0 h 684931"/>
                  <a:gd name="connsiteX0" fmla="*/ 157186 w 1426303"/>
                  <a:gd name="connsiteY0" fmla="*/ 0 h 684931"/>
                  <a:gd name="connsiteX1" fmla="*/ 1096721 w 1426303"/>
                  <a:gd name="connsiteY1" fmla="*/ 971 h 684931"/>
                  <a:gd name="connsiteX2" fmla="*/ 1426303 w 1426303"/>
                  <a:gd name="connsiteY2" fmla="*/ 532960 h 684931"/>
                  <a:gd name="connsiteX3" fmla="*/ 1136145 w 1426303"/>
                  <a:gd name="connsiteY3" fmla="*/ 533313 h 684931"/>
                  <a:gd name="connsiteX4" fmla="*/ 1025814 w 1426303"/>
                  <a:gd name="connsiteY4" fmla="*/ 408694 h 684931"/>
                  <a:gd name="connsiteX5" fmla="*/ 970252 w 1426303"/>
                  <a:gd name="connsiteY5" fmla="*/ 533312 h 684931"/>
                  <a:gd name="connsiteX6" fmla="*/ 505907 w 1426303"/>
                  <a:gd name="connsiteY6" fmla="*/ 534900 h 684931"/>
                  <a:gd name="connsiteX7" fmla="*/ 444789 w 1426303"/>
                  <a:gd name="connsiteY7" fmla="*/ 684919 h 684931"/>
                  <a:gd name="connsiteX8" fmla="*/ 365414 w 1426303"/>
                  <a:gd name="connsiteY8" fmla="*/ 533313 h 684931"/>
                  <a:gd name="connsiteX9" fmla="*/ 211866 w 1426303"/>
                  <a:gd name="connsiteY9" fmla="*/ 534724 h 684931"/>
                  <a:gd name="connsiteX10" fmla="*/ 186026 w 1426303"/>
                  <a:gd name="connsiteY10" fmla="*/ 302332 h 684931"/>
                  <a:gd name="connsiteX11" fmla="*/ 289 w 1426303"/>
                  <a:gd name="connsiteY11" fmla="*/ 272169 h 684931"/>
                  <a:gd name="connsiteX12" fmla="*/ 176500 w 1426303"/>
                  <a:gd name="connsiteY12" fmla="*/ 195175 h 684931"/>
                  <a:gd name="connsiteX13" fmla="*/ 157186 w 1426303"/>
                  <a:gd name="connsiteY13" fmla="*/ 0 h 684931"/>
                  <a:gd name="connsiteX0" fmla="*/ 157186 w 1426303"/>
                  <a:gd name="connsiteY0" fmla="*/ 0 h 684931"/>
                  <a:gd name="connsiteX1" fmla="*/ 1096721 w 1426303"/>
                  <a:gd name="connsiteY1" fmla="*/ 971 h 684931"/>
                  <a:gd name="connsiteX2" fmla="*/ 1426303 w 1426303"/>
                  <a:gd name="connsiteY2" fmla="*/ 532960 h 684931"/>
                  <a:gd name="connsiteX3" fmla="*/ 1136145 w 1426303"/>
                  <a:gd name="connsiteY3" fmla="*/ 533313 h 684931"/>
                  <a:gd name="connsiteX4" fmla="*/ 1025814 w 1426303"/>
                  <a:gd name="connsiteY4" fmla="*/ 408694 h 684931"/>
                  <a:gd name="connsiteX5" fmla="*/ 970252 w 1426303"/>
                  <a:gd name="connsiteY5" fmla="*/ 533312 h 684931"/>
                  <a:gd name="connsiteX6" fmla="*/ 505907 w 1426303"/>
                  <a:gd name="connsiteY6" fmla="*/ 534900 h 684931"/>
                  <a:gd name="connsiteX7" fmla="*/ 444789 w 1426303"/>
                  <a:gd name="connsiteY7" fmla="*/ 684919 h 684931"/>
                  <a:gd name="connsiteX8" fmla="*/ 365414 w 1426303"/>
                  <a:gd name="connsiteY8" fmla="*/ 533313 h 684931"/>
                  <a:gd name="connsiteX9" fmla="*/ 211866 w 1426303"/>
                  <a:gd name="connsiteY9" fmla="*/ 534724 h 684931"/>
                  <a:gd name="connsiteX10" fmla="*/ 186026 w 1426303"/>
                  <a:gd name="connsiteY10" fmla="*/ 302332 h 684931"/>
                  <a:gd name="connsiteX11" fmla="*/ 289 w 1426303"/>
                  <a:gd name="connsiteY11" fmla="*/ 272169 h 684931"/>
                  <a:gd name="connsiteX12" fmla="*/ 176500 w 1426303"/>
                  <a:gd name="connsiteY12" fmla="*/ 195175 h 684931"/>
                  <a:gd name="connsiteX13" fmla="*/ 157186 w 1426303"/>
                  <a:gd name="connsiteY13" fmla="*/ 0 h 684931"/>
                  <a:gd name="connsiteX0" fmla="*/ 157186 w 1426303"/>
                  <a:gd name="connsiteY0" fmla="*/ 0 h 684931"/>
                  <a:gd name="connsiteX1" fmla="*/ 1096721 w 1426303"/>
                  <a:gd name="connsiteY1" fmla="*/ 971 h 684931"/>
                  <a:gd name="connsiteX2" fmla="*/ 1426303 w 1426303"/>
                  <a:gd name="connsiteY2" fmla="*/ 532960 h 684931"/>
                  <a:gd name="connsiteX3" fmla="*/ 1136145 w 1426303"/>
                  <a:gd name="connsiteY3" fmla="*/ 533313 h 684931"/>
                  <a:gd name="connsiteX4" fmla="*/ 1025814 w 1426303"/>
                  <a:gd name="connsiteY4" fmla="*/ 408694 h 684931"/>
                  <a:gd name="connsiteX5" fmla="*/ 970252 w 1426303"/>
                  <a:gd name="connsiteY5" fmla="*/ 533312 h 684931"/>
                  <a:gd name="connsiteX6" fmla="*/ 505907 w 1426303"/>
                  <a:gd name="connsiteY6" fmla="*/ 534900 h 684931"/>
                  <a:gd name="connsiteX7" fmla="*/ 444789 w 1426303"/>
                  <a:gd name="connsiteY7" fmla="*/ 684919 h 684931"/>
                  <a:gd name="connsiteX8" fmla="*/ 365414 w 1426303"/>
                  <a:gd name="connsiteY8" fmla="*/ 533313 h 684931"/>
                  <a:gd name="connsiteX9" fmla="*/ 211866 w 1426303"/>
                  <a:gd name="connsiteY9" fmla="*/ 534724 h 684931"/>
                  <a:gd name="connsiteX10" fmla="*/ 186026 w 1426303"/>
                  <a:gd name="connsiteY10" fmla="*/ 302332 h 684931"/>
                  <a:gd name="connsiteX11" fmla="*/ 289 w 1426303"/>
                  <a:gd name="connsiteY11" fmla="*/ 272169 h 684931"/>
                  <a:gd name="connsiteX12" fmla="*/ 176500 w 1426303"/>
                  <a:gd name="connsiteY12" fmla="*/ 209462 h 684931"/>
                  <a:gd name="connsiteX13" fmla="*/ 157186 w 1426303"/>
                  <a:gd name="connsiteY13" fmla="*/ 0 h 684931"/>
                  <a:gd name="connsiteX0" fmla="*/ 140816 w 1409933"/>
                  <a:gd name="connsiteY0" fmla="*/ 0 h 684931"/>
                  <a:gd name="connsiteX1" fmla="*/ 1080351 w 1409933"/>
                  <a:gd name="connsiteY1" fmla="*/ 971 h 684931"/>
                  <a:gd name="connsiteX2" fmla="*/ 1409933 w 1409933"/>
                  <a:gd name="connsiteY2" fmla="*/ 532960 h 684931"/>
                  <a:gd name="connsiteX3" fmla="*/ 1119775 w 1409933"/>
                  <a:gd name="connsiteY3" fmla="*/ 533313 h 684931"/>
                  <a:gd name="connsiteX4" fmla="*/ 1009444 w 1409933"/>
                  <a:gd name="connsiteY4" fmla="*/ 408694 h 684931"/>
                  <a:gd name="connsiteX5" fmla="*/ 953882 w 1409933"/>
                  <a:gd name="connsiteY5" fmla="*/ 533312 h 684931"/>
                  <a:gd name="connsiteX6" fmla="*/ 489537 w 1409933"/>
                  <a:gd name="connsiteY6" fmla="*/ 534900 h 684931"/>
                  <a:gd name="connsiteX7" fmla="*/ 428419 w 1409933"/>
                  <a:gd name="connsiteY7" fmla="*/ 684919 h 684931"/>
                  <a:gd name="connsiteX8" fmla="*/ 349044 w 1409933"/>
                  <a:gd name="connsiteY8" fmla="*/ 533313 h 684931"/>
                  <a:gd name="connsiteX9" fmla="*/ 195496 w 1409933"/>
                  <a:gd name="connsiteY9" fmla="*/ 534724 h 684931"/>
                  <a:gd name="connsiteX10" fmla="*/ 169656 w 1409933"/>
                  <a:gd name="connsiteY10" fmla="*/ 302332 h 684931"/>
                  <a:gd name="connsiteX11" fmla="*/ 588 w 1409933"/>
                  <a:gd name="connsiteY11" fmla="*/ 272169 h 684931"/>
                  <a:gd name="connsiteX12" fmla="*/ 160130 w 1409933"/>
                  <a:gd name="connsiteY12" fmla="*/ 209462 h 684931"/>
                  <a:gd name="connsiteX13" fmla="*/ 140816 w 1409933"/>
                  <a:gd name="connsiteY13" fmla="*/ 0 h 684931"/>
                  <a:gd name="connsiteX0" fmla="*/ 140351 w 1409468"/>
                  <a:gd name="connsiteY0" fmla="*/ 0 h 684931"/>
                  <a:gd name="connsiteX1" fmla="*/ 1079886 w 1409468"/>
                  <a:gd name="connsiteY1" fmla="*/ 971 h 684931"/>
                  <a:gd name="connsiteX2" fmla="*/ 1409468 w 1409468"/>
                  <a:gd name="connsiteY2" fmla="*/ 532960 h 684931"/>
                  <a:gd name="connsiteX3" fmla="*/ 1119310 w 1409468"/>
                  <a:gd name="connsiteY3" fmla="*/ 533313 h 684931"/>
                  <a:gd name="connsiteX4" fmla="*/ 1008979 w 1409468"/>
                  <a:gd name="connsiteY4" fmla="*/ 408694 h 684931"/>
                  <a:gd name="connsiteX5" fmla="*/ 953417 w 1409468"/>
                  <a:gd name="connsiteY5" fmla="*/ 533312 h 684931"/>
                  <a:gd name="connsiteX6" fmla="*/ 489072 w 1409468"/>
                  <a:gd name="connsiteY6" fmla="*/ 534900 h 684931"/>
                  <a:gd name="connsiteX7" fmla="*/ 427954 w 1409468"/>
                  <a:gd name="connsiteY7" fmla="*/ 684919 h 684931"/>
                  <a:gd name="connsiteX8" fmla="*/ 348579 w 1409468"/>
                  <a:gd name="connsiteY8" fmla="*/ 533313 h 684931"/>
                  <a:gd name="connsiteX9" fmla="*/ 195031 w 1409468"/>
                  <a:gd name="connsiteY9" fmla="*/ 534724 h 684931"/>
                  <a:gd name="connsiteX10" fmla="*/ 169191 w 1409468"/>
                  <a:gd name="connsiteY10" fmla="*/ 302332 h 684931"/>
                  <a:gd name="connsiteX11" fmla="*/ 123 w 1409468"/>
                  <a:gd name="connsiteY11" fmla="*/ 272169 h 684931"/>
                  <a:gd name="connsiteX12" fmla="*/ 159665 w 1409468"/>
                  <a:gd name="connsiteY12" fmla="*/ 209462 h 684931"/>
                  <a:gd name="connsiteX13" fmla="*/ 140351 w 1409468"/>
                  <a:gd name="connsiteY13" fmla="*/ 0 h 684931"/>
                  <a:gd name="connsiteX0" fmla="*/ 140351 w 1409468"/>
                  <a:gd name="connsiteY0" fmla="*/ 0 h 684931"/>
                  <a:gd name="connsiteX1" fmla="*/ 1079886 w 1409468"/>
                  <a:gd name="connsiteY1" fmla="*/ 971 h 684931"/>
                  <a:gd name="connsiteX2" fmla="*/ 1409468 w 1409468"/>
                  <a:gd name="connsiteY2" fmla="*/ 532960 h 684931"/>
                  <a:gd name="connsiteX3" fmla="*/ 1119310 w 1409468"/>
                  <a:gd name="connsiteY3" fmla="*/ 533313 h 684931"/>
                  <a:gd name="connsiteX4" fmla="*/ 1008979 w 1409468"/>
                  <a:gd name="connsiteY4" fmla="*/ 408694 h 684931"/>
                  <a:gd name="connsiteX5" fmla="*/ 953417 w 1409468"/>
                  <a:gd name="connsiteY5" fmla="*/ 533312 h 684931"/>
                  <a:gd name="connsiteX6" fmla="*/ 489072 w 1409468"/>
                  <a:gd name="connsiteY6" fmla="*/ 534900 h 684931"/>
                  <a:gd name="connsiteX7" fmla="*/ 427954 w 1409468"/>
                  <a:gd name="connsiteY7" fmla="*/ 684919 h 684931"/>
                  <a:gd name="connsiteX8" fmla="*/ 348579 w 1409468"/>
                  <a:gd name="connsiteY8" fmla="*/ 533313 h 684931"/>
                  <a:gd name="connsiteX9" fmla="*/ 195031 w 1409468"/>
                  <a:gd name="connsiteY9" fmla="*/ 534724 h 684931"/>
                  <a:gd name="connsiteX10" fmla="*/ 169191 w 1409468"/>
                  <a:gd name="connsiteY10" fmla="*/ 302332 h 684931"/>
                  <a:gd name="connsiteX11" fmla="*/ 123 w 1409468"/>
                  <a:gd name="connsiteY11" fmla="*/ 272169 h 684931"/>
                  <a:gd name="connsiteX12" fmla="*/ 159665 w 1409468"/>
                  <a:gd name="connsiteY12" fmla="*/ 209462 h 684931"/>
                  <a:gd name="connsiteX13" fmla="*/ 140351 w 1409468"/>
                  <a:gd name="connsiteY13" fmla="*/ 0 h 684931"/>
                  <a:gd name="connsiteX0" fmla="*/ 140351 w 1409468"/>
                  <a:gd name="connsiteY0" fmla="*/ 0 h 687311"/>
                  <a:gd name="connsiteX1" fmla="*/ 1079886 w 1409468"/>
                  <a:gd name="connsiteY1" fmla="*/ 971 h 687311"/>
                  <a:gd name="connsiteX2" fmla="*/ 1409468 w 1409468"/>
                  <a:gd name="connsiteY2" fmla="*/ 532960 h 687311"/>
                  <a:gd name="connsiteX3" fmla="*/ 1119310 w 1409468"/>
                  <a:gd name="connsiteY3" fmla="*/ 533313 h 687311"/>
                  <a:gd name="connsiteX4" fmla="*/ 1008979 w 1409468"/>
                  <a:gd name="connsiteY4" fmla="*/ 408694 h 687311"/>
                  <a:gd name="connsiteX5" fmla="*/ 953417 w 1409468"/>
                  <a:gd name="connsiteY5" fmla="*/ 533312 h 687311"/>
                  <a:gd name="connsiteX6" fmla="*/ 489072 w 1409468"/>
                  <a:gd name="connsiteY6" fmla="*/ 534900 h 687311"/>
                  <a:gd name="connsiteX7" fmla="*/ 427954 w 1409468"/>
                  <a:gd name="connsiteY7" fmla="*/ 687300 h 687311"/>
                  <a:gd name="connsiteX8" fmla="*/ 348579 w 1409468"/>
                  <a:gd name="connsiteY8" fmla="*/ 533313 h 687311"/>
                  <a:gd name="connsiteX9" fmla="*/ 195031 w 1409468"/>
                  <a:gd name="connsiteY9" fmla="*/ 534724 h 687311"/>
                  <a:gd name="connsiteX10" fmla="*/ 169191 w 1409468"/>
                  <a:gd name="connsiteY10" fmla="*/ 302332 h 687311"/>
                  <a:gd name="connsiteX11" fmla="*/ 123 w 1409468"/>
                  <a:gd name="connsiteY11" fmla="*/ 272169 h 687311"/>
                  <a:gd name="connsiteX12" fmla="*/ 159665 w 1409468"/>
                  <a:gd name="connsiteY12" fmla="*/ 209462 h 687311"/>
                  <a:gd name="connsiteX13" fmla="*/ 140351 w 1409468"/>
                  <a:gd name="connsiteY13" fmla="*/ 0 h 687311"/>
                  <a:gd name="connsiteX0" fmla="*/ 140351 w 1409468"/>
                  <a:gd name="connsiteY0" fmla="*/ 0 h 687311"/>
                  <a:gd name="connsiteX1" fmla="*/ 1108461 w 1409468"/>
                  <a:gd name="connsiteY1" fmla="*/ 971 h 687311"/>
                  <a:gd name="connsiteX2" fmla="*/ 1409468 w 1409468"/>
                  <a:gd name="connsiteY2" fmla="*/ 532960 h 687311"/>
                  <a:gd name="connsiteX3" fmla="*/ 1119310 w 1409468"/>
                  <a:gd name="connsiteY3" fmla="*/ 533313 h 687311"/>
                  <a:gd name="connsiteX4" fmla="*/ 1008979 w 1409468"/>
                  <a:gd name="connsiteY4" fmla="*/ 408694 h 687311"/>
                  <a:gd name="connsiteX5" fmla="*/ 953417 w 1409468"/>
                  <a:gd name="connsiteY5" fmla="*/ 533312 h 687311"/>
                  <a:gd name="connsiteX6" fmla="*/ 489072 w 1409468"/>
                  <a:gd name="connsiteY6" fmla="*/ 534900 h 687311"/>
                  <a:gd name="connsiteX7" fmla="*/ 427954 w 1409468"/>
                  <a:gd name="connsiteY7" fmla="*/ 687300 h 687311"/>
                  <a:gd name="connsiteX8" fmla="*/ 348579 w 1409468"/>
                  <a:gd name="connsiteY8" fmla="*/ 533313 h 687311"/>
                  <a:gd name="connsiteX9" fmla="*/ 195031 w 1409468"/>
                  <a:gd name="connsiteY9" fmla="*/ 534724 h 687311"/>
                  <a:gd name="connsiteX10" fmla="*/ 169191 w 1409468"/>
                  <a:gd name="connsiteY10" fmla="*/ 302332 h 687311"/>
                  <a:gd name="connsiteX11" fmla="*/ 123 w 1409468"/>
                  <a:gd name="connsiteY11" fmla="*/ 272169 h 687311"/>
                  <a:gd name="connsiteX12" fmla="*/ 159665 w 1409468"/>
                  <a:gd name="connsiteY12" fmla="*/ 209462 h 687311"/>
                  <a:gd name="connsiteX13" fmla="*/ 140351 w 1409468"/>
                  <a:gd name="connsiteY13" fmla="*/ 0 h 687311"/>
                  <a:gd name="connsiteX0" fmla="*/ 140351 w 1409468"/>
                  <a:gd name="connsiteY0" fmla="*/ 0 h 687311"/>
                  <a:gd name="connsiteX1" fmla="*/ 1108461 w 1409468"/>
                  <a:gd name="connsiteY1" fmla="*/ 971 h 687311"/>
                  <a:gd name="connsiteX2" fmla="*/ 1409468 w 1409468"/>
                  <a:gd name="connsiteY2" fmla="*/ 532960 h 687311"/>
                  <a:gd name="connsiteX3" fmla="*/ 1119310 w 1409468"/>
                  <a:gd name="connsiteY3" fmla="*/ 533313 h 687311"/>
                  <a:gd name="connsiteX4" fmla="*/ 1008979 w 1409468"/>
                  <a:gd name="connsiteY4" fmla="*/ 408694 h 687311"/>
                  <a:gd name="connsiteX5" fmla="*/ 953417 w 1409468"/>
                  <a:gd name="connsiteY5" fmla="*/ 533312 h 687311"/>
                  <a:gd name="connsiteX6" fmla="*/ 489072 w 1409468"/>
                  <a:gd name="connsiteY6" fmla="*/ 534900 h 687311"/>
                  <a:gd name="connsiteX7" fmla="*/ 427954 w 1409468"/>
                  <a:gd name="connsiteY7" fmla="*/ 687300 h 687311"/>
                  <a:gd name="connsiteX8" fmla="*/ 348579 w 1409468"/>
                  <a:gd name="connsiteY8" fmla="*/ 533313 h 687311"/>
                  <a:gd name="connsiteX9" fmla="*/ 131531 w 1409468"/>
                  <a:gd name="connsiteY9" fmla="*/ 534724 h 687311"/>
                  <a:gd name="connsiteX10" fmla="*/ 169191 w 1409468"/>
                  <a:gd name="connsiteY10" fmla="*/ 302332 h 687311"/>
                  <a:gd name="connsiteX11" fmla="*/ 123 w 1409468"/>
                  <a:gd name="connsiteY11" fmla="*/ 272169 h 687311"/>
                  <a:gd name="connsiteX12" fmla="*/ 159665 w 1409468"/>
                  <a:gd name="connsiteY12" fmla="*/ 209462 h 687311"/>
                  <a:gd name="connsiteX13" fmla="*/ 140351 w 1409468"/>
                  <a:gd name="connsiteY13" fmla="*/ 0 h 687311"/>
                  <a:gd name="connsiteX0" fmla="*/ 127651 w 1409468"/>
                  <a:gd name="connsiteY0" fmla="*/ 0 h 687311"/>
                  <a:gd name="connsiteX1" fmla="*/ 1108461 w 1409468"/>
                  <a:gd name="connsiteY1" fmla="*/ 971 h 687311"/>
                  <a:gd name="connsiteX2" fmla="*/ 1409468 w 1409468"/>
                  <a:gd name="connsiteY2" fmla="*/ 532960 h 687311"/>
                  <a:gd name="connsiteX3" fmla="*/ 1119310 w 1409468"/>
                  <a:gd name="connsiteY3" fmla="*/ 533313 h 687311"/>
                  <a:gd name="connsiteX4" fmla="*/ 1008979 w 1409468"/>
                  <a:gd name="connsiteY4" fmla="*/ 408694 h 687311"/>
                  <a:gd name="connsiteX5" fmla="*/ 953417 w 1409468"/>
                  <a:gd name="connsiteY5" fmla="*/ 533312 h 687311"/>
                  <a:gd name="connsiteX6" fmla="*/ 489072 w 1409468"/>
                  <a:gd name="connsiteY6" fmla="*/ 534900 h 687311"/>
                  <a:gd name="connsiteX7" fmla="*/ 427954 w 1409468"/>
                  <a:gd name="connsiteY7" fmla="*/ 687300 h 687311"/>
                  <a:gd name="connsiteX8" fmla="*/ 348579 w 1409468"/>
                  <a:gd name="connsiteY8" fmla="*/ 533313 h 687311"/>
                  <a:gd name="connsiteX9" fmla="*/ 131531 w 1409468"/>
                  <a:gd name="connsiteY9" fmla="*/ 534724 h 687311"/>
                  <a:gd name="connsiteX10" fmla="*/ 169191 w 1409468"/>
                  <a:gd name="connsiteY10" fmla="*/ 302332 h 687311"/>
                  <a:gd name="connsiteX11" fmla="*/ 123 w 1409468"/>
                  <a:gd name="connsiteY11" fmla="*/ 272169 h 687311"/>
                  <a:gd name="connsiteX12" fmla="*/ 159665 w 1409468"/>
                  <a:gd name="connsiteY12" fmla="*/ 209462 h 687311"/>
                  <a:gd name="connsiteX13" fmla="*/ 127651 w 1409468"/>
                  <a:gd name="connsiteY13" fmla="*/ 0 h 687311"/>
                  <a:gd name="connsiteX0" fmla="*/ 127731 w 1409548"/>
                  <a:gd name="connsiteY0" fmla="*/ 0 h 687311"/>
                  <a:gd name="connsiteX1" fmla="*/ 1108541 w 1409548"/>
                  <a:gd name="connsiteY1" fmla="*/ 971 h 687311"/>
                  <a:gd name="connsiteX2" fmla="*/ 1409548 w 1409548"/>
                  <a:gd name="connsiteY2" fmla="*/ 532960 h 687311"/>
                  <a:gd name="connsiteX3" fmla="*/ 1119390 w 1409548"/>
                  <a:gd name="connsiteY3" fmla="*/ 533313 h 687311"/>
                  <a:gd name="connsiteX4" fmla="*/ 1009059 w 1409548"/>
                  <a:gd name="connsiteY4" fmla="*/ 408694 h 687311"/>
                  <a:gd name="connsiteX5" fmla="*/ 953497 w 1409548"/>
                  <a:gd name="connsiteY5" fmla="*/ 533312 h 687311"/>
                  <a:gd name="connsiteX6" fmla="*/ 489152 w 1409548"/>
                  <a:gd name="connsiteY6" fmla="*/ 534900 h 687311"/>
                  <a:gd name="connsiteX7" fmla="*/ 428034 w 1409548"/>
                  <a:gd name="connsiteY7" fmla="*/ 687300 h 687311"/>
                  <a:gd name="connsiteX8" fmla="*/ 348659 w 1409548"/>
                  <a:gd name="connsiteY8" fmla="*/ 533313 h 687311"/>
                  <a:gd name="connsiteX9" fmla="*/ 131611 w 1409548"/>
                  <a:gd name="connsiteY9" fmla="*/ 534724 h 687311"/>
                  <a:gd name="connsiteX10" fmla="*/ 169271 w 1409548"/>
                  <a:gd name="connsiteY10" fmla="*/ 302332 h 687311"/>
                  <a:gd name="connsiteX11" fmla="*/ 203 w 1409548"/>
                  <a:gd name="connsiteY11" fmla="*/ 272169 h 687311"/>
                  <a:gd name="connsiteX12" fmla="*/ 134345 w 1409548"/>
                  <a:gd name="connsiteY12" fmla="*/ 201274 h 687311"/>
                  <a:gd name="connsiteX13" fmla="*/ 127731 w 1409548"/>
                  <a:gd name="connsiteY13" fmla="*/ 0 h 687311"/>
                  <a:gd name="connsiteX0" fmla="*/ 127731 w 1409548"/>
                  <a:gd name="connsiteY0" fmla="*/ 0 h 687311"/>
                  <a:gd name="connsiteX1" fmla="*/ 1108541 w 1409548"/>
                  <a:gd name="connsiteY1" fmla="*/ 971 h 687311"/>
                  <a:gd name="connsiteX2" fmla="*/ 1409548 w 1409548"/>
                  <a:gd name="connsiteY2" fmla="*/ 532960 h 687311"/>
                  <a:gd name="connsiteX3" fmla="*/ 1119390 w 1409548"/>
                  <a:gd name="connsiteY3" fmla="*/ 533313 h 687311"/>
                  <a:gd name="connsiteX4" fmla="*/ 1009059 w 1409548"/>
                  <a:gd name="connsiteY4" fmla="*/ 408694 h 687311"/>
                  <a:gd name="connsiteX5" fmla="*/ 953497 w 1409548"/>
                  <a:gd name="connsiteY5" fmla="*/ 533312 h 687311"/>
                  <a:gd name="connsiteX6" fmla="*/ 489152 w 1409548"/>
                  <a:gd name="connsiteY6" fmla="*/ 534900 h 687311"/>
                  <a:gd name="connsiteX7" fmla="*/ 428034 w 1409548"/>
                  <a:gd name="connsiteY7" fmla="*/ 687300 h 687311"/>
                  <a:gd name="connsiteX8" fmla="*/ 348659 w 1409548"/>
                  <a:gd name="connsiteY8" fmla="*/ 533313 h 687311"/>
                  <a:gd name="connsiteX9" fmla="*/ 131611 w 1409548"/>
                  <a:gd name="connsiteY9" fmla="*/ 534724 h 687311"/>
                  <a:gd name="connsiteX10" fmla="*/ 127996 w 1409548"/>
                  <a:gd name="connsiteY10" fmla="*/ 306426 h 687311"/>
                  <a:gd name="connsiteX11" fmla="*/ 203 w 1409548"/>
                  <a:gd name="connsiteY11" fmla="*/ 272169 h 687311"/>
                  <a:gd name="connsiteX12" fmla="*/ 134345 w 1409548"/>
                  <a:gd name="connsiteY12" fmla="*/ 201274 h 687311"/>
                  <a:gd name="connsiteX13" fmla="*/ 127731 w 1409548"/>
                  <a:gd name="connsiteY13" fmla="*/ 0 h 687311"/>
                  <a:gd name="connsiteX0" fmla="*/ 127731 w 1409548"/>
                  <a:gd name="connsiteY0" fmla="*/ 0 h 687311"/>
                  <a:gd name="connsiteX1" fmla="*/ 1108541 w 1409548"/>
                  <a:gd name="connsiteY1" fmla="*/ 971 h 687311"/>
                  <a:gd name="connsiteX2" fmla="*/ 1409548 w 1409548"/>
                  <a:gd name="connsiteY2" fmla="*/ 532960 h 687311"/>
                  <a:gd name="connsiteX3" fmla="*/ 1119390 w 1409548"/>
                  <a:gd name="connsiteY3" fmla="*/ 533313 h 687311"/>
                  <a:gd name="connsiteX4" fmla="*/ 1009059 w 1409548"/>
                  <a:gd name="connsiteY4" fmla="*/ 408694 h 687311"/>
                  <a:gd name="connsiteX5" fmla="*/ 953497 w 1409548"/>
                  <a:gd name="connsiteY5" fmla="*/ 533312 h 687311"/>
                  <a:gd name="connsiteX6" fmla="*/ 489152 w 1409548"/>
                  <a:gd name="connsiteY6" fmla="*/ 534900 h 687311"/>
                  <a:gd name="connsiteX7" fmla="*/ 428034 w 1409548"/>
                  <a:gd name="connsiteY7" fmla="*/ 687300 h 687311"/>
                  <a:gd name="connsiteX8" fmla="*/ 348659 w 1409548"/>
                  <a:gd name="connsiteY8" fmla="*/ 533313 h 687311"/>
                  <a:gd name="connsiteX9" fmla="*/ 131611 w 1409548"/>
                  <a:gd name="connsiteY9" fmla="*/ 534724 h 687311"/>
                  <a:gd name="connsiteX10" fmla="*/ 127996 w 1409548"/>
                  <a:gd name="connsiteY10" fmla="*/ 306426 h 687311"/>
                  <a:gd name="connsiteX11" fmla="*/ 203 w 1409548"/>
                  <a:gd name="connsiteY11" fmla="*/ 272169 h 687311"/>
                  <a:gd name="connsiteX12" fmla="*/ 134345 w 1409548"/>
                  <a:gd name="connsiteY12" fmla="*/ 201274 h 687311"/>
                  <a:gd name="connsiteX13" fmla="*/ 127731 w 1409548"/>
                  <a:gd name="connsiteY13" fmla="*/ 0 h 687311"/>
                  <a:gd name="connsiteX0" fmla="*/ 127749 w 1409566"/>
                  <a:gd name="connsiteY0" fmla="*/ 0 h 687311"/>
                  <a:gd name="connsiteX1" fmla="*/ 1108559 w 1409566"/>
                  <a:gd name="connsiteY1" fmla="*/ 971 h 687311"/>
                  <a:gd name="connsiteX2" fmla="*/ 1409566 w 1409566"/>
                  <a:gd name="connsiteY2" fmla="*/ 532960 h 687311"/>
                  <a:gd name="connsiteX3" fmla="*/ 1119408 w 1409566"/>
                  <a:gd name="connsiteY3" fmla="*/ 533313 h 687311"/>
                  <a:gd name="connsiteX4" fmla="*/ 1009077 w 1409566"/>
                  <a:gd name="connsiteY4" fmla="*/ 408694 h 687311"/>
                  <a:gd name="connsiteX5" fmla="*/ 953515 w 1409566"/>
                  <a:gd name="connsiteY5" fmla="*/ 533312 h 687311"/>
                  <a:gd name="connsiteX6" fmla="*/ 489170 w 1409566"/>
                  <a:gd name="connsiteY6" fmla="*/ 534900 h 687311"/>
                  <a:gd name="connsiteX7" fmla="*/ 428052 w 1409566"/>
                  <a:gd name="connsiteY7" fmla="*/ 687300 h 687311"/>
                  <a:gd name="connsiteX8" fmla="*/ 348677 w 1409566"/>
                  <a:gd name="connsiteY8" fmla="*/ 533313 h 687311"/>
                  <a:gd name="connsiteX9" fmla="*/ 131629 w 1409566"/>
                  <a:gd name="connsiteY9" fmla="*/ 534724 h 687311"/>
                  <a:gd name="connsiteX10" fmla="*/ 128014 w 1409566"/>
                  <a:gd name="connsiteY10" fmla="*/ 306426 h 687311"/>
                  <a:gd name="connsiteX11" fmla="*/ 221 w 1409566"/>
                  <a:gd name="connsiteY11" fmla="*/ 272169 h 687311"/>
                  <a:gd name="connsiteX12" fmla="*/ 131188 w 1409566"/>
                  <a:gd name="connsiteY12" fmla="*/ 201274 h 687311"/>
                  <a:gd name="connsiteX13" fmla="*/ 127749 w 1409566"/>
                  <a:gd name="connsiteY13" fmla="*/ 0 h 687311"/>
                  <a:gd name="connsiteX0" fmla="*/ 127770 w 1409587"/>
                  <a:gd name="connsiteY0" fmla="*/ 0 h 687311"/>
                  <a:gd name="connsiteX1" fmla="*/ 1108580 w 1409587"/>
                  <a:gd name="connsiteY1" fmla="*/ 971 h 687311"/>
                  <a:gd name="connsiteX2" fmla="*/ 1409587 w 1409587"/>
                  <a:gd name="connsiteY2" fmla="*/ 532960 h 687311"/>
                  <a:gd name="connsiteX3" fmla="*/ 1119429 w 1409587"/>
                  <a:gd name="connsiteY3" fmla="*/ 533313 h 687311"/>
                  <a:gd name="connsiteX4" fmla="*/ 1009098 w 1409587"/>
                  <a:gd name="connsiteY4" fmla="*/ 408694 h 687311"/>
                  <a:gd name="connsiteX5" fmla="*/ 953536 w 1409587"/>
                  <a:gd name="connsiteY5" fmla="*/ 533312 h 687311"/>
                  <a:gd name="connsiteX6" fmla="*/ 489191 w 1409587"/>
                  <a:gd name="connsiteY6" fmla="*/ 534900 h 687311"/>
                  <a:gd name="connsiteX7" fmla="*/ 428073 w 1409587"/>
                  <a:gd name="connsiteY7" fmla="*/ 687300 h 687311"/>
                  <a:gd name="connsiteX8" fmla="*/ 348698 w 1409587"/>
                  <a:gd name="connsiteY8" fmla="*/ 533313 h 687311"/>
                  <a:gd name="connsiteX9" fmla="*/ 131650 w 1409587"/>
                  <a:gd name="connsiteY9" fmla="*/ 534724 h 687311"/>
                  <a:gd name="connsiteX10" fmla="*/ 128035 w 1409587"/>
                  <a:gd name="connsiteY10" fmla="*/ 306426 h 687311"/>
                  <a:gd name="connsiteX11" fmla="*/ 242 w 1409587"/>
                  <a:gd name="connsiteY11" fmla="*/ 272169 h 687311"/>
                  <a:gd name="connsiteX12" fmla="*/ 128034 w 1409587"/>
                  <a:gd name="connsiteY12" fmla="*/ 197180 h 687311"/>
                  <a:gd name="connsiteX13" fmla="*/ 127770 w 1409587"/>
                  <a:gd name="connsiteY13" fmla="*/ 0 h 687311"/>
                  <a:gd name="connsiteX0" fmla="*/ 220639 w 1409587"/>
                  <a:gd name="connsiteY0" fmla="*/ 0 h 687311"/>
                  <a:gd name="connsiteX1" fmla="*/ 1108580 w 1409587"/>
                  <a:gd name="connsiteY1" fmla="*/ 971 h 687311"/>
                  <a:gd name="connsiteX2" fmla="*/ 1409587 w 1409587"/>
                  <a:gd name="connsiteY2" fmla="*/ 532960 h 687311"/>
                  <a:gd name="connsiteX3" fmla="*/ 1119429 w 1409587"/>
                  <a:gd name="connsiteY3" fmla="*/ 533313 h 687311"/>
                  <a:gd name="connsiteX4" fmla="*/ 1009098 w 1409587"/>
                  <a:gd name="connsiteY4" fmla="*/ 408694 h 687311"/>
                  <a:gd name="connsiteX5" fmla="*/ 953536 w 1409587"/>
                  <a:gd name="connsiteY5" fmla="*/ 533312 h 687311"/>
                  <a:gd name="connsiteX6" fmla="*/ 489191 w 1409587"/>
                  <a:gd name="connsiteY6" fmla="*/ 534900 h 687311"/>
                  <a:gd name="connsiteX7" fmla="*/ 428073 w 1409587"/>
                  <a:gd name="connsiteY7" fmla="*/ 687300 h 687311"/>
                  <a:gd name="connsiteX8" fmla="*/ 348698 w 1409587"/>
                  <a:gd name="connsiteY8" fmla="*/ 533313 h 687311"/>
                  <a:gd name="connsiteX9" fmla="*/ 131650 w 1409587"/>
                  <a:gd name="connsiteY9" fmla="*/ 534724 h 687311"/>
                  <a:gd name="connsiteX10" fmla="*/ 128035 w 1409587"/>
                  <a:gd name="connsiteY10" fmla="*/ 306426 h 687311"/>
                  <a:gd name="connsiteX11" fmla="*/ 242 w 1409587"/>
                  <a:gd name="connsiteY11" fmla="*/ 272169 h 687311"/>
                  <a:gd name="connsiteX12" fmla="*/ 128034 w 1409587"/>
                  <a:gd name="connsiteY12" fmla="*/ 197180 h 687311"/>
                  <a:gd name="connsiteX13" fmla="*/ 220639 w 1409587"/>
                  <a:gd name="connsiteY13" fmla="*/ 0 h 687311"/>
                  <a:gd name="connsiteX0" fmla="*/ 220455 w 1409403"/>
                  <a:gd name="connsiteY0" fmla="*/ 0 h 687311"/>
                  <a:gd name="connsiteX1" fmla="*/ 1108396 w 1409403"/>
                  <a:gd name="connsiteY1" fmla="*/ 971 h 687311"/>
                  <a:gd name="connsiteX2" fmla="*/ 1409403 w 1409403"/>
                  <a:gd name="connsiteY2" fmla="*/ 532960 h 687311"/>
                  <a:gd name="connsiteX3" fmla="*/ 1119245 w 1409403"/>
                  <a:gd name="connsiteY3" fmla="*/ 533313 h 687311"/>
                  <a:gd name="connsiteX4" fmla="*/ 1008914 w 1409403"/>
                  <a:gd name="connsiteY4" fmla="*/ 408694 h 687311"/>
                  <a:gd name="connsiteX5" fmla="*/ 953352 w 1409403"/>
                  <a:gd name="connsiteY5" fmla="*/ 533312 h 687311"/>
                  <a:gd name="connsiteX6" fmla="*/ 489007 w 1409403"/>
                  <a:gd name="connsiteY6" fmla="*/ 534900 h 687311"/>
                  <a:gd name="connsiteX7" fmla="*/ 427889 w 1409403"/>
                  <a:gd name="connsiteY7" fmla="*/ 687300 h 687311"/>
                  <a:gd name="connsiteX8" fmla="*/ 348514 w 1409403"/>
                  <a:gd name="connsiteY8" fmla="*/ 533313 h 687311"/>
                  <a:gd name="connsiteX9" fmla="*/ 131466 w 1409403"/>
                  <a:gd name="connsiteY9" fmla="*/ 534724 h 687311"/>
                  <a:gd name="connsiteX10" fmla="*/ 127851 w 1409403"/>
                  <a:gd name="connsiteY10" fmla="*/ 306426 h 687311"/>
                  <a:gd name="connsiteX11" fmla="*/ 58 w 1409403"/>
                  <a:gd name="connsiteY11" fmla="*/ 272169 h 687311"/>
                  <a:gd name="connsiteX12" fmla="*/ 230244 w 1409403"/>
                  <a:gd name="connsiteY12" fmla="*/ 194109 h 687311"/>
                  <a:gd name="connsiteX13" fmla="*/ 220455 w 1409403"/>
                  <a:gd name="connsiteY13" fmla="*/ 0 h 687311"/>
                  <a:gd name="connsiteX0" fmla="*/ 220455 w 1409403"/>
                  <a:gd name="connsiteY0" fmla="*/ 0 h 687311"/>
                  <a:gd name="connsiteX1" fmla="*/ 1108396 w 1409403"/>
                  <a:gd name="connsiteY1" fmla="*/ 971 h 687311"/>
                  <a:gd name="connsiteX2" fmla="*/ 1409403 w 1409403"/>
                  <a:gd name="connsiteY2" fmla="*/ 532960 h 687311"/>
                  <a:gd name="connsiteX3" fmla="*/ 1119245 w 1409403"/>
                  <a:gd name="connsiteY3" fmla="*/ 533313 h 687311"/>
                  <a:gd name="connsiteX4" fmla="*/ 1008914 w 1409403"/>
                  <a:gd name="connsiteY4" fmla="*/ 408694 h 687311"/>
                  <a:gd name="connsiteX5" fmla="*/ 953352 w 1409403"/>
                  <a:gd name="connsiteY5" fmla="*/ 533312 h 687311"/>
                  <a:gd name="connsiteX6" fmla="*/ 489007 w 1409403"/>
                  <a:gd name="connsiteY6" fmla="*/ 534900 h 687311"/>
                  <a:gd name="connsiteX7" fmla="*/ 427889 w 1409403"/>
                  <a:gd name="connsiteY7" fmla="*/ 687300 h 687311"/>
                  <a:gd name="connsiteX8" fmla="*/ 348514 w 1409403"/>
                  <a:gd name="connsiteY8" fmla="*/ 533313 h 687311"/>
                  <a:gd name="connsiteX9" fmla="*/ 131466 w 1409403"/>
                  <a:gd name="connsiteY9" fmla="*/ 534724 h 687311"/>
                  <a:gd name="connsiteX10" fmla="*/ 242151 w 1409403"/>
                  <a:gd name="connsiteY10" fmla="*/ 300285 h 687311"/>
                  <a:gd name="connsiteX11" fmla="*/ 58 w 1409403"/>
                  <a:gd name="connsiteY11" fmla="*/ 272169 h 687311"/>
                  <a:gd name="connsiteX12" fmla="*/ 230244 w 1409403"/>
                  <a:gd name="connsiteY12" fmla="*/ 194109 h 687311"/>
                  <a:gd name="connsiteX13" fmla="*/ 220455 w 1409403"/>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50592 w 1328529"/>
                  <a:gd name="connsiteY9" fmla="*/ 534724 h 687311"/>
                  <a:gd name="connsiteX10" fmla="*/ 161277 w 1328529"/>
                  <a:gd name="connsiteY10" fmla="*/ 300285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174417 w 1328529"/>
                  <a:gd name="connsiteY9" fmla="*/ 534724 h 687311"/>
                  <a:gd name="connsiteX10" fmla="*/ 161277 w 1328529"/>
                  <a:gd name="connsiteY10" fmla="*/ 300285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174417 w 1328529"/>
                  <a:gd name="connsiteY9" fmla="*/ 534724 h 687311"/>
                  <a:gd name="connsiteX10" fmla="*/ 161277 w 1328529"/>
                  <a:gd name="connsiteY10" fmla="*/ 300285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174417 w 1328529"/>
                  <a:gd name="connsiteY9" fmla="*/ 534724 h 687311"/>
                  <a:gd name="connsiteX10" fmla="*/ 158896 w 1328529"/>
                  <a:gd name="connsiteY10" fmla="*/ 300285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174417 w 1328529"/>
                  <a:gd name="connsiteY9" fmla="*/ 534724 h 687311"/>
                  <a:gd name="connsiteX10" fmla="*/ 156514 w 1328529"/>
                  <a:gd name="connsiteY10" fmla="*/ 312567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174417 w 1328529"/>
                  <a:gd name="connsiteY9" fmla="*/ 534724 h 687311"/>
                  <a:gd name="connsiteX10" fmla="*/ 158896 w 1328529"/>
                  <a:gd name="connsiteY10" fmla="*/ 312567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299"/>
                  <a:gd name="connsiteX1" fmla="*/ 1027522 w 1328529"/>
                  <a:gd name="connsiteY1" fmla="*/ 971 h 687299"/>
                  <a:gd name="connsiteX2" fmla="*/ 1328529 w 1328529"/>
                  <a:gd name="connsiteY2" fmla="*/ 532960 h 687299"/>
                  <a:gd name="connsiteX3" fmla="*/ 1038371 w 1328529"/>
                  <a:gd name="connsiteY3" fmla="*/ 533313 h 687299"/>
                  <a:gd name="connsiteX4" fmla="*/ 928040 w 1328529"/>
                  <a:gd name="connsiteY4" fmla="*/ 408694 h 687299"/>
                  <a:gd name="connsiteX5" fmla="*/ 872478 w 1328529"/>
                  <a:gd name="connsiteY5" fmla="*/ 533312 h 687299"/>
                  <a:gd name="connsiteX6" fmla="*/ 408133 w 1328529"/>
                  <a:gd name="connsiteY6" fmla="*/ 534900 h 687299"/>
                  <a:gd name="connsiteX7" fmla="*/ 347015 w 1328529"/>
                  <a:gd name="connsiteY7" fmla="*/ 687300 h 687299"/>
                  <a:gd name="connsiteX8" fmla="*/ 222396 w 1328529"/>
                  <a:gd name="connsiteY8" fmla="*/ 533314 h 687299"/>
                  <a:gd name="connsiteX9" fmla="*/ 174417 w 1328529"/>
                  <a:gd name="connsiteY9" fmla="*/ 534724 h 687299"/>
                  <a:gd name="connsiteX10" fmla="*/ 158896 w 1328529"/>
                  <a:gd name="connsiteY10" fmla="*/ 312567 h 687299"/>
                  <a:gd name="connsiteX11" fmla="*/ 146 w 1328529"/>
                  <a:gd name="connsiteY11" fmla="*/ 272169 h 687299"/>
                  <a:gd name="connsiteX12" fmla="*/ 149370 w 1328529"/>
                  <a:gd name="connsiteY12" fmla="*/ 194109 h 687299"/>
                  <a:gd name="connsiteX13" fmla="*/ 139581 w 1328529"/>
                  <a:gd name="connsiteY13" fmla="*/ 0 h 687299"/>
                  <a:gd name="connsiteX0" fmla="*/ 139581 w 1328529"/>
                  <a:gd name="connsiteY0" fmla="*/ 0 h 687300"/>
                  <a:gd name="connsiteX1" fmla="*/ 1027522 w 1328529"/>
                  <a:gd name="connsiteY1" fmla="*/ 971 h 687300"/>
                  <a:gd name="connsiteX2" fmla="*/ 1328529 w 1328529"/>
                  <a:gd name="connsiteY2" fmla="*/ 532960 h 687300"/>
                  <a:gd name="connsiteX3" fmla="*/ 1038371 w 1328529"/>
                  <a:gd name="connsiteY3" fmla="*/ 533313 h 687300"/>
                  <a:gd name="connsiteX4" fmla="*/ 928040 w 1328529"/>
                  <a:gd name="connsiteY4" fmla="*/ 408694 h 687300"/>
                  <a:gd name="connsiteX5" fmla="*/ 872478 w 1328529"/>
                  <a:gd name="connsiteY5" fmla="*/ 533312 h 687300"/>
                  <a:gd name="connsiteX6" fmla="*/ 341458 w 1328529"/>
                  <a:gd name="connsiteY6" fmla="*/ 534901 h 687300"/>
                  <a:gd name="connsiteX7" fmla="*/ 347015 w 1328529"/>
                  <a:gd name="connsiteY7" fmla="*/ 687300 h 687300"/>
                  <a:gd name="connsiteX8" fmla="*/ 222396 w 1328529"/>
                  <a:gd name="connsiteY8" fmla="*/ 533314 h 687300"/>
                  <a:gd name="connsiteX9" fmla="*/ 174417 w 1328529"/>
                  <a:gd name="connsiteY9" fmla="*/ 534724 h 687300"/>
                  <a:gd name="connsiteX10" fmla="*/ 158896 w 1328529"/>
                  <a:gd name="connsiteY10" fmla="*/ 312567 h 687300"/>
                  <a:gd name="connsiteX11" fmla="*/ 146 w 1328529"/>
                  <a:gd name="connsiteY11" fmla="*/ 272169 h 687300"/>
                  <a:gd name="connsiteX12" fmla="*/ 149370 w 1328529"/>
                  <a:gd name="connsiteY12" fmla="*/ 194109 h 687300"/>
                  <a:gd name="connsiteX13" fmla="*/ 139581 w 1328529"/>
                  <a:gd name="connsiteY13" fmla="*/ 0 h 687300"/>
                  <a:gd name="connsiteX0" fmla="*/ 139581 w 1328529"/>
                  <a:gd name="connsiteY0" fmla="*/ 0 h 687300"/>
                  <a:gd name="connsiteX1" fmla="*/ 1027522 w 1328529"/>
                  <a:gd name="connsiteY1" fmla="*/ 971 h 687300"/>
                  <a:gd name="connsiteX2" fmla="*/ 1328529 w 1328529"/>
                  <a:gd name="connsiteY2" fmla="*/ 532960 h 687300"/>
                  <a:gd name="connsiteX3" fmla="*/ 1038371 w 1328529"/>
                  <a:gd name="connsiteY3" fmla="*/ 533313 h 687300"/>
                  <a:gd name="connsiteX4" fmla="*/ 928040 w 1328529"/>
                  <a:gd name="connsiteY4" fmla="*/ 408694 h 687300"/>
                  <a:gd name="connsiteX5" fmla="*/ 872478 w 1328529"/>
                  <a:gd name="connsiteY5" fmla="*/ 533312 h 687300"/>
                  <a:gd name="connsiteX6" fmla="*/ 341458 w 1328529"/>
                  <a:gd name="connsiteY6" fmla="*/ 534901 h 687300"/>
                  <a:gd name="connsiteX7" fmla="*/ 287483 w 1328529"/>
                  <a:gd name="connsiteY7" fmla="*/ 687300 h 687300"/>
                  <a:gd name="connsiteX8" fmla="*/ 222396 w 1328529"/>
                  <a:gd name="connsiteY8" fmla="*/ 533314 h 687300"/>
                  <a:gd name="connsiteX9" fmla="*/ 174417 w 1328529"/>
                  <a:gd name="connsiteY9" fmla="*/ 534724 h 687300"/>
                  <a:gd name="connsiteX10" fmla="*/ 158896 w 1328529"/>
                  <a:gd name="connsiteY10" fmla="*/ 312567 h 687300"/>
                  <a:gd name="connsiteX11" fmla="*/ 146 w 1328529"/>
                  <a:gd name="connsiteY11" fmla="*/ 272169 h 687300"/>
                  <a:gd name="connsiteX12" fmla="*/ 149370 w 1328529"/>
                  <a:gd name="connsiteY12" fmla="*/ 194109 h 687300"/>
                  <a:gd name="connsiteX13" fmla="*/ 139581 w 1328529"/>
                  <a:gd name="connsiteY13" fmla="*/ 0 h 687300"/>
                  <a:gd name="connsiteX0" fmla="*/ 139581 w 1328529"/>
                  <a:gd name="connsiteY0" fmla="*/ 0 h 687300"/>
                  <a:gd name="connsiteX1" fmla="*/ 1027522 w 1328529"/>
                  <a:gd name="connsiteY1" fmla="*/ 971 h 687300"/>
                  <a:gd name="connsiteX2" fmla="*/ 1328529 w 1328529"/>
                  <a:gd name="connsiteY2" fmla="*/ 532960 h 687300"/>
                  <a:gd name="connsiteX3" fmla="*/ 1038371 w 1328529"/>
                  <a:gd name="connsiteY3" fmla="*/ 533313 h 687300"/>
                  <a:gd name="connsiteX4" fmla="*/ 928040 w 1328529"/>
                  <a:gd name="connsiteY4" fmla="*/ 408694 h 687300"/>
                  <a:gd name="connsiteX5" fmla="*/ 872478 w 1328529"/>
                  <a:gd name="connsiteY5" fmla="*/ 533312 h 687300"/>
                  <a:gd name="connsiteX6" fmla="*/ 341458 w 1328529"/>
                  <a:gd name="connsiteY6" fmla="*/ 534901 h 687300"/>
                  <a:gd name="connsiteX7" fmla="*/ 287483 w 1328529"/>
                  <a:gd name="connsiteY7" fmla="*/ 687300 h 687300"/>
                  <a:gd name="connsiteX8" fmla="*/ 222396 w 1328529"/>
                  <a:gd name="connsiteY8" fmla="*/ 533314 h 687300"/>
                  <a:gd name="connsiteX9" fmla="*/ 174417 w 1328529"/>
                  <a:gd name="connsiteY9" fmla="*/ 534724 h 687300"/>
                  <a:gd name="connsiteX10" fmla="*/ 158896 w 1328529"/>
                  <a:gd name="connsiteY10" fmla="*/ 312567 h 687300"/>
                  <a:gd name="connsiteX11" fmla="*/ 146 w 1328529"/>
                  <a:gd name="connsiteY11" fmla="*/ 272169 h 687300"/>
                  <a:gd name="connsiteX12" fmla="*/ 149370 w 1328529"/>
                  <a:gd name="connsiteY12" fmla="*/ 194109 h 687300"/>
                  <a:gd name="connsiteX13" fmla="*/ 139581 w 1328529"/>
                  <a:gd name="connsiteY13" fmla="*/ 0 h 687300"/>
                  <a:gd name="connsiteX0" fmla="*/ 139581 w 1328529"/>
                  <a:gd name="connsiteY0" fmla="*/ 0 h 687404"/>
                  <a:gd name="connsiteX1" fmla="*/ 1027522 w 1328529"/>
                  <a:gd name="connsiteY1" fmla="*/ 971 h 687404"/>
                  <a:gd name="connsiteX2" fmla="*/ 1328529 w 1328529"/>
                  <a:gd name="connsiteY2" fmla="*/ 532960 h 687404"/>
                  <a:gd name="connsiteX3" fmla="*/ 1038371 w 1328529"/>
                  <a:gd name="connsiteY3" fmla="*/ 533313 h 687404"/>
                  <a:gd name="connsiteX4" fmla="*/ 928040 w 1328529"/>
                  <a:gd name="connsiteY4" fmla="*/ 408694 h 687404"/>
                  <a:gd name="connsiteX5" fmla="*/ 872478 w 1328529"/>
                  <a:gd name="connsiteY5" fmla="*/ 533312 h 687404"/>
                  <a:gd name="connsiteX6" fmla="*/ 341458 w 1328529"/>
                  <a:gd name="connsiteY6" fmla="*/ 534901 h 687404"/>
                  <a:gd name="connsiteX7" fmla="*/ 287483 w 1328529"/>
                  <a:gd name="connsiteY7" fmla="*/ 687300 h 687404"/>
                  <a:gd name="connsiteX8" fmla="*/ 222396 w 1328529"/>
                  <a:gd name="connsiteY8" fmla="*/ 533314 h 687404"/>
                  <a:gd name="connsiteX9" fmla="*/ 174417 w 1328529"/>
                  <a:gd name="connsiteY9" fmla="*/ 534724 h 687404"/>
                  <a:gd name="connsiteX10" fmla="*/ 158896 w 1328529"/>
                  <a:gd name="connsiteY10" fmla="*/ 312567 h 687404"/>
                  <a:gd name="connsiteX11" fmla="*/ 146 w 1328529"/>
                  <a:gd name="connsiteY11" fmla="*/ 272169 h 687404"/>
                  <a:gd name="connsiteX12" fmla="*/ 149370 w 1328529"/>
                  <a:gd name="connsiteY12" fmla="*/ 194109 h 687404"/>
                  <a:gd name="connsiteX13" fmla="*/ 139581 w 1328529"/>
                  <a:gd name="connsiteY13" fmla="*/ 0 h 687404"/>
                  <a:gd name="connsiteX0" fmla="*/ 139581 w 1328529"/>
                  <a:gd name="connsiteY0" fmla="*/ 0 h 687404"/>
                  <a:gd name="connsiteX1" fmla="*/ 1027522 w 1328529"/>
                  <a:gd name="connsiteY1" fmla="*/ 971 h 687404"/>
                  <a:gd name="connsiteX2" fmla="*/ 1328529 w 1328529"/>
                  <a:gd name="connsiteY2" fmla="*/ 532960 h 687404"/>
                  <a:gd name="connsiteX3" fmla="*/ 1038371 w 1328529"/>
                  <a:gd name="connsiteY3" fmla="*/ 533313 h 687404"/>
                  <a:gd name="connsiteX4" fmla="*/ 928040 w 1328529"/>
                  <a:gd name="connsiteY4" fmla="*/ 408694 h 687404"/>
                  <a:gd name="connsiteX5" fmla="*/ 872478 w 1328529"/>
                  <a:gd name="connsiteY5" fmla="*/ 533312 h 687404"/>
                  <a:gd name="connsiteX6" fmla="*/ 341458 w 1328529"/>
                  <a:gd name="connsiteY6" fmla="*/ 534901 h 687404"/>
                  <a:gd name="connsiteX7" fmla="*/ 287483 w 1328529"/>
                  <a:gd name="connsiteY7" fmla="*/ 687300 h 687404"/>
                  <a:gd name="connsiteX8" fmla="*/ 222396 w 1328529"/>
                  <a:gd name="connsiteY8" fmla="*/ 533314 h 687404"/>
                  <a:gd name="connsiteX9" fmla="*/ 174417 w 1328529"/>
                  <a:gd name="connsiteY9" fmla="*/ 534724 h 687404"/>
                  <a:gd name="connsiteX10" fmla="*/ 158896 w 1328529"/>
                  <a:gd name="connsiteY10" fmla="*/ 312567 h 687404"/>
                  <a:gd name="connsiteX11" fmla="*/ 146 w 1328529"/>
                  <a:gd name="connsiteY11" fmla="*/ 272169 h 687404"/>
                  <a:gd name="connsiteX12" fmla="*/ 149370 w 1328529"/>
                  <a:gd name="connsiteY12" fmla="*/ 194109 h 687404"/>
                  <a:gd name="connsiteX13" fmla="*/ 139581 w 1328529"/>
                  <a:gd name="connsiteY13" fmla="*/ 0 h 687404"/>
                  <a:gd name="connsiteX0" fmla="*/ 122979 w 1311927"/>
                  <a:gd name="connsiteY0" fmla="*/ 0 h 687404"/>
                  <a:gd name="connsiteX1" fmla="*/ 1010920 w 1311927"/>
                  <a:gd name="connsiteY1" fmla="*/ 971 h 687404"/>
                  <a:gd name="connsiteX2" fmla="*/ 1311927 w 1311927"/>
                  <a:gd name="connsiteY2" fmla="*/ 532960 h 687404"/>
                  <a:gd name="connsiteX3" fmla="*/ 1021769 w 1311927"/>
                  <a:gd name="connsiteY3" fmla="*/ 533313 h 687404"/>
                  <a:gd name="connsiteX4" fmla="*/ 911438 w 1311927"/>
                  <a:gd name="connsiteY4" fmla="*/ 408694 h 687404"/>
                  <a:gd name="connsiteX5" fmla="*/ 855876 w 1311927"/>
                  <a:gd name="connsiteY5" fmla="*/ 533312 h 687404"/>
                  <a:gd name="connsiteX6" fmla="*/ 324856 w 1311927"/>
                  <a:gd name="connsiteY6" fmla="*/ 534901 h 687404"/>
                  <a:gd name="connsiteX7" fmla="*/ 270881 w 1311927"/>
                  <a:gd name="connsiteY7" fmla="*/ 687300 h 687404"/>
                  <a:gd name="connsiteX8" fmla="*/ 205794 w 1311927"/>
                  <a:gd name="connsiteY8" fmla="*/ 533314 h 687404"/>
                  <a:gd name="connsiteX9" fmla="*/ 157815 w 1311927"/>
                  <a:gd name="connsiteY9" fmla="*/ 534724 h 687404"/>
                  <a:gd name="connsiteX10" fmla="*/ 142294 w 1311927"/>
                  <a:gd name="connsiteY10" fmla="*/ 312567 h 687404"/>
                  <a:gd name="connsiteX11" fmla="*/ 213 w 1311927"/>
                  <a:gd name="connsiteY11" fmla="*/ 269099 h 687404"/>
                  <a:gd name="connsiteX12" fmla="*/ 132768 w 1311927"/>
                  <a:gd name="connsiteY12" fmla="*/ 194109 h 687404"/>
                  <a:gd name="connsiteX13" fmla="*/ 122979 w 1311927"/>
                  <a:gd name="connsiteY13" fmla="*/ 0 h 687404"/>
                  <a:gd name="connsiteX0" fmla="*/ 122979 w 1311927"/>
                  <a:gd name="connsiteY0" fmla="*/ 0 h 687305"/>
                  <a:gd name="connsiteX1" fmla="*/ 1010920 w 1311927"/>
                  <a:gd name="connsiteY1" fmla="*/ 971 h 687305"/>
                  <a:gd name="connsiteX2" fmla="*/ 1311927 w 1311927"/>
                  <a:gd name="connsiteY2" fmla="*/ 532960 h 687305"/>
                  <a:gd name="connsiteX3" fmla="*/ 1021769 w 1311927"/>
                  <a:gd name="connsiteY3" fmla="*/ 533313 h 687305"/>
                  <a:gd name="connsiteX4" fmla="*/ 911438 w 1311927"/>
                  <a:gd name="connsiteY4" fmla="*/ 408694 h 687305"/>
                  <a:gd name="connsiteX5" fmla="*/ 855876 w 1311927"/>
                  <a:gd name="connsiteY5" fmla="*/ 533312 h 687305"/>
                  <a:gd name="connsiteX6" fmla="*/ 324856 w 1311927"/>
                  <a:gd name="connsiteY6" fmla="*/ 534901 h 687305"/>
                  <a:gd name="connsiteX7" fmla="*/ 270881 w 1311927"/>
                  <a:gd name="connsiteY7" fmla="*/ 687300 h 687305"/>
                  <a:gd name="connsiteX8" fmla="*/ 205794 w 1311927"/>
                  <a:gd name="connsiteY8" fmla="*/ 533314 h 687305"/>
                  <a:gd name="connsiteX9" fmla="*/ 157815 w 1311927"/>
                  <a:gd name="connsiteY9" fmla="*/ 534724 h 687305"/>
                  <a:gd name="connsiteX10" fmla="*/ 142294 w 1311927"/>
                  <a:gd name="connsiteY10" fmla="*/ 312567 h 687305"/>
                  <a:gd name="connsiteX11" fmla="*/ 213 w 1311927"/>
                  <a:gd name="connsiteY11" fmla="*/ 269099 h 687305"/>
                  <a:gd name="connsiteX12" fmla="*/ 132768 w 1311927"/>
                  <a:gd name="connsiteY12" fmla="*/ 194109 h 687305"/>
                  <a:gd name="connsiteX13" fmla="*/ 122979 w 1311927"/>
                  <a:gd name="connsiteY13" fmla="*/ 0 h 687305"/>
                  <a:gd name="connsiteX0" fmla="*/ 122979 w 1311927"/>
                  <a:gd name="connsiteY0" fmla="*/ 0 h 687305"/>
                  <a:gd name="connsiteX1" fmla="*/ 1010920 w 1311927"/>
                  <a:gd name="connsiteY1" fmla="*/ 971 h 687305"/>
                  <a:gd name="connsiteX2" fmla="*/ 1311927 w 1311927"/>
                  <a:gd name="connsiteY2" fmla="*/ 532960 h 687305"/>
                  <a:gd name="connsiteX3" fmla="*/ 1021769 w 1311927"/>
                  <a:gd name="connsiteY3" fmla="*/ 533313 h 687305"/>
                  <a:gd name="connsiteX4" fmla="*/ 911438 w 1311927"/>
                  <a:gd name="connsiteY4" fmla="*/ 408694 h 687305"/>
                  <a:gd name="connsiteX5" fmla="*/ 855876 w 1311927"/>
                  <a:gd name="connsiteY5" fmla="*/ 533312 h 687305"/>
                  <a:gd name="connsiteX6" fmla="*/ 324856 w 1311927"/>
                  <a:gd name="connsiteY6" fmla="*/ 534901 h 687305"/>
                  <a:gd name="connsiteX7" fmla="*/ 270881 w 1311927"/>
                  <a:gd name="connsiteY7" fmla="*/ 687300 h 687305"/>
                  <a:gd name="connsiteX8" fmla="*/ 205794 w 1311927"/>
                  <a:gd name="connsiteY8" fmla="*/ 533314 h 687305"/>
                  <a:gd name="connsiteX9" fmla="*/ 157815 w 1311927"/>
                  <a:gd name="connsiteY9" fmla="*/ 534724 h 687305"/>
                  <a:gd name="connsiteX10" fmla="*/ 142294 w 1311927"/>
                  <a:gd name="connsiteY10" fmla="*/ 312567 h 687305"/>
                  <a:gd name="connsiteX11" fmla="*/ 213 w 1311927"/>
                  <a:gd name="connsiteY11" fmla="*/ 269099 h 687305"/>
                  <a:gd name="connsiteX12" fmla="*/ 132768 w 1311927"/>
                  <a:gd name="connsiteY12" fmla="*/ 194109 h 687305"/>
                  <a:gd name="connsiteX13" fmla="*/ 122979 w 1311927"/>
                  <a:gd name="connsiteY13" fmla="*/ 0 h 68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1927" h="687305">
                    <a:moveTo>
                      <a:pt x="122979" y="0"/>
                    </a:moveTo>
                    <a:lnTo>
                      <a:pt x="1010920" y="971"/>
                    </a:lnTo>
                    <a:lnTo>
                      <a:pt x="1311927" y="532960"/>
                    </a:lnTo>
                    <a:lnTo>
                      <a:pt x="1021769" y="533313"/>
                    </a:lnTo>
                    <a:cubicBezTo>
                      <a:pt x="1082094" y="428538"/>
                      <a:pt x="971763" y="402344"/>
                      <a:pt x="911438" y="408694"/>
                    </a:cubicBezTo>
                    <a:cubicBezTo>
                      <a:pt x="858521" y="411869"/>
                      <a:pt x="788143" y="441237"/>
                      <a:pt x="855876" y="533312"/>
                    </a:cubicBezTo>
                    <a:lnTo>
                      <a:pt x="324856" y="534901"/>
                    </a:lnTo>
                    <a:cubicBezTo>
                      <a:pt x="402114" y="620626"/>
                      <a:pt x="321806" y="687987"/>
                      <a:pt x="270881" y="687300"/>
                    </a:cubicBezTo>
                    <a:cubicBezTo>
                      <a:pt x="210720" y="686488"/>
                      <a:pt x="127477" y="617981"/>
                      <a:pt x="205794" y="533314"/>
                    </a:cubicBezTo>
                    <a:lnTo>
                      <a:pt x="157815" y="534724"/>
                    </a:lnTo>
                    <a:cubicBezTo>
                      <a:pt x="149936" y="536370"/>
                      <a:pt x="143823" y="369952"/>
                      <a:pt x="142294" y="312567"/>
                    </a:cubicBezTo>
                    <a:cubicBezTo>
                      <a:pt x="61126" y="397793"/>
                      <a:pt x="4975" y="349748"/>
                      <a:pt x="213" y="269099"/>
                    </a:cubicBezTo>
                    <a:cubicBezTo>
                      <a:pt x="-2962" y="198456"/>
                      <a:pt x="28963" y="121202"/>
                      <a:pt x="132768" y="194109"/>
                    </a:cubicBezTo>
                    <a:cubicBezTo>
                      <a:pt x="131622" y="127018"/>
                      <a:pt x="124125" y="67091"/>
                      <a:pt x="122979" y="0"/>
                    </a:cubicBezTo>
                    <a:close/>
                  </a:path>
                </a:pathLst>
              </a:custGeom>
              <a:solidFill>
                <a:srgbClr val="FFFF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5" name="Freeform 11">
                <a:extLst>
                  <a:ext uri="{FF2B5EF4-FFF2-40B4-BE49-F238E27FC236}">
                    <a16:creationId xmlns:a16="http://schemas.microsoft.com/office/drawing/2014/main" id="{D4AA2F62-C1B8-4D42-A20E-9DF5A554CCA3}"/>
                  </a:ext>
                </a:extLst>
              </p:cNvPr>
              <p:cNvSpPr/>
              <p:nvPr/>
            </p:nvSpPr>
            <p:spPr>
              <a:xfrm>
                <a:off x="5071557" y="3740973"/>
                <a:ext cx="1284558" cy="716606"/>
              </a:xfrm>
              <a:custGeom>
                <a:avLst/>
                <a:gdLst>
                  <a:gd name="connsiteX0" fmla="*/ 0 w 1140177"/>
                  <a:gd name="connsiteY0" fmla="*/ 0 h 620889"/>
                  <a:gd name="connsiteX1" fmla="*/ 158044 w 1140177"/>
                  <a:gd name="connsiteY1" fmla="*/ 620889 h 620889"/>
                  <a:gd name="connsiteX2" fmla="*/ 1140177 w 1140177"/>
                  <a:gd name="connsiteY2" fmla="*/ 620889 h 620889"/>
                  <a:gd name="connsiteX3" fmla="*/ 756355 w 1140177"/>
                  <a:gd name="connsiteY3" fmla="*/ 0 h 620889"/>
                  <a:gd name="connsiteX4" fmla="*/ 0 w 1140177"/>
                  <a:gd name="connsiteY4" fmla="*/ 0 h 620889"/>
                  <a:gd name="connsiteX0" fmla="*/ 0 w 1140177"/>
                  <a:gd name="connsiteY0" fmla="*/ 0 h 620889"/>
                  <a:gd name="connsiteX1" fmla="*/ 158044 w 1140177"/>
                  <a:gd name="connsiteY1" fmla="*/ 620889 h 620889"/>
                  <a:gd name="connsiteX2" fmla="*/ 1140177 w 1140177"/>
                  <a:gd name="connsiteY2" fmla="*/ 620889 h 620889"/>
                  <a:gd name="connsiteX3" fmla="*/ 756355 w 1140177"/>
                  <a:gd name="connsiteY3" fmla="*/ 0 h 620889"/>
                  <a:gd name="connsiteX4" fmla="*/ 283633 w 1140177"/>
                  <a:gd name="connsiteY4" fmla="*/ 353 h 620889"/>
                  <a:gd name="connsiteX5" fmla="*/ 0 w 1140177"/>
                  <a:gd name="connsiteY5" fmla="*/ 0 h 620889"/>
                  <a:gd name="connsiteX0" fmla="*/ 0 w 1140177"/>
                  <a:gd name="connsiteY0" fmla="*/ 0 h 620889"/>
                  <a:gd name="connsiteX1" fmla="*/ 158044 w 1140177"/>
                  <a:gd name="connsiteY1" fmla="*/ 620889 h 620889"/>
                  <a:gd name="connsiteX2" fmla="*/ 1140177 w 1140177"/>
                  <a:gd name="connsiteY2" fmla="*/ 620889 h 620889"/>
                  <a:gd name="connsiteX3" fmla="*/ 756355 w 1140177"/>
                  <a:gd name="connsiteY3" fmla="*/ 0 h 620889"/>
                  <a:gd name="connsiteX4" fmla="*/ 470958 w 1140177"/>
                  <a:gd name="connsiteY4" fmla="*/ 353 h 620889"/>
                  <a:gd name="connsiteX5" fmla="*/ 283633 w 1140177"/>
                  <a:gd name="connsiteY5" fmla="*/ 353 h 620889"/>
                  <a:gd name="connsiteX6" fmla="*/ 0 w 1140177"/>
                  <a:gd name="connsiteY6" fmla="*/ 0 h 620889"/>
                  <a:gd name="connsiteX0" fmla="*/ 0 w 1140177"/>
                  <a:gd name="connsiteY0" fmla="*/ 0 h 620889"/>
                  <a:gd name="connsiteX1" fmla="*/ 158044 w 1140177"/>
                  <a:gd name="connsiteY1" fmla="*/ 620889 h 620889"/>
                  <a:gd name="connsiteX2" fmla="*/ 1140177 w 1140177"/>
                  <a:gd name="connsiteY2" fmla="*/ 620889 h 620889"/>
                  <a:gd name="connsiteX3" fmla="*/ 756355 w 1140177"/>
                  <a:gd name="connsiteY3" fmla="*/ 0 h 620889"/>
                  <a:gd name="connsiteX4" fmla="*/ 470958 w 1140177"/>
                  <a:gd name="connsiteY4" fmla="*/ 353 h 620889"/>
                  <a:gd name="connsiteX5" fmla="*/ 378883 w 1140177"/>
                  <a:gd name="connsiteY5" fmla="*/ 353 h 620889"/>
                  <a:gd name="connsiteX6" fmla="*/ 283633 w 1140177"/>
                  <a:gd name="connsiteY6" fmla="*/ 353 h 620889"/>
                  <a:gd name="connsiteX7" fmla="*/ 0 w 1140177"/>
                  <a:gd name="connsiteY7" fmla="*/ 0 h 620889"/>
                  <a:gd name="connsiteX0" fmla="*/ 0 w 1140177"/>
                  <a:gd name="connsiteY0" fmla="*/ 117122 h 738011"/>
                  <a:gd name="connsiteX1" fmla="*/ 158044 w 1140177"/>
                  <a:gd name="connsiteY1" fmla="*/ 738011 h 738011"/>
                  <a:gd name="connsiteX2" fmla="*/ 1140177 w 1140177"/>
                  <a:gd name="connsiteY2" fmla="*/ 738011 h 738011"/>
                  <a:gd name="connsiteX3" fmla="*/ 756355 w 1140177"/>
                  <a:gd name="connsiteY3" fmla="*/ 117122 h 738011"/>
                  <a:gd name="connsiteX4" fmla="*/ 470958 w 1140177"/>
                  <a:gd name="connsiteY4" fmla="*/ 117475 h 738011"/>
                  <a:gd name="connsiteX5" fmla="*/ 359833 w 1140177"/>
                  <a:gd name="connsiteY5" fmla="*/ 0 h 738011"/>
                  <a:gd name="connsiteX6" fmla="*/ 283633 w 1140177"/>
                  <a:gd name="connsiteY6" fmla="*/ 117475 h 738011"/>
                  <a:gd name="connsiteX7" fmla="*/ 0 w 1140177"/>
                  <a:gd name="connsiteY7" fmla="*/ 117122 h 738011"/>
                  <a:gd name="connsiteX0" fmla="*/ 0 w 1140177"/>
                  <a:gd name="connsiteY0" fmla="*/ 117162 h 738051"/>
                  <a:gd name="connsiteX1" fmla="*/ 158044 w 1140177"/>
                  <a:gd name="connsiteY1" fmla="*/ 738051 h 738051"/>
                  <a:gd name="connsiteX2" fmla="*/ 1140177 w 1140177"/>
                  <a:gd name="connsiteY2" fmla="*/ 738051 h 738051"/>
                  <a:gd name="connsiteX3" fmla="*/ 756355 w 1140177"/>
                  <a:gd name="connsiteY3" fmla="*/ 117162 h 738051"/>
                  <a:gd name="connsiteX4" fmla="*/ 470958 w 1140177"/>
                  <a:gd name="connsiteY4" fmla="*/ 117515 h 738051"/>
                  <a:gd name="connsiteX5" fmla="*/ 359833 w 1140177"/>
                  <a:gd name="connsiteY5" fmla="*/ 40 h 738051"/>
                  <a:gd name="connsiteX6" fmla="*/ 283633 w 1140177"/>
                  <a:gd name="connsiteY6" fmla="*/ 117515 h 738051"/>
                  <a:gd name="connsiteX7" fmla="*/ 0 w 1140177"/>
                  <a:gd name="connsiteY7" fmla="*/ 117162 h 738051"/>
                  <a:gd name="connsiteX0" fmla="*/ 0 w 1140177"/>
                  <a:gd name="connsiteY0" fmla="*/ 117162 h 738051"/>
                  <a:gd name="connsiteX1" fmla="*/ 158044 w 1140177"/>
                  <a:gd name="connsiteY1" fmla="*/ 738051 h 738051"/>
                  <a:gd name="connsiteX2" fmla="*/ 1140177 w 1140177"/>
                  <a:gd name="connsiteY2" fmla="*/ 738051 h 738051"/>
                  <a:gd name="connsiteX3" fmla="*/ 756355 w 1140177"/>
                  <a:gd name="connsiteY3" fmla="*/ 117162 h 738051"/>
                  <a:gd name="connsiteX4" fmla="*/ 470958 w 1140177"/>
                  <a:gd name="connsiteY4" fmla="*/ 117515 h 738051"/>
                  <a:gd name="connsiteX5" fmla="*/ 359833 w 1140177"/>
                  <a:gd name="connsiteY5" fmla="*/ 40 h 738051"/>
                  <a:gd name="connsiteX6" fmla="*/ 283633 w 1140177"/>
                  <a:gd name="connsiteY6" fmla="*/ 117515 h 738051"/>
                  <a:gd name="connsiteX7" fmla="*/ 0 w 1140177"/>
                  <a:gd name="connsiteY7" fmla="*/ 117162 h 738051"/>
                  <a:gd name="connsiteX0" fmla="*/ 0 w 1140177"/>
                  <a:gd name="connsiteY0" fmla="*/ 117197 h 738086"/>
                  <a:gd name="connsiteX1" fmla="*/ 158044 w 1140177"/>
                  <a:gd name="connsiteY1" fmla="*/ 738086 h 738086"/>
                  <a:gd name="connsiteX2" fmla="*/ 1140177 w 1140177"/>
                  <a:gd name="connsiteY2" fmla="*/ 738086 h 738086"/>
                  <a:gd name="connsiteX3" fmla="*/ 756355 w 1140177"/>
                  <a:gd name="connsiteY3" fmla="*/ 117197 h 738086"/>
                  <a:gd name="connsiteX4" fmla="*/ 470958 w 1140177"/>
                  <a:gd name="connsiteY4" fmla="*/ 117550 h 738086"/>
                  <a:gd name="connsiteX5" fmla="*/ 359833 w 1140177"/>
                  <a:gd name="connsiteY5" fmla="*/ 75 h 738086"/>
                  <a:gd name="connsiteX6" fmla="*/ 283633 w 1140177"/>
                  <a:gd name="connsiteY6" fmla="*/ 117550 h 738086"/>
                  <a:gd name="connsiteX7" fmla="*/ 0 w 1140177"/>
                  <a:gd name="connsiteY7" fmla="*/ 117197 h 738086"/>
                  <a:gd name="connsiteX0" fmla="*/ 0 w 1140177"/>
                  <a:gd name="connsiteY0" fmla="*/ 117251 h 738140"/>
                  <a:gd name="connsiteX1" fmla="*/ 158044 w 1140177"/>
                  <a:gd name="connsiteY1" fmla="*/ 738140 h 738140"/>
                  <a:gd name="connsiteX2" fmla="*/ 1140177 w 1140177"/>
                  <a:gd name="connsiteY2" fmla="*/ 738140 h 738140"/>
                  <a:gd name="connsiteX3" fmla="*/ 756355 w 1140177"/>
                  <a:gd name="connsiteY3" fmla="*/ 117251 h 738140"/>
                  <a:gd name="connsiteX4" fmla="*/ 470958 w 1140177"/>
                  <a:gd name="connsiteY4" fmla="*/ 117604 h 738140"/>
                  <a:gd name="connsiteX5" fmla="*/ 359833 w 1140177"/>
                  <a:gd name="connsiteY5" fmla="*/ 129 h 738140"/>
                  <a:gd name="connsiteX6" fmla="*/ 283633 w 1140177"/>
                  <a:gd name="connsiteY6" fmla="*/ 117604 h 738140"/>
                  <a:gd name="connsiteX7" fmla="*/ 0 w 1140177"/>
                  <a:gd name="connsiteY7" fmla="*/ 117251 h 738140"/>
                  <a:gd name="connsiteX0" fmla="*/ 0 w 1140177"/>
                  <a:gd name="connsiteY0" fmla="*/ 117251 h 738140"/>
                  <a:gd name="connsiteX1" fmla="*/ 158044 w 1140177"/>
                  <a:gd name="connsiteY1" fmla="*/ 738140 h 738140"/>
                  <a:gd name="connsiteX2" fmla="*/ 1140177 w 1140177"/>
                  <a:gd name="connsiteY2" fmla="*/ 738140 h 738140"/>
                  <a:gd name="connsiteX3" fmla="*/ 756355 w 1140177"/>
                  <a:gd name="connsiteY3" fmla="*/ 117251 h 738140"/>
                  <a:gd name="connsiteX4" fmla="*/ 470958 w 1140177"/>
                  <a:gd name="connsiteY4" fmla="*/ 117604 h 738140"/>
                  <a:gd name="connsiteX5" fmla="*/ 359833 w 1140177"/>
                  <a:gd name="connsiteY5" fmla="*/ 129 h 738140"/>
                  <a:gd name="connsiteX6" fmla="*/ 315383 w 1140177"/>
                  <a:gd name="connsiteY6" fmla="*/ 120779 h 738140"/>
                  <a:gd name="connsiteX7" fmla="*/ 0 w 1140177"/>
                  <a:gd name="connsiteY7" fmla="*/ 117251 h 738140"/>
                  <a:gd name="connsiteX0" fmla="*/ 0 w 1140177"/>
                  <a:gd name="connsiteY0" fmla="*/ 129909 h 750798"/>
                  <a:gd name="connsiteX1" fmla="*/ 158044 w 1140177"/>
                  <a:gd name="connsiteY1" fmla="*/ 750798 h 750798"/>
                  <a:gd name="connsiteX2" fmla="*/ 1140177 w 1140177"/>
                  <a:gd name="connsiteY2" fmla="*/ 750798 h 750798"/>
                  <a:gd name="connsiteX3" fmla="*/ 756355 w 1140177"/>
                  <a:gd name="connsiteY3" fmla="*/ 129909 h 750798"/>
                  <a:gd name="connsiteX4" fmla="*/ 470958 w 1140177"/>
                  <a:gd name="connsiteY4" fmla="*/ 130262 h 750798"/>
                  <a:gd name="connsiteX5" fmla="*/ 369358 w 1140177"/>
                  <a:gd name="connsiteY5" fmla="*/ 87 h 750798"/>
                  <a:gd name="connsiteX6" fmla="*/ 315383 w 1140177"/>
                  <a:gd name="connsiteY6" fmla="*/ 133437 h 750798"/>
                  <a:gd name="connsiteX7" fmla="*/ 0 w 1140177"/>
                  <a:gd name="connsiteY7" fmla="*/ 129909 h 750798"/>
                  <a:gd name="connsiteX0" fmla="*/ 0 w 1140177"/>
                  <a:gd name="connsiteY0" fmla="*/ 133078 h 753967"/>
                  <a:gd name="connsiteX1" fmla="*/ 158044 w 1140177"/>
                  <a:gd name="connsiteY1" fmla="*/ 753967 h 753967"/>
                  <a:gd name="connsiteX2" fmla="*/ 1140177 w 1140177"/>
                  <a:gd name="connsiteY2" fmla="*/ 753967 h 753967"/>
                  <a:gd name="connsiteX3" fmla="*/ 756355 w 1140177"/>
                  <a:gd name="connsiteY3" fmla="*/ 133078 h 753967"/>
                  <a:gd name="connsiteX4" fmla="*/ 470958 w 1140177"/>
                  <a:gd name="connsiteY4" fmla="*/ 133431 h 753967"/>
                  <a:gd name="connsiteX5" fmla="*/ 388408 w 1140177"/>
                  <a:gd name="connsiteY5" fmla="*/ 81 h 753967"/>
                  <a:gd name="connsiteX6" fmla="*/ 315383 w 1140177"/>
                  <a:gd name="connsiteY6" fmla="*/ 136606 h 753967"/>
                  <a:gd name="connsiteX7" fmla="*/ 0 w 1140177"/>
                  <a:gd name="connsiteY7" fmla="*/ 133078 h 753967"/>
                  <a:gd name="connsiteX0" fmla="*/ 0 w 1140177"/>
                  <a:gd name="connsiteY0" fmla="*/ 139417 h 760306"/>
                  <a:gd name="connsiteX1" fmla="*/ 158044 w 1140177"/>
                  <a:gd name="connsiteY1" fmla="*/ 760306 h 760306"/>
                  <a:gd name="connsiteX2" fmla="*/ 1140177 w 1140177"/>
                  <a:gd name="connsiteY2" fmla="*/ 760306 h 760306"/>
                  <a:gd name="connsiteX3" fmla="*/ 756355 w 1140177"/>
                  <a:gd name="connsiteY3" fmla="*/ 139417 h 760306"/>
                  <a:gd name="connsiteX4" fmla="*/ 470958 w 1140177"/>
                  <a:gd name="connsiteY4" fmla="*/ 139770 h 760306"/>
                  <a:gd name="connsiteX5" fmla="*/ 366183 w 1140177"/>
                  <a:gd name="connsiteY5" fmla="*/ 70 h 760306"/>
                  <a:gd name="connsiteX6" fmla="*/ 315383 w 1140177"/>
                  <a:gd name="connsiteY6" fmla="*/ 142945 h 760306"/>
                  <a:gd name="connsiteX7" fmla="*/ 0 w 1140177"/>
                  <a:gd name="connsiteY7" fmla="*/ 139417 h 760306"/>
                  <a:gd name="connsiteX0" fmla="*/ 0 w 1140177"/>
                  <a:gd name="connsiteY0" fmla="*/ 141639 h 762528"/>
                  <a:gd name="connsiteX1" fmla="*/ 158044 w 1140177"/>
                  <a:gd name="connsiteY1" fmla="*/ 762528 h 762528"/>
                  <a:gd name="connsiteX2" fmla="*/ 1140177 w 1140177"/>
                  <a:gd name="connsiteY2" fmla="*/ 762528 h 762528"/>
                  <a:gd name="connsiteX3" fmla="*/ 756355 w 1140177"/>
                  <a:gd name="connsiteY3" fmla="*/ 141639 h 762528"/>
                  <a:gd name="connsiteX4" fmla="*/ 470958 w 1140177"/>
                  <a:gd name="connsiteY4" fmla="*/ 141992 h 762528"/>
                  <a:gd name="connsiteX5" fmla="*/ 366183 w 1140177"/>
                  <a:gd name="connsiteY5" fmla="*/ 2292 h 762528"/>
                  <a:gd name="connsiteX6" fmla="*/ 315383 w 1140177"/>
                  <a:gd name="connsiteY6" fmla="*/ 145167 h 762528"/>
                  <a:gd name="connsiteX7" fmla="*/ 0 w 1140177"/>
                  <a:gd name="connsiteY7" fmla="*/ 141639 h 762528"/>
                  <a:gd name="connsiteX0" fmla="*/ 0 w 1140177"/>
                  <a:gd name="connsiteY0" fmla="*/ 141639 h 762528"/>
                  <a:gd name="connsiteX1" fmla="*/ 55033 w 1140177"/>
                  <a:gd name="connsiteY1" fmla="*/ 364243 h 762528"/>
                  <a:gd name="connsiteX2" fmla="*/ 158044 w 1140177"/>
                  <a:gd name="connsiteY2" fmla="*/ 762528 h 762528"/>
                  <a:gd name="connsiteX3" fmla="*/ 1140177 w 1140177"/>
                  <a:gd name="connsiteY3" fmla="*/ 762528 h 762528"/>
                  <a:gd name="connsiteX4" fmla="*/ 756355 w 1140177"/>
                  <a:gd name="connsiteY4" fmla="*/ 141639 h 762528"/>
                  <a:gd name="connsiteX5" fmla="*/ 470958 w 1140177"/>
                  <a:gd name="connsiteY5" fmla="*/ 141992 h 762528"/>
                  <a:gd name="connsiteX6" fmla="*/ 366183 w 1140177"/>
                  <a:gd name="connsiteY6" fmla="*/ 2292 h 762528"/>
                  <a:gd name="connsiteX7" fmla="*/ 315383 w 1140177"/>
                  <a:gd name="connsiteY7" fmla="*/ 145167 h 762528"/>
                  <a:gd name="connsiteX8" fmla="*/ 0 w 1140177"/>
                  <a:gd name="connsiteY8" fmla="*/ 141639 h 762528"/>
                  <a:gd name="connsiteX0" fmla="*/ 0 w 1140177"/>
                  <a:gd name="connsiteY0" fmla="*/ 141639 h 762528"/>
                  <a:gd name="connsiteX1" fmla="*/ 55033 w 1140177"/>
                  <a:gd name="connsiteY1" fmla="*/ 364243 h 762528"/>
                  <a:gd name="connsiteX2" fmla="*/ 93133 w 1140177"/>
                  <a:gd name="connsiteY2" fmla="*/ 513468 h 762528"/>
                  <a:gd name="connsiteX3" fmla="*/ 158044 w 1140177"/>
                  <a:gd name="connsiteY3" fmla="*/ 762528 h 762528"/>
                  <a:gd name="connsiteX4" fmla="*/ 1140177 w 1140177"/>
                  <a:gd name="connsiteY4" fmla="*/ 762528 h 762528"/>
                  <a:gd name="connsiteX5" fmla="*/ 756355 w 1140177"/>
                  <a:gd name="connsiteY5" fmla="*/ 141639 h 762528"/>
                  <a:gd name="connsiteX6" fmla="*/ 470958 w 1140177"/>
                  <a:gd name="connsiteY6" fmla="*/ 141992 h 762528"/>
                  <a:gd name="connsiteX7" fmla="*/ 366183 w 1140177"/>
                  <a:gd name="connsiteY7" fmla="*/ 2292 h 762528"/>
                  <a:gd name="connsiteX8" fmla="*/ 315383 w 1140177"/>
                  <a:gd name="connsiteY8" fmla="*/ 145167 h 762528"/>
                  <a:gd name="connsiteX9" fmla="*/ 0 w 1140177"/>
                  <a:gd name="connsiteY9" fmla="*/ 141639 h 762528"/>
                  <a:gd name="connsiteX0" fmla="*/ 0 w 1140177"/>
                  <a:gd name="connsiteY0" fmla="*/ 141639 h 762528"/>
                  <a:gd name="connsiteX1" fmla="*/ 55033 w 1140177"/>
                  <a:gd name="connsiteY1" fmla="*/ 364243 h 762528"/>
                  <a:gd name="connsiteX2" fmla="*/ 70908 w 1140177"/>
                  <a:gd name="connsiteY2" fmla="*/ 440443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707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33827"/>
                  <a:gd name="connsiteY0" fmla="*/ 141639 h 762528"/>
                  <a:gd name="connsiteX1" fmla="*/ 55033 w 1133827"/>
                  <a:gd name="connsiteY1" fmla="*/ 364243 h 762528"/>
                  <a:gd name="connsiteX2" fmla="*/ 251883 w 1133827"/>
                  <a:gd name="connsiteY2" fmla="*/ 418218 h 762528"/>
                  <a:gd name="connsiteX3" fmla="*/ 93133 w 1133827"/>
                  <a:gd name="connsiteY3" fmla="*/ 513468 h 762528"/>
                  <a:gd name="connsiteX4" fmla="*/ 170744 w 1133827"/>
                  <a:gd name="connsiteY4" fmla="*/ 762528 h 762528"/>
                  <a:gd name="connsiteX5" fmla="*/ 1133827 w 1133827"/>
                  <a:gd name="connsiteY5" fmla="*/ 753003 h 762528"/>
                  <a:gd name="connsiteX6" fmla="*/ 756355 w 1133827"/>
                  <a:gd name="connsiteY6" fmla="*/ 141639 h 762528"/>
                  <a:gd name="connsiteX7" fmla="*/ 470958 w 1133827"/>
                  <a:gd name="connsiteY7" fmla="*/ 141992 h 762528"/>
                  <a:gd name="connsiteX8" fmla="*/ 366183 w 1133827"/>
                  <a:gd name="connsiteY8" fmla="*/ 2292 h 762528"/>
                  <a:gd name="connsiteX9" fmla="*/ 315383 w 1133827"/>
                  <a:gd name="connsiteY9" fmla="*/ 145167 h 762528"/>
                  <a:gd name="connsiteX10" fmla="*/ 0 w 1133827"/>
                  <a:gd name="connsiteY10" fmla="*/ 141639 h 762528"/>
                  <a:gd name="connsiteX0" fmla="*/ 0 w 1133827"/>
                  <a:gd name="connsiteY0" fmla="*/ 141639 h 759353"/>
                  <a:gd name="connsiteX1" fmla="*/ 55033 w 1133827"/>
                  <a:gd name="connsiteY1" fmla="*/ 364243 h 759353"/>
                  <a:gd name="connsiteX2" fmla="*/ 251883 w 1133827"/>
                  <a:gd name="connsiteY2" fmla="*/ 418218 h 759353"/>
                  <a:gd name="connsiteX3" fmla="*/ 93133 w 1133827"/>
                  <a:gd name="connsiteY3" fmla="*/ 513468 h 759353"/>
                  <a:gd name="connsiteX4" fmla="*/ 170744 w 1133827"/>
                  <a:gd name="connsiteY4" fmla="*/ 759353 h 759353"/>
                  <a:gd name="connsiteX5" fmla="*/ 1133827 w 1133827"/>
                  <a:gd name="connsiteY5" fmla="*/ 753003 h 759353"/>
                  <a:gd name="connsiteX6" fmla="*/ 756355 w 1133827"/>
                  <a:gd name="connsiteY6" fmla="*/ 141639 h 759353"/>
                  <a:gd name="connsiteX7" fmla="*/ 470958 w 1133827"/>
                  <a:gd name="connsiteY7" fmla="*/ 141992 h 759353"/>
                  <a:gd name="connsiteX8" fmla="*/ 366183 w 1133827"/>
                  <a:gd name="connsiteY8" fmla="*/ 2292 h 759353"/>
                  <a:gd name="connsiteX9" fmla="*/ 315383 w 1133827"/>
                  <a:gd name="connsiteY9" fmla="*/ 145167 h 759353"/>
                  <a:gd name="connsiteX10" fmla="*/ 0 w 1133827"/>
                  <a:gd name="connsiteY10" fmla="*/ 141639 h 759353"/>
                  <a:gd name="connsiteX0" fmla="*/ 0 w 1133827"/>
                  <a:gd name="connsiteY0" fmla="*/ 126361 h 744075"/>
                  <a:gd name="connsiteX1" fmla="*/ 55033 w 1133827"/>
                  <a:gd name="connsiteY1" fmla="*/ 348965 h 744075"/>
                  <a:gd name="connsiteX2" fmla="*/ 251883 w 1133827"/>
                  <a:gd name="connsiteY2" fmla="*/ 402940 h 744075"/>
                  <a:gd name="connsiteX3" fmla="*/ 93133 w 1133827"/>
                  <a:gd name="connsiteY3" fmla="*/ 498190 h 744075"/>
                  <a:gd name="connsiteX4" fmla="*/ 170744 w 1133827"/>
                  <a:gd name="connsiteY4" fmla="*/ 744075 h 744075"/>
                  <a:gd name="connsiteX5" fmla="*/ 1133827 w 1133827"/>
                  <a:gd name="connsiteY5" fmla="*/ 737725 h 744075"/>
                  <a:gd name="connsiteX6" fmla="*/ 756355 w 1133827"/>
                  <a:gd name="connsiteY6" fmla="*/ 126361 h 744075"/>
                  <a:gd name="connsiteX7" fmla="*/ 470958 w 1133827"/>
                  <a:gd name="connsiteY7" fmla="*/ 126714 h 744075"/>
                  <a:gd name="connsiteX8" fmla="*/ 353483 w 1133827"/>
                  <a:gd name="connsiteY8" fmla="*/ 2889 h 744075"/>
                  <a:gd name="connsiteX9" fmla="*/ 315383 w 1133827"/>
                  <a:gd name="connsiteY9" fmla="*/ 129889 h 744075"/>
                  <a:gd name="connsiteX10" fmla="*/ 0 w 1133827"/>
                  <a:gd name="connsiteY10" fmla="*/ 126361 h 744075"/>
                  <a:gd name="connsiteX0" fmla="*/ 0 w 1133827"/>
                  <a:gd name="connsiteY0" fmla="*/ 126361 h 744075"/>
                  <a:gd name="connsiteX1" fmla="*/ 55033 w 1133827"/>
                  <a:gd name="connsiteY1" fmla="*/ 348965 h 744075"/>
                  <a:gd name="connsiteX2" fmla="*/ 251883 w 1133827"/>
                  <a:gd name="connsiteY2" fmla="*/ 402940 h 744075"/>
                  <a:gd name="connsiteX3" fmla="*/ 93133 w 1133827"/>
                  <a:gd name="connsiteY3" fmla="*/ 498190 h 744075"/>
                  <a:gd name="connsiteX4" fmla="*/ 170744 w 1133827"/>
                  <a:gd name="connsiteY4" fmla="*/ 744075 h 744075"/>
                  <a:gd name="connsiteX5" fmla="*/ 582083 w 1133827"/>
                  <a:gd name="connsiteY5" fmla="*/ 739491 h 744075"/>
                  <a:gd name="connsiteX6" fmla="*/ 1133827 w 1133827"/>
                  <a:gd name="connsiteY6" fmla="*/ 737725 h 744075"/>
                  <a:gd name="connsiteX7" fmla="*/ 756355 w 1133827"/>
                  <a:gd name="connsiteY7" fmla="*/ 126361 h 744075"/>
                  <a:gd name="connsiteX8" fmla="*/ 470958 w 1133827"/>
                  <a:gd name="connsiteY8" fmla="*/ 126714 h 744075"/>
                  <a:gd name="connsiteX9" fmla="*/ 353483 w 1133827"/>
                  <a:gd name="connsiteY9" fmla="*/ 2889 h 744075"/>
                  <a:gd name="connsiteX10" fmla="*/ 315383 w 1133827"/>
                  <a:gd name="connsiteY10" fmla="*/ 129889 h 744075"/>
                  <a:gd name="connsiteX11" fmla="*/ 0 w 1133827"/>
                  <a:gd name="connsiteY11" fmla="*/ 126361 h 744075"/>
                  <a:gd name="connsiteX0" fmla="*/ 0 w 1133827"/>
                  <a:gd name="connsiteY0" fmla="*/ 126361 h 744075"/>
                  <a:gd name="connsiteX1" fmla="*/ 55033 w 1133827"/>
                  <a:gd name="connsiteY1" fmla="*/ 348965 h 744075"/>
                  <a:gd name="connsiteX2" fmla="*/ 251883 w 1133827"/>
                  <a:gd name="connsiteY2" fmla="*/ 402940 h 744075"/>
                  <a:gd name="connsiteX3" fmla="*/ 93133 w 1133827"/>
                  <a:gd name="connsiteY3" fmla="*/ 498190 h 744075"/>
                  <a:gd name="connsiteX4" fmla="*/ 170744 w 1133827"/>
                  <a:gd name="connsiteY4" fmla="*/ 744075 h 744075"/>
                  <a:gd name="connsiteX5" fmla="*/ 582083 w 1133827"/>
                  <a:gd name="connsiteY5" fmla="*/ 739491 h 744075"/>
                  <a:gd name="connsiteX6" fmla="*/ 794808 w 1133827"/>
                  <a:gd name="connsiteY6" fmla="*/ 739491 h 744075"/>
                  <a:gd name="connsiteX7" fmla="*/ 1133827 w 1133827"/>
                  <a:gd name="connsiteY7" fmla="*/ 737725 h 744075"/>
                  <a:gd name="connsiteX8" fmla="*/ 756355 w 1133827"/>
                  <a:gd name="connsiteY8" fmla="*/ 126361 h 744075"/>
                  <a:gd name="connsiteX9" fmla="*/ 470958 w 1133827"/>
                  <a:gd name="connsiteY9" fmla="*/ 126714 h 744075"/>
                  <a:gd name="connsiteX10" fmla="*/ 353483 w 1133827"/>
                  <a:gd name="connsiteY10" fmla="*/ 2889 h 744075"/>
                  <a:gd name="connsiteX11" fmla="*/ 315383 w 1133827"/>
                  <a:gd name="connsiteY11" fmla="*/ 129889 h 744075"/>
                  <a:gd name="connsiteX12" fmla="*/ 0 w 1133827"/>
                  <a:gd name="connsiteY12" fmla="*/ 126361 h 744075"/>
                  <a:gd name="connsiteX0" fmla="*/ 0 w 1133827"/>
                  <a:gd name="connsiteY0" fmla="*/ 126361 h 744075"/>
                  <a:gd name="connsiteX1" fmla="*/ 55033 w 1133827"/>
                  <a:gd name="connsiteY1" fmla="*/ 348965 h 744075"/>
                  <a:gd name="connsiteX2" fmla="*/ 251883 w 1133827"/>
                  <a:gd name="connsiteY2" fmla="*/ 402940 h 744075"/>
                  <a:gd name="connsiteX3" fmla="*/ 93133 w 1133827"/>
                  <a:gd name="connsiteY3" fmla="*/ 498190 h 744075"/>
                  <a:gd name="connsiteX4" fmla="*/ 170744 w 1133827"/>
                  <a:gd name="connsiteY4" fmla="*/ 744075 h 744075"/>
                  <a:gd name="connsiteX5" fmla="*/ 582083 w 1133827"/>
                  <a:gd name="connsiteY5" fmla="*/ 739491 h 744075"/>
                  <a:gd name="connsiteX6" fmla="*/ 699558 w 1133827"/>
                  <a:gd name="connsiteY6" fmla="*/ 739491 h 744075"/>
                  <a:gd name="connsiteX7" fmla="*/ 794808 w 1133827"/>
                  <a:gd name="connsiteY7" fmla="*/ 739491 h 744075"/>
                  <a:gd name="connsiteX8" fmla="*/ 1133827 w 1133827"/>
                  <a:gd name="connsiteY8" fmla="*/ 737725 h 744075"/>
                  <a:gd name="connsiteX9" fmla="*/ 756355 w 1133827"/>
                  <a:gd name="connsiteY9" fmla="*/ 126361 h 744075"/>
                  <a:gd name="connsiteX10" fmla="*/ 470958 w 1133827"/>
                  <a:gd name="connsiteY10" fmla="*/ 126714 h 744075"/>
                  <a:gd name="connsiteX11" fmla="*/ 353483 w 1133827"/>
                  <a:gd name="connsiteY11" fmla="*/ 2889 h 744075"/>
                  <a:gd name="connsiteX12" fmla="*/ 315383 w 1133827"/>
                  <a:gd name="connsiteY12" fmla="*/ 129889 h 744075"/>
                  <a:gd name="connsiteX13" fmla="*/ 0 w 1133827"/>
                  <a:gd name="connsiteY13" fmla="*/ 126361 h 744075"/>
                  <a:gd name="connsiteX0" fmla="*/ 0 w 1133827"/>
                  <a:gd name="connsiteY0" fmla="*/ 126361 h 879191"/>
                  <a:gd name="connsiteX1" fmla="*/ 55033 w 1133827"/>
                  <a:gd name="connsiteY1" fmla="*/ 348965 h 879191"/>
                  <a:gd name="connsiteX2" fmla="*/ 251883 w 1133827"/>
                  <a:gd name="connsiteY2" fmla="*/ 402940 h 879191"/>
                  <a:gd name="connsiteX3" fmla="*/ 93133 w 1133827"/>
                  <a:gd name="connsiteY3" fmla="*/ 498190 h 879191"/>
                  <a:gd name="connsiteX4" fmla="*/ 170744 w 1133827"/>
                  <a:gd name="connsiteY4" fmla="*/ 744075 h 879191"/>
                  <a:gd name="connsiteX5" fmla="*/ 582083 w 1133827"/>
                  <a:gd name="connsiteY5" fmla="*/ 739491 h 879191"/>
                  <a:gd name="connsiteX6" fmla="*/ 712258 w 1133827"/>
                  <a:gd name="connsiteY6" fmla="*/ 879191 h 879191"/>
                  <a:gd name="connsiteX7" fmla="*/ 794808 w 1133827"/>
                  <a:gd name="connsiteY7" fmla="*/ 739491 h 879191"/>
                  <a:gd name="connsiteX8" fmla="*/ 1133827 w 1133827"/>
                  <a:gd name="connsiteY8" fmla="*/ 737725 h 879191"/>
                  <a:gd name="connsiteX9" fmla="*/ 756355 w 1133827"/>
                  <a:gd name="connsiteY9" fmla="*/ 126361 h 879191"/>
                  <a:gd name="connsiteX10" fmla="*/ 470958 w 1133827"/>
                  <a:gd name="connsiteY10" fmla="*/ 126714 h 879191"/>
                  <a:gd name="connsiteX11" fmla="*/ 353483 w 1133827"/>
                  <a:gd name="connsiteY11" fmla="*/ 2889 h 879191"/>
                  <a:gd name="connsiteX12" fmla="*/ 315383 w 1133827"/>
                  <a:gd name="connsiteY12" fmla="*/ 129889 h 879191"/>
                  <a:gd name="connsiteX13" fmla="*/ 0 w 1133827"/>
                  <a:gd name="connsiteY13" fmla="*/ 126361 h 879191"/>
                  <a:gd name="connsiteX0" fmla="*/ 0 w 1133827"/>
                  <a:gd name="connsiteY0" fmla="*/ 126361 h 879324"/>
                  <a:gd name="connsiteX1" fmla="*/ 55033 w 1133827"/>
                  <a:gd name="connsiteY1" fmla="*/ 348965 h 879324"/>
                  <a:gd name="connsiteX2" fmla="*/ 251883 w 1133827"/>
                  <a:gd name="connsiteY2" fmla="*/ 402940 h 879324"/>
                  <a:gd name="connsiteX3" fmla="*/ 93133 w 1133827"/>
                  <a:gd name="connsiteY3" fmla="*/ 498190 h 879324"/>
                  <a:gd name="connsiteX4" fmla="*/ 170744 w 1133827"/>
                  <a:gd name="connsiteY4" fmla="*/ 744075 h 879324"/>
                  <a:gd name="connsiteX5" fmla="*/ 582083 w 1133827"/>
                  <a:gd name="connsiteY5" fmla="*/ 739491 h 879324"/>
                  <a:gd name="connsiteX6" fmla="*/ 712258 w 1133827"/>
                  <a:gd name="connsiteY6" fmla="*/ 879191 h 879324"/>
                  <a:gd name="connsiteX7" fmla="*/ 794808 w 1133827"/>
                  <a:gd name="connsiteY7" fmla="*/ 739491 h 879324"/>
                  <a:gd name="connsiteX8" fmla="*/ 1133827 w 1133827"/>
                  <a:gd name="connsiteY8" fmla="*/ 737725 h 879324"/>
                  <a:gd name="connsiteX9" fmla="*/ 756355 w 1133827"/>
                  <a:gd name="connsiteY9" fmla="*/ 126361 h 879324"/>
                  <a:gd name="connsiteX10" fmla="*/ 470958 w 1133827"/>
                  <a:gd name="connsiteY10" fmla="*/ 126714 h 879324"/>
                  <a:gd name="connsiteX11" fmla="*/ 353483 w 1133827"/>
                  <a:gd name="connsiteY11" fmla="*/ 2889 h 879324"/>
                  <a:gd name="connsiteX12" fmla="*/ 315383 w 1133827"/>
                  <a:gd name="connsiteY12" fmla="*/ 129889 h 879324"/>
                  <a:gd name="connsiteX13" fmla="*/ 0 w 1133827"/>
                  <a:gd name="connsiteY13" fmla="*/ 126361 h 879324"/>
                  <a:gd name="connsiteX0" fmla="*/ 0 w 1133827"/>
                  <a:gd name="connsiteY0" fmla="*/ 126361 h 879324"/>
                  <a:gd name="connsiteX1" fmla="*/ 55033 w 1133827"/>
                  <a:gd name="connsiteY1" fmla="*/ 348965 h 879324"/>
                  <a:gd name="connsiteX2" fmla="*/ 251883 w 1133827"/>
                  <a:gd name="connsiteY2" fmla="*/ 402940 h 879324"/>
                  <a:gd name="connsiteX3" fmla="*/ 93133 w 1133827"/>
                  <a:gd name="connsiteY3" fmla="*/ 498190 h 879324"/>
                  <a:gd name="connsiteX4" fmla="*/ 170744 w 1133827"/>
                  <a:gd name="connsiteY4" fmla="*/ 744075 h 879324"/>
                  <a:gd name="connsiteX5" fmla="*/ 582083 w 1133827"/>
                  <a:gd name="connsiteY5" fmla="*/ 739491 h 879324"/>
                  <a:gd name="connsiteX6" fmla="*/ 712258 w 1133827"/>
                  <a:gd name="connsiteY6" fmla="*/ 879191 h 879324"/>
                  <a:gd name="connsiteX7" fmla="*/ 794808 w 1133827"/>
                  <a:gd name="connsiteY7" fmla="*/ 739491 h 879324"/>
                  <a:gd name="connsiteX8" fmla="*/ 1133827 w 1133827"/>
                  <a:gd name="connsiteY8" fmla="*/ 737725 h 879324"/>
                  <a:gd name="connsiteX9" fmla="*/ 756355 w 1133827"/>
                  <a:gd name="connsiteY9" fmla="*/ 126361 h 879324"/>
                  <a:gd name="connsiteX10" fmla="*/ 470958 w 1133827"/>
                  <a:gd name="connsiteY10" fmla="*/ 126714 h 879324"/>
                  <a:gd name="connsiteX11" fmla="*/ 353483 w 1133827"/>
                  <a:gd name="connsiteY11" fmla="*/ 2889 h 879324"/>
                  <a:gd name="connsiteX12" fmla="*/ 315383 w 1133827"/>
                  <a:gd name="connsiteY12" fmla="*/ 129889 h 879324"/>
                  <a:gd name="connsiteX13" fmla="*/ 0 w 1133827"/>
                  <a:gd name="connsiteY13" fmla="*/ 126361 h 879324"/>
                  <a:gd name="connsiteX0" fmla="*/ 0 w 1133827"/>
                  <a:gd name="connsiteY0" fmla="*/ 126361 h 879324"/>
                  <a:gd name="connsiteX1" fmla="*/ 55033 w 1133827"/>
                  <a:gd name="connsiteY1" fmla="*/ 348965 h 879324"/>
                  <a:gd name="connsiteX2" fmla="*/ 251883 w 1133827"/>
                  <a:gd name="connsiteY2" fmla="*/ 402940 h 879324"/>
                  <a:gd name="connsiteX3" fmla="*/ 93133 w 1133827"/>
                  <a:gd name="connsiteY3" fmla="*/ 498190 h 879324"/>
                  <a:gd name="connsiteX4" fmla="*/ 170744 w 1133827"/>
                  <a:gd name="connsiteY4" fmla="*/ 744075 h 879324"/>
                  <a:gd name="connsiteX5" fmla="*/ 582083 w 1133827"/>
                  <a:gd name="connsiteY5" fmla="*/ 739491 h 879324"/>
                  <a:gd name="connsiteX6" fmla="*/ 712258 w 1133827"/>
                  <a:gd name="connsiteY6" fmla="*/ 879191 h 879324"/>
                  <a:gd name="connsiteX7" fmla="*/ 794808 w 1133827"/>
                  <a:gd name="connsiteY7" fmla="*/ 739491 h 879324"/>
                  <a:gd name="connsiteX8" fmla="*/ 1133827 w 1133827"/>
                  <a:gd name="connsiteY8" fmla="*/ 737725 h 879324"/>
                  <a:gd name="connsiteX9" fmla="*/ 756355 w 1133827"/>
                  <a:gd name="connsiteY9" fmla="*/ 126361 h 879324"/>
                  <a:gd name="connsiteX10" fmla="*/ 470958 w 1133827"/>
                  <a:gd name="connsiteY10" fmla="*/ 126714 h 879324"/>
                  <a:gd name="connsiteX11" fmla="*/ 353483 w 1133827"/>
                  <a:gd name="connsiteY11" fmla="*/ 2889 h 879324"/>
                  <a:gd name="connsiteX12" fmla="*/ 315383 w 1133827"/>
                  <a:gd name="connsiteY12" fmla="*/ 129889 h 879324"/>
                  <a:gd name="connsiteX13" fmla="*/ 0 w 1133827"/>
                  <a:gd name="connsiteY13" fmla="*/ 126361 h 879324"/>
                  <a:gd name="connsiteX0" fmla="*/ 0 w 1133827"/>
                  <a:gd name="connsiteY0" fmla="*/ 126361 h 879974"/>
                  <a:gd name="connsiteX1" fmla="*/ 55033 w 1133827"/>
                  <a:gd name="connsiteY1" fmla="*/ 348965 h 879974"/>
                  <a:gd name="connsiteX2" fmla="*/ 251883 w 1133827"/>
                  <a:gd name="connsiteY2" fmla="*/ 402940 h 879974"/>
                  <a:gd name="connsiteX3" fmla="*/ 93133 w 1133827"/>
                  <a:gd name="connsiteY3" fmla="*/ 498190 h 879974"/>
                  <a:gd name="connsiteX4" fmla="*/ 170744 w 1133827"/>
                  <a:gd name="connsiteY4" fmla="*/ 744075 h 879974"/>
                  <a:gd name="connsiteX5" fmla="*/ 582083 w 1133827"/>
                  <a:gd name="connsiteY5" fmla="*/ 739491 h 879974"/>
                  <a:gd name="connsiteX6" fmla="*/ 712258 w 1133827"/>
                  <a:gd name="connsiteY6" fmla="*/ 879191 h 879974"/>
                  <a:gd name="connsiteX7" fmla="*/ 794808 w 1133827"/>
                  <a:gd name="connsiteY7" fmla="*/ 739491 h 879974"/>
                  <a:gd name="connsiteX8" fmla="*/ 1133827 w 1133827"/>
                  <a:gd name="connsiteY8" fmla="*/ 737725 h 879974"/>
                  <a:gd name="connsiteX9" fmla="*/ 756355 w 1133827"/>
                  <a:gd name="connsiteY9" fmla="*/ 126361 h 879974"/>
                  <a:gd name="connsiteX10" fmla="*/ 470958 w 1133827"/>
                  <a:gd name="connsiteY10" fmla="*/ 126714 h 879974"/>
                  <a:gd name="connsiteX11" fmla="*/ 353483 w 1133827"/>
                  <a:gd name="connsiteY11" fmla="*/ 2889 h 879974"/>
                  <a:gd name="connsiteX12" fmla="*/ 315383 w 1133827"/>
                  <a:gd name="connsiteY12" fmla="*/ 129889 h 879974"/>
                  <a:gd name="connsiteX13" fmla="*/ 0 w 1133827"/>
                  <a:gd name="connsiteY13" fmla="*/ 126361 h 879974"/>
                  <a:gd name="connsiteX0" fmla="*/ 0 w 1133827"/>
                  <a:gd name="connsiteY0" fmla="*/ 126361 h 904933"/>
                  <a:gd name="connsiteX1" fmla="*/ 55033 w 1133827"/>
                  <a:gd name="connsiteY1" fmla="*/ 348965 h 904933"/>
                  <a:gd name="connsiteX2" fmla="*/ 251883 w 1133827"/>
                  <a:gd name="connsiteY2" fmla="*/ 402940 h 904933"/>
                  <a:gd name="connsiteX3" fmla="*/ 93133 w 1133827"/>
                  <a:gd name="connsiteY3" fmla="*/ 498190 h 904933"/>
                  <a:gd name="connsiteX4" fmla="*/ 170744 w 1133827"/>
                  <a:gd name="connsiteY4" fmla="*/ 744075 h 904933"/>
                  <a:gd name="connsiteX5" fmla="*/ 582083 w 1133827"/>
                  <a:gd name="connsiteY5" fmla="*/ 739491 h 904933"/>
                  <a:gd name="connsiteX6" fmla="*/ 721783 w 1133827"/>
                  <a:gd name="connsiteY6" fmla="*/ 904591 h 904933"/>
                  <a:gd name="connsiteX7" fmla="*/ 794808 w 1133827"/>
                  <a:gd name="connsiteY7" fmla="*/ 739491 h 904933"/>
                  <a:gd name="connsiteX8" fmla="*/ 1133827 w 1133827"/>
                  <a:gd name="connsiteY8" fmla="*/ 737725 h 904933"/>
                  <a:gd name="connsiteX9" fmla="*/ 756355 w 1133827"/>
                  <a:gd name="connsiteY9" fmla="*/ 126361 h 904933"/>
                  <a:gd name="connsiteX10" fmla="*/ 470958 w 1133827"/>
                  <a:gd name="connsiteY10" fmla="*/ 126714 h 904933"/>
                  <a:gd name="connsiteX11" fmla="*/ 353483 w 1133827"/>
                  <a:gd name="connsiteY11" fmla="*/ 2889 h 904933"/>
                  <a:gd name="connsiteX12" fmla="*/ 315383 w 1133827"/>
                  <a:gd name="connsiteY12" fmla="*/ 129889 h 904933"/>
                  <a:gd name="connsiteX13" fmla="*/ 0 w 1133827"/>
                  <a:gd name="connsiteY13" fmla="*/ 126361 h 904933"/>
                  <a:gd name="connsiteX0" fmla="*/ 0 w 1133827"/>
                  <a:gd name="connsiteY0" fmla="*/ 126361 h 911238"/>
                  <a:gd name="connsiteX1" fmla="*/ 55033 w 1133827"/>
                  <a:gd name="connsiteY1" fmla="*/ 348965 h 911238"/>
                  <a:gd name="connsiteX2" fmla="*/ 251883 w 1133827"/>
                  <a:gd name="connsiteY2" fmla="*/ 402940 h 911238"/>
                  <a:gd name="connsiteX3" fmla="*/ 93133 w 1133827"/>
                  <a:gd name="connsiteY3" fmla="*/ 498190 h 911238"/>
                  <a:gd name="connsiteX4" fmla="*/ 170744 w 1133827"/>
                  <a:gd name="connsiteY4" fmla="*/ 744075 h 911238"/>
                  <a:gd name="connsiteX5" fmla="*/ 582083 w 1133827"/>
                  <a:gd name="connsiteY5" fmla="*/ 739491 h 911238"/>
                  <a:gd name="connsiteX6" fmla="*/ 747183 w 1133827"/>
                  <a:gd name="connsiteY6" fmla="*/ 910941 h 911238"/>
                  <a:gd name="connsiteX7" fmla="*/ 794808 w 1133827"/>
                  <a:gd name="connsiteY7" fmla="*/ 739491 h 911238"/>
                  <a:gd name="connsiteX8" fmla="*/ 1133827 w 1133827"/>
                  <a:gd name="connsiteY8" fmla="*/ 737725 h 911238"/>
                  <a:gd name="connsiteX9" fmla="*/ 756355 w 1133827"/>
                  <a:gd name="connsiteY9" fmla="*/ 126361 h 911238"/>
                  <a:gd name="connsiteX10" fmla="*/ 470958 w 1133827"/>
                  <a:gd name="connsiteY10" fmla="*/ 126714 h 911238"/>
                  <a:gd name="connsiteX11" fmla="*/ 353483 w 1133827"/>
                  <a:gd name="connsiteY11" fmla="*/ 2889 h 911238"/>
                  <a:gd name="connsiteX12" fmla="*/ 315383 w 1133827"/>
                  <a:gd name="connsiteY12" fmla="*/ 129889 h 911238"/>
                  <a:gd name="connsiteX13" fmla="*/ 0 w 1133827"/>
                  <a:gd name="connsiteY13" fmla="*/ 126361 h 911238"/>
                  <a:gd name="connsiteX0" fmla="*/ 0 w 1133827"/>
                  <a:gd name="connsiteY0" fmla="*/ 126361 h 911238"/>
                  <a:gd name="connsiteX1" fmla="*/ 55033 w 1133827"/>
                  <a:gd name="connsiteY1" fmla="*/ 348965 h 911238"/>
                  <a:gd name="connsiteX2" fmla="*/ 251883 w 1133827"/>
                  <a:gd name="connsiteY2" fmla="*/ 402940 h 911238"/>
                  <a:gd name="connsiteX3" fmla="*/ 93133 w 1133827"/>
                  <a:gd name="connsiteY3" fmla="*/ 498190 h 911238"/>
                  <a:gd name="connsiteX4" fmla="*/ 170744 w 1133827"/>
                  <a:gd name="connsiteY4" fmla="*/ 744075 h 911238"/>
                  <a:gd name="connsiteX5" fmla="*/ 582083 w 1133827"/>
                  <a:gd name="connsiteY5" fmla="*/ 739491 h 911238"/>
                  <a:gd name="connsiteX6" fmla="*/ 747183 w 1133827"/>
                  <a:gd name="connsiteY6" fmla="*/ 910941 h 911238"/>
                  <a:gd name="connsiteX7" fmla="*/ 769408 w 1133827"/>
                  <a:gd name="connsiteY7" fmla="*/ 739491 h 911238"/>
                  <a:gd name="connsiteX8" fmla="*/ 1133827 w 1133827"/>
                  <a:gd name="connsiteY8" fmla="*/ 737725 h 911238"/>
                  <a:gd name="connsiteX9" fmla="*/ 756355 w 1133827"/>
                  <a:gd name="connsiteY9" fmla="*/ 126361 h 911238"/>
                  <a:gd name="connsiteX10" fmla="*/ 470958 w 1133827"/>
                  <a:gd name="connsiteY10" fmla="*/ 126714 h 911238"/>
                  <a:gd name="connsiteX11" fmla="*/ 353483 w 1133827"/>
                  <a:gd name="connsiteY11" fmla="*/ 2889 h 911238"/>
                  <a:gd name="connsiteX12" fmla="*/ 315383 w 1133827"/>
                  <a:gd name="connsiteY12" fmla="*/ 129889 h 911238"/>
                  <a:gd name="connsiteX13" fmla="*/ 0 w 1133827"/>
                  <a:gd name="connsiteY13" fmla="*/ 126361 h 911238"/>
                  <a:gd name="connsiteX0" fmla="*/ 0 w 1133827"/>
                  <a:gd name="connsiteY0" fmla="*/ 126361 h 911238"/>
                  <a:gd name="connsiteX1" fmla="*/ 55033 w 1133827"/>
                  <a:gd name="connsiteY1" fmla="*/ 348965 h 911238"/>
                  <a:gd name="connsiteX2" fmla="*/ 251883 w 1133827"/>
                  <a:gd name="connsiteY2" fmla="*/ 402940 h 911238"/>
                  <a:gd name="connsiteX3" fmla="*/ 93133 w 1133827"/>
                  <a:gd name="connsiteY3" fmla="*/ 498190 h 911238"/>
                  <a:gd name="connsiteX4" fmla="*/ 170744 w 1133827"/>
                  <a:gd name="connsiteY4" fmla="*/ 744075 h 911238"/>
                  <a:gd name="connsiteX5" fmla="*/ 582083 w 1133827"/>
                  <a:gd name="connsiteY5" fmla="*/ 739491 h 911238"/>
                  <a:gd name="connsiteX6" fmla="*/ 747183 w 1133827"/>
                  <a:gd name="connsiteY6" fmla="*/ 910941 h 911238"/>
                  <a:gd name="connsiteX7" fmla="*/ 769408 w 1133827"/>
                  <a:gd name="connsiteY7" fmla="*/ 739491 h 911238"/>
                  <a:gd name="connsiteX8" fmla="*/ 1133827 w 1133827"/>
                  <a:gd name="connsiteY8" fmla="*/ 737725 h 911238"/>
                  <a:gd name="connsiteX9" fmla="*/ 756355 w 1133827"/>
                  <a:gd name="connsiteY9" fmla="*/ 126361 h 911238"/>
                  <a:gd name="connsiteX10" fmla="*/ 470958 w 1133827"/>
                  <a:gd name="connsiteY10" fmla="*/ 126714 h 911238"/>
                  <a:gd name="connsiteX11" fmla="*/ 353483 w 1133827"/>
                  <a:gd name="connsiteY11" fmla="*/ 2889 h 911238"/>
                  <a:gd name="connsiteX12" fmla="*/ 315383 w 1133827"/>
                  <a:gd name="connsiteY12" fmla="*/ 129889 h 911238"/>
                  <a:gd name="connsiteX13" fmla="*/ 0 w 1133827"/>
                  <a:gd name="connsiteY13" fmla="*/ 126361 h 911238"/>
                  <a:gd name="connsiteX0" fmla="*/ 0 w 1133827"/>
                  <a:gd name="connsiteY0" fmla="*/ 126361 h 912386"/>
                  <a:gd name="connsiteX1" fmla="*/ 55033 w 1133827"/>
                  <a:gd name="connsiteY1" fmla="*/ 348965 h 912386"/>
                  <a:gd name="connsiteX2" fmla="*/ 251883 w 1133827"/>
                  <a:gd name="connsiteY2" fmla="*/ 402940 h 912386"/>
                  <a:gd name="connsiteX3" fmla="*/ 93133 w 1133827"/>
                  <a:gd name="connsiteY3" fmla="*/ 498190 h 912386"/>
                  <a:gd name="connsiteX4" fmla="*/ 170744 w 1133827"/>
                  <a:gd name="connsiteY4" fmla="*/ 744075 h 912386"/>
                  <a:gd name="connsiteX5" fmla="*/ 582083 w 1133827"/>
                  <a:gd name="connsiteY5" fmla="*/ 739491 h 912386"/>
                  <a:gd name="connsiteX6" fmla="*/ 747183 w 1133827"/>
                  <a:gd name="connsiteY6" fmla="*/ 910941 h 912386"/>
                  <a:gd name="connsiteX7" fmla="*/ 769408 w 1133827"/>
                  <a:gd name="connsiteY7" fmla="*/ 739491 h 912386"/>
                  <a:gd name="connsiteX8" fmla="*/ 1133827 w 1133827"/>
                  <a:gd name="connsiteY8" fmla="*/ 737725 h 912386"/>
                  <a:gd name="connsiteX9" fmla="*/ 756355 w 1133827"/>
                  <a:gd name="connsiteY9" fmla="*/ 126361 h 912386"/>
                  <a:gd name="connsiteX10" fmla="*/ 470958 w 1133827"/>
                  <a:gd name="connsiteY10" fmla="*/ 126714 h 912386"/>
                  <a:gd name="connsiteX11" fmla="*/ 353483 w 1133827"/>
                  <a:gd name="connsiteY11" fmla="*/ 2889 h 912386"/>
                  <a:gd name="connsiteX12" fmla="*/ 315383 w 1133827"/>
                  <a:gd name="connsiteY12" fmla="*/ 129889 h 912386"/>
                  <a:gd name="connsiteX13" fmla="*/ 0 w 1133827"/>
                  <a:gd name="connsiteY13" fmla="*/ 126361 h 912386"/>
                  <a:gd name="connsiteX0" fmla="*/ 0 w 1133827"/>
                  <a:gd name="connsiteY0" fmla="*/ 126361 h 912386"/>
                  <a:gd name="connsiteX1" fmla="*/ 55033 w 1133827"/>
                  <a:gd name="connsiteY1" fmla="*/ 348965 h 912386"/>
                  <a:gd name="connsiteX2" fmla="*/ 251883 w 1133827"/>
                  <a:gd name="connsiteY2" fmla="*/ 402940 h 912386"/>
                  <a:gd name="connsiteX3" fmla="*/ 93133 w 1133827"/>
                  <a:gd name="connsiteY3" fmla="*/ 498190 h 912386"/>
                  <a:gd name="connsiteX4" fmla="*/ 167569 w 1133827"/>
                  <a:gd name="connsiteY4" fmla="*/ 731375 h 912386"/>
                  <a:gd name="connsiteX5" fmla="*/ 582083 w 1133827"/>
                  <a:gd name="connsiteY5" fmla="*/ 739491 h 912386"/>
                  <a:gd name="connsiteX6" fmla="*/ 747183 w 1133827"/>
                  <a:gd name="connsiteY6" fmla="*/ 910941 h 912386"/>
                  <a:gd name="connsiteX7" fmla="*/ 769408 w 1133827"/>
                  <a:gd name="connsiteY7" fmla="*/ 739491 h 912386"/>
                  <a:gd name="connsiteX8" fmla="*/ 1133827 w 1133827"/>
                  <a:gd name="connsiteY8" fmla="*/ 737725 h 912386"/>
                  <a:gd name="connsiteX9" fmla="*/ 756355 w 1133827"/>
                  <a:gd name="connsiteY9" fmla="*/ 126361 h 912386"/>
                  <a:gd name="connsiteX10" fmla="*/ 470958 w 1133827"/>
                  <a:gd name="connsiteY10" fmla="*/ 126714 h 912386"/>
                  <a:gd name="connsiteX11" fmla="*/ 353483 w 1133827"/>
                  <a:gd name="connsiteY11" fmla="*/ 2889 h 912386"/>
                  <a:gd name="connsiteX12" fmla="*/ 315383 w 1133827"/>
                  <a:gd name="connsiteY12" fmla="*/ 129889 h 912386"/>
                  <a:gd name="connsiteX13" fmla="*/ 0 w 1133827"/>
                  <a:gd name="connsiteY13" fmla="*/ 126361 h 912386"/>
                  <a:gd name="connsiteX0" fmla="*/ 0 w 1133827"/>
                  <a:gd name="connsiteY0" fmla="*/ 126361 h 912386"/>
                  <a:gd name="connsiteX1" fmla="*/ 55033 w 1133827"/>
                  <a:gd name="connsiteY1" fmla="*/ 348965 h 912386"/>
                  <a:gd name="connsiteX2" fmla="*/ 251883 w 1133827"/>
                  <a:gd name="connsiteY2" fmla="*/ 402940 h 912386"/>
                  <a:gd name="connsiteX3" fmla="*/ 93133 w 1133827"/>
                  <a:gd name="connsiteY3" fmla="*/ 498190 h 912386"/>
                  <a:gd name="connsiteX4" fmla="*/ 167569 w 1133827"/>
                  <a:gd name="connsiteY4" fmla="*/ 731375 h 912386"/>
                  <a:gd name="connsiteX5" fmla="*/ 582083 w 1133827"/>
                  <a:gd name="connsiteY5" fmla="*/ 739491 h 912386"/>
                  <a:gd name="connsiteX6" fmla="*/ 747183 w 1133827"/>
                  <a:gd name="connsiteY6" fmla="*/ 910941 h 912386"/>
                  <a:gd name="connsiteX7" fmla="*/ 769408 w 1133827"/>
                  <a:gd name="connsiteY7" fmla="*/ 739491 h 912386"/>
                  <a:gd name="connsiteX8" fmla="*/ 1133827 w 1133827"/>
                  <a:gd name="connsiteY8" fmla="*/ 737725 h 912386"/>
                  <a:gd name="connsiteX9" fmla="*/ 756355 w 1133827"/>
                  <a:gd name="connsiteY9" fmla="*/ 126361 h 912386"/>
                  <a:gd name="connsiteX10" fmla="*/ 470958 w 1133827"/>
                  <a:gd name="connsiteY10" fmla="*/ 126714 h 912386"/>
                  <a:gd name="connsiteX11" fmla="*/ 353483 w 1133827"/>
                  <a:gd name="connsiteY11" fmla="*/ 2889 h 912386"/>
                  <a:gd name="connsiteX12" fmla="*/ 313002 w 1133827"/>
                  <a:gd name="connsiteY12" fmla="*/ 125127 h 912386"/>
                  <a:gd name="connsiteX13" fmla="*/ 0 w 1133827"/>
                  <a:gd name="connsiteY13" fmla="*/ 126361 h 912386"/>
                  <a:gd name="connsiteX0" fmla="*/ 0 w 1131446"/>
                  <a:gd name="connsiteY0" fmla="*/ 123979 h 912386"/>
                  <a:gd name="connsiteX1" fmla="*/ 52652 w 1131446"/>
                  <a:gd name="connsiteY1" fmla="*/ 348965 h 912386"/>
                  <a:gd name="connsiteX2" fmla="*/ 249502 w 1131446"/>
                  <a:gd name="connsiteY2" fmla="*/ 402940 h 912386"/>
                  <a:gd name="connsiteX3" fmla="*/ 90752 w 1131446"/>
                  <a:gd name="connsiteY3" fmla="*/ 498190 h 912386"/>
                  <a:gd name="connsiteX4" fmla="*/ 165188 w 1131446"/>
                  <a:gd name="connsiteY4" fmla="*/ 731375 h 912386"/>
                  <a:gd name="connsiteX5" fmla="*/ 579702 w 1131446"/>
                  <a:gd name="connsiteY5" fmla="*/ 739491 h 912386"/>
                  <a:gd name="connsiteX6" fmla="*/ 744802 w 1131446"/>
                  <a:gd name="connsiteY6" fmla="*/ 910941 h 912386"/>
                  <a:gd name="connsiteX7" fmla="*/ 767027 w 1131446"/>
                  <a:gd name="connsiteY7" fmla="*/ 739491 h 912386"/>
                  <a:gd name="connsiteX8" fmla="*/ 1131446 w 1131446"/>
                  <a:gd name="connsiteY8" fmla="*/ 737725 h 912386"/>
                  <a:gd name="connsiteX9" fmla="*/ 753974 w 1131446"/>
                  <a:gd name="connsiteY9" fmla="*/ 126361 h 912386"/>
                  <a:gd name="connsiteX10" fmla="*/ 468577 w 1131446"/>
                  <a:gd name="connsiteY10" fmla="*/ 126714 h 912386"/>
                  <a:gd name="connsiteX11" fmla="*/ 351102 w 1131446"/>
                  <a:gd name="connsiteY11" fmla="*/ 2889 h 912386"/>
                  <a:gd name="connsiteX12" fmla="*/ 310621 w 1131446"/>
                  <a:gd name="connsiteY12" fmla="*/ 125127 h 912386"/>
                  <a:gd name="connsiteX13" fmla="*/ 0 w 1131446"/>
                  <a:gd name="connsiteY13" fmla="*/ 123979 h 912386"/>
                  <a:gd name="connsiteX0" fmla="*/ 0 w 1131446"/>
                  <a:gd name="connsiteY0" fmla="*/ 123979 h 912386"/>
                  <a:gd name="connsiteX1" fmla="*/ 52652 w 1131446"/>
                  <a:gd name="connsiteY1" fmla="*/ 348965 h 912386"/>
                  <a:gd name="connsiteX2" fmla="*/ 249502 w 1131446"/>
                  <a:gd name="connsiteY2" fmla="*/ 402940 h 912386"/>
                  <a:gd name="connsiteX3" fmla="*/ 90752 w 1131446"/>
                  <a:gd name="connsiteY3" fmla="*/ 498190 h 912386"/>
                  <a:gd name="connsiteX4" fmla="*/ 165188 w 1131446"/>
                  <a:gd name="connsiteY4" fmla="*/ 731375 h 912386"/>
                  <a:gd name="connsiteX5" fmla="*/ 579702 w 1131446"/>
                  <a:gd name="connsiteY5" fmla="*/ 739491 h 912386"/>
                  <a:gd name="connsiteX6" fmla="*/ 744802 w 1131446"/>
                  <a:gd name="connsiteY6" fmla="*/ 910941 h 912386"/>
                  <a:gd name="connsiteX7" fmla="*/ 767027 w 1131446"/>
                  <a:gd name="connsiteY7" fmla="*/ 739491 h 912386"/>
                  <a:gd name="connsiteX8" fmla="*/ 1131446 w 1131446"/>
                  <a:gd name="connsiteY8" fmla="*/ 737725 h 912386"/>
                  <a:gd name="connsiteX9" fmla="*/ 761118 w 1131446"/>
                  <a:gd name="connsiteY9" fmla="*/ 121598 h 912386"/>
                  <a:gd name="connsiteX10" fmla="*/ 468577 w 1131446"/>
                  <a:gd name="connsiteY10" fmla="*/ 126714 h 912386"/>
                  <a:gd name="connsiteX11" fmla="*/ 351102 w 1131446"/>
                  <a:gd name="connsiteY11" fmla="*/ 2889 h 912386"/>
                  <a:gd name="connsiteX12" fmla="*/ 310621 w 1131446"/>
                  <a:gd name="connsiteY12" fmla="*/ 125127 h 912386"/>
                  <a:gd name="connsiteX13" fmla="*/ 0 w 1131446"/>
                  <a:gd name="connsiteY13" fmla="*/ 123979 h 912386"/>
                  <a:gd name="connsiteX0" fmla="*/ 0 w 1138589"/>
                  <a:gd name="connsiteY0" fmla="*/ 123979 h 912386"/>
                  <a:gd name="connsiteX1" fmla="*/ 52652 w 1138589"/>
                  <a:gd name="connsiteY1" fmla="*/ 348965 h 912386"/>
                  <a:gd name="connsiteX2" fmla="*/ 249502 w 1138589"/>
                  <a:gd name="connsiteY2" fmla="*/ 402940 h 912386"/>
                  <a:gd name="connsiteX3" fmla="*/ 90752 w 1138589"/>
                  <a:gd name="connsiteY3" fmla="*/ 498190 h 912386"/>
                  <a:gd name="connsiteX4" fmla="*/ 165188 w 1138589"/>
                  <a:gd name="connsiteY4" fmla="*/ 731375 h 912386"/>
                  <a:gd name="connsiteX5" fmla="*/ 579702 w 1138589"/>
                  <a:gd name="connsiteY5" fmla="*/ 739491 h 912386"/>
                  <a:gd name="connsiteX6" fmla="*/ 744802 w 1138589"/>
                  <a:gd name="connsiteY6" fmla="*/ 910941 h 912386"/>
                  <a:gd name="connsiteX7" fmla="*/ 767027 w 1138589"/>
                  <a:gd name="connsiteY7" fmla="*/ 739491 h 912386"/>
                  <a:gd name="connsiteX8" fmla="*/ 1138589 w 1138589"/>
                  <a:gd name="connsiteY8" fmla="*/ 737725 h 912386"/>
                  <a:gd name="connsiteX9" fmla="*/ 761118 w 1138589"/>
                  <a:gd name="connsiteY9" fmla="*/ 121598 h 912386"/>
                  <a:gd name="connsiteX10" fmla="*/ 468577 w 1138589"/>
                  <a:gd name="connsiteY10" fmla="*/ 126714 h 912386"/>
                  <a:gd name="connsiteX11" fmla="*/ 351102 w 1138589"/>
                  <a:gd name="connsiteY11" fmla="*/ 2889 h 912386"/>
                  <a:gd name="connsiteX12" fmla="*/ 310621 w 1138589"/>
                  <a:gd name="connsiteY12" fmla="*/ 125127 h 912386"/>
                  <a:gd name="connsiteX13" fmla="*/ 0 w 1138589"/>
                  <a:gd name="connsiteY13" fmla="*/ 123979 h 912386"/>
                  <a:gd name="connsiteX0" fmla="*/ 0 w 1136208"/>
                  <a:gd name="connsiteY0" fmla="*/ 123979 h 912386"/>
                  <a:gd name="connsiteX1" fmla="*/ 52652 w 1136208"/>
                  <a:gd name="connsiteY1" fmla="*/ 348965 h 912386"/>
                  <a:gd name="connsiteX2" fmla="*/ 249502 w 1136208"/>
                  <a:gd name="connsiteY2" fmla="*/ 402940 h 912386"/>
                  <a:gd name="connsiteX3" fmla="*/ 90752 w 1136208"/>
                  <a:gd name="connsiteY3" fmla="*/ 498190 h 912386"/>
                  <a:gd name="connsiteX4" fmla="*/ 165188 w 1136208"/>
                  <a:gd name="connsiteY4" fmla="*/ 731375 h 912386"/>
                  <a:gd name="connsiteX5" fmla="*/ 579702 w 1136208"/>
                  <a:gd name="connsiteY5" fmla="*/ 739491 h 912386"/>
                  <a:gd name="connsiteX6" fmla="*/ 744802 w 1136208"/>
                  <a:gd name="connsiteY6" fmla="*/ 910941 h 912386"/>
                  <a:gd name="connsiteX7" fmla="*/ 767027 w 1136208"/>
                  <a:gd name="connsiteY7" fmla="*/ 739491 h 912386"/>
                  <a:gd name="connsiteX8" fmla="*/ 1136208 w 1136208"/>
                  <a:gd name="connsiteY8" fmla="*/ 735344 h 912386"/>
                  <a:gd name="connsiteX9" fmla="*/ 761118 w 1136208"/>
                  <a:gd name="connsiteY9" fmla="*/ 121598 h 912386"/>
                  <a:gd name="connsiteX10" fmla="*/ 468577 w 1136208"/>
                  <a:gd name="connsiteY10" fmla="*/ 126714 h 912386"/>
                  <a:gd name="connsiteX11" fmla="*/ 351102 w 1136208"/>
                  <a:gd name="connsiteY11" fmla="*/ 2889 h 912386"/>
                  <a:gd name="connsiteX12" fmla="*/ 310621 w 1136208"/>
                  <a:gd name="connsiteY12" fmla="*/ 125127 h 912386"/>
                  <a:gd name="connsiteX13" fmla="*/ 0 w 1136208"/>
                  <a:gd name="connsiteY13" fmla="*/ 123979 h 912386"/>
                  <a:gd name="connsiteX0" fmla="*/ 0 w 1136208"/>
                  <a:gd name="connsiteY0" fmla="*/ 123979 h 912386"/>
                  <a:gd name="connsiteX1" fmla="*/ 52652 w 1136208"/>
                  <a:gd name="connsiteY1" fmla="*/ 348965 h 912386"/>
                  <a:gd name="connsiteX2" fmla="*/ 249502 w 1136208"/>
                  <a:gd name="connsiteY2" fmla="*/ 402940 h 912386"/>
                  <a:gd name="connsiteX3" fmla="*/ 90752 w 1136208"/>
                  <a:gd name="connsiteY3" fmla="*/ 498190 h 912386"/>
                  <a:gd name="connsiteX4" fmla="*/ 165188 w 1136208"/>
                  <a:gd name="connsiteY4" fmla="*/ 731375 h 912386"/>
                  <a:gd name="connsiteX5" fmla="*/ 579702 w 1136208"/>
                  <a:gd name="connsiteY5" fmla="*/ 739491 h 912386"/>
                  <a:gd name="connsiteX6" fmla="*/ 744802 w 1136208"/>
                  <a:gd name="connsiteY6" fmla="*/ 910941 h 912386"/>
                  <a:gd name="connsiteX7" fmla="*/ 757502 w 1136208"/>
                  <a:gd name="connsiteY7" fmla="*/ 734728 h 912386"/>
                  <a:gd name="connsiteX8" fmla="*/ 1136208 w 1136208"/>
                  <a:gd name="connsiteY8" fmla="*/ 735344 h 912386"/>
                  <a:gd name="connsiteX9" fmla="*/ 761118 w 1136208"/>
                  <a:gd name="connsiteY9" fmla="*/ 121598 h 912386"/>
                  <a:gd name="connsiteX10" fmla="*/ 468577 w 1136208"/>
                  <a:gd name="connsiteY10" fmla="*/ 126714 h 912386"/>
                  <a:gd name="connsiteX11" fmla="*/ 351102 w 1136208"/>
                  <a:gd name="connsiteY11" fmla="*/ 2889 h 912386"/>
                  <a:gd name="connsiteX12" fmla="*/ 310621 w 1136208"/>
                  <a:gd name="connsiteY12" fmla="*/ 125127 h 912386"/>
                  <a:gd name="connsiteX13" fmla="*/ 0 w 1136208"/>
                  <a:gd name="connsiteY13" fmla="*/ 123979 h 912386"/>
                  <a:gd name="connsiteX0" fmla="*/ 0 w 1136208"/>
                  <a:gd name="connsiteY0" fmla="*/ 123979 h 912284"/>
                  <a:gd name="connsiteX1" fmla="*/ 52652 w 1136208"/>
                  <a:gd name="connsiteY1" fmla="*/ 348965 h 912284"/>
                  <a:gd name="connsiteX2" fmla="*/ 249502 w 1136208"/>
                  <a:gd name="connsiteY2" fmla="*/ 402940 h 912284"/>
                  <a:gd name="connsiteX3" fmla="*/ 90752 w 1136208"/>
                  <a:gd name="connsiteY3" fmla="*/ 498190 h 912284"/>
                  <a:gd name="connsiteX4" fmla="*/ 165188 w 1136208"/>
                  <a:gd name="connsiteY4" fmla="*/ 731375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51102 w 1136208"/>
                  <a:gd name="connsiteY11" fmla="*/ 2889 h 912284"/>
                  <a:gd name="connsiteX12" fmla="*/ 310621 w 1136208"/>
                  <a:gd name="connsiteY12" fmla="*/ 125127 h 912284"/>
                  <a:gd name="connsiteX13" fmla="*/ 0 w 1136208"/>
                  <a:gd name="connsiteY13" fmla="*/ 123979 h 912284"/>
                  <a:gd name="connsiteX0" fmla="*/ 0 w 1136208"/>
                  <a:gd name="connsiteY0" fmla="*/ 123979 h 912284"/>
                  <a:gd name="connsiteX1" fmla="*/ 52652 w 1136208"/>
                  <a:gd name="connsiteY1" fmla="*/ 348965 h 912284"/>
                  <a:gd name="connsiteX2" fmla="*/ 249502 w 1136208"/>
                  <a:gd name="connsiteY2" fmla="*/ 402940 h 912284"/>
                  <a:gd name="connsiteX3" fmla="*/ 90752 w 1136208"/>
                  <a:gd name="connsiteY3" fmla="*/ 498190 h 912284"/>
                  <a:gd name="connsiteX4" fmla="*/ 165188 w 1136208"/>
                  <a:gd name="connsiteY4" fmla="*/ 733756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51102 w 1136208"/>
                  <a:gd name="connsiteY11" fmla="*/ 2889 h 912284"/>
                  <a:gd name="connsiteX12" fmla="*/ 310621 w 1136208"/>
                  <a:gd name="connsiteY12" fmla="*/ 125127 h 912284"/>
                  <a:gd name="connsiteX13" fmla="*/ 0 w 1136208"/>
                  <a:gd name="connsiteY13" fmla="*/ 123979 h 912284"/>
                  <a:gd name="connsiteX0" fmla="*/ 0 w 1136208"/>
                  <a:gd name="connsiteY0" fmla="*/ 123979 h 912284"/>
                  <a:gd name="connsiteX1" fmla="*/ 55034 w 1136208"/>
                  <a:gd name="connsiteY1" fmla="*/ 353727 h 912284"/>
                  <a:gd name="connsiteX2" fmla="*/ 249502 w 1136208"/>
                  <a:gd name="connsiteY2" fmla="*/ 402940 h 912284"/>
                  <a:gd name="connsiteX3" fmla="*/ 90752 w 1136208"/>
                  <a:gd name="connsiteY3" fmla="*/ 498190 h 912284"/>
                  <a:gd name="connsiteX4" fmla="*/ 165188 w 1136208"/>
                  <a:gd name="connsiteY4" fmla="*/ 733756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51102 w 1136208"/>
                  <a:gd name="connsiteY11" fmla="*/ 2889 h 912284"/>
                  <a:gd name="connsiteX12" fmla="*/ 310621 w 1136208"/>
                  <a:gd name="connsiteY12" fmla="*/ 125127 h 912284"/>
                  <a:gd name="connsiteX13" fmla="*/ 0 w 1136208"/>
                  <a:gd name="connsiteY13" fmla="*/ 123979 h 912284"/>
                  <a:gd name="connsiteX0" fmla="*/ 0 w 1136208"/>
                  <a:gd name="connsiteY0" fmla="*/ 123979 h 912284"/>
                  <a:gd name="connsiteX1" fmla="*/ 55034 w 1136208"/>
                  <a:gd name="connsiteY1" fmla="*/ 353727 h 912284"/>
                  <a:gd name="connsiteX2" fmla="*/ 249502 w 1136208"/>
                  <a:gd name="connsiteY2" fmla="*/ 402940 h 912284"/>
                  <a:gd name="connsiteX3" fmla="*/ 90752 w 1136208"/>
                  <a:gd name="connsiteY3" fmla="*/ 498190 h 912284"/>
                  <a:gd name="connsiteX4" fmla="*/ 165188 w 1136208"/>
                  <a:gd name="connsiteY4" fmla="*/ 733756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51102 w 1136208"/>
                  <a:gd name="connsiteY11" fmla="*/ 2889 h 912284"/>
                  <a:gd name="connsiteX12" fmla="*/ 310621 w 1136208"/>
                  <a:gd name="connsiteY12" fmla="*/ 125127 h 912284"/>
                  <a:gd name="connsiteX13" fmla="*/ 0 w 1136208"/>
                  <a:gd name="connsiteY13" fmla="*/ 123979 h 912284"/>
                  <a:gd name="connsiteX0" fmla="*/ 0 w 1136208"/>
                  <a:gd name="connsiteY0" fmla="*/ 123979 h 912284"/>
                  <a:gd name="connsiteX1" fmla="*/ 55034 w 1136208"/>
                  <a:gd name="connsiteY1" fmla="*/ 353727 h 912284"/>
                  <a:gd name="connsiteX2" fmla="*/ 249502 w 1136208"/>
                  <a:gd name="connsiteY2" fmla="*/ 402940 h 912284"/>
                  <a:gd name="connsiteX3" fmla="*/ 90752 w 1136208"/>
                  <a:gd name="connsiteY3" fmla="*/ 498190 h 912284"/>
                  <a:gd name="connsiteX4" fmla="*/ 165188 w 1136208"/>
                  <a:gd name="connsiteY4" fmla="*/ 733756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51102 w 1136208"/>
                  <a:gd name="connsiteY11" fmla="*/ 2889 h 912284"/>
                  <a:gd name="connsiteX12" fmla="*/ 310621 w 1136208"/>
                  <a:gd name="connsiteY12" fmla="*/ 125127 h 912284"/>
                  <a:gd name="connsiteX13" fmla="*/ 0 w 1136208"/>
                  <a:gd name="connsiteY13" fmla="*/ 123979 h 912284"/>
                  <a:gd name="connsiteX0" fmla="*/ 0 w 1136208"/>
                  <a:gd name="connsiteY0" fmla="*/ 123979 h 912284"/>
                  <a:gd name="connsiteX1" fmla="*/ 55034 w 1136208"/>
                  <a:gd name="connsiteY1" fmla="*/ 353727 h 912284"/>
                  <a:gd name="connsiteX2" fmla="*/ 249502 w 1136208"/>
                  <a:gd name="connsiteY2" fmla="*/ 402940 h 912284"/>
                  <a:gd name="connsiteX3" fmla="*/ 90752 w 1136208"/>
                  <a:gd name="connsiteY3" fmla="*/ 498190 h 912284"/>
                  <a:gd name="connsiteX4" fmla="*/ 165188 w 1136208"/>
                  <a:gd name="connsiteY4" fmla="*/ 733756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60627 w 1136208"/>
                  <a:gd name="connsiteY11" fmla="*/ 2889 h 912284"/>
                  <a:gd name="connsiteX12" fmla="*/ 310621 w 1136208"/>
                  <a:gd name="connsiteY12" fmla="*/ 125127 h 912284"/>
                  <a:gd name="connsiteX13" fmla="*/ 0 w 1136208"/>
                  <a:gd name="connsiteY13" fmla="*/ 123979 h 912284"/>
                  <a:gd name="connsiteX0" fmla="*/ 0 w 1136208"/>
                  <a:gd name="connsiteY0" fmla="*/ 126253 h 914558"/>
                  <a:gd name="connsiteX1" fmla="*/ 55034 w 1136208"/>
                  <a:gd name="connsiteY1" fmla="*/ 356001 h 914558"/>
                  <a:gd name="connsiteX2" fmla="*/ 249502 w 1136208"/>
                  <a:gd name="connsiteY2" fmla="*/ 405214 h 914558"/>
                  <a:gd name="connsiteX3" fmla="*/ 90752 w 1136208"/>
                  <a:gd name="connsiteY3" fmla="*/ 500464 h 914558"/>
                  <a:gd name="connsiteX4" fmla="*/ 165188 w 1136208"/>
                  <a:gd name="connsiteY4" fmla="*/ 736030 h 914558"/>
                  <a:gd name="connsiteX5" fmla="*/ 586845 w 1136208"/>
                  <a:gd name="connsiteY5" fmla="*/ 737002 h 914558"/>
                  <a:gd name="connsiteX6" fmla="*/ 744802 w 1136208"/>
                  <a:gd name="connsiteY6" fmla="*/ 913215 h 914558"/>
                  <a:gd name="connsiteX7" fmla="*/ 757502 w 1136208"/>
                  <a:gd name="connsiteY7" fmla="*/ 737002 h 914558"/>
                  <a:gd name="connsiteX8" fmla="*/ 1136208 w 1136208"/>
                  <a:gd name="connsiteY8" fmla="*/ 737618 h 914558"/>
                  <a:gd name="connsiteX9" fmla="*/ 761118 w 1136208"/>
                  <a:gd name="connsiteY9" fmla="*/ 123872 h 914558"/>
                  <a:gd name="connsiteX10" fmla="*/ 468577 w 1136208"/>
                  <a:gd name="connsiteY10" fmla="*/ 128988 h 914558"/>
                  <a:gd name="connsiteX11" fmla="*/ 367771 w 1136208"/>
                  <a:gd name="connsiteY11" fmla="*/ 2781 h 914558"/>
                  <a:gd name="connsiteX12" fmla="*/ 310621 w 1136208"/>
                  <a:gd name="connsiteY12" fmla="*/ 127401 h 914558"/>
                  <a:gd name="connsiteX13" fmla="*/ 0 w 1136208"/>
                  <a:gd name="connsiteY13" fmla="*/ 126253 h 914558"/>
                  <a:gd name="connsiteX0" fmla="*/ 0 w 1136208"/>
                  <a:gd name="connsiteY0" fmla="*/ 124441 h 912746"/>
                  <a:gd name="connsiteX1" fmla="*/ 55034 w 1136208"/>
                  <a:gd name="connsiteY1" fmla="*/ 354189 h 912746"/>
                  <a:gd name="connsiteX2" fmla="*/ 249502 w 1136208"/>
                  <a:gd name="connsiteY2" fmla="*/ 403402 h 912746"/>
                  <a:gd name="connsiteX3" fmla="*/ 90752 w 1136208"/>
                  <a:gd name="connsiteY3" fmla="*/ 498652 h 912746"/>
                  <a:gd name="connsiteX4" fmla="*/ 165188 w 1136208"/>
                  <a:gd name="connsiteY4" fmla="*/ 734218 h 912746"/>
                  <a:gd name="connsiteX5" fmla="*/ 586845 w 1136208"/>
                  <a:gd name="connsiteY5" fmla="*/ 735190 h 912746"/>
                  <a:gd name="connsiteX6" fmla="*/ 744802 w 1136208"/>
                  <a:gd name="connsiteY6" fmla="*/ 911403 h 912746"/>
                  <a:gd name="connsiteX7" fmla="*/ 757502 w 1136208"/>
                  <a:gd name="connsiteY7" fmla="*/ 735190 h 912746"/>
                  <a:gd name="connsiteX8" fmla="*/ 1136208 w 1136208"/>
                  <a:gd name="connsiteY8" fmla="*/ 735806 h 912746"/>
                  <a:gd name="connsiteX9" fmla="*/ 761118 w 1136208"/>
                  <a:gd name="connsiteY9" fmla="*/ 122060 h 912746"/>
                  <a:gd name="connsiteX10" fmla="*/ 468577 w 1136208"/>
                  <a:gd name="connsiteY10" fmla="*/ 127176 h 912746"/>
                  <a:gd name="connsiteX11" fmla="*/ 367771 w 1136208"/>
                  <a:gd name="connsiteY11" fmla="*/ 969 h 912746"/>
                  <a:gd name="connsiteX12" fmla="*/ 310621 w 1136208"/>
                  <a:gd name="connsiteY12" fmla="*/ 125589 h 912746"/>
                  <a:gd name="connsiteX13" fmla="*/ 0 w 1136208"/>
                  <a:gd name="connsiteY13" fmla="*/ 124441 h 912746"/>
                  <a:gd name="connsiteX0" fmla="*/ 0 w 1136208"/>
                  <a:gd name="connsiteY0" fmla="*/ 124441 h 912746"/>
                  <a:gd name="connsiteX1" fmla="*/ 55034 w 1136208"/>
                  <a:gd name="connsiteY1" fmla="*/ 354189 h 912746"/>
                  <a:gd name="connsiteX2" fmla="*/ 249502 w 1136208"/>
                  <a:gd name="connsiteY2" fmla="*/ 403402 h 912746"/>
                  <a:gd name="connsiteX3" fmla="*/ 90752 w 1136208"/>
                  <a:gd name="connsiteY3" fmla="*/ 498652 h 912746"/>
                  <a:gd name="connsiteX4" fmla="*/ 165188 w 1136208"/>
                  <a:gd name="connsiteY4" fmla="*/ 734218 h 912746"/>
                  <a:gd name="connsiteX5" fmla="*/ 586845 w 1136208"/>
                  <a:gd name="connsiteY5" fmla="*/ 735190 h 912746"/>
                  <a:gd name="connsiteX6" fmla="*/ 744802 w 1136208"/>
                  <a:gd name="connsiteY6" fmla="*/ 911403 h 912746"/>
                  <a:gd name="connsiteX7" fmla="*/ 757502 w 1136208"/>
                  <a:gd name="connsiteY7" fmla="*/ 735190 h 912746"/>
                  <a:gd name="connsiteX8" fmla="*/ 1136208 w 1136208"/>
                  <a:gd name="connsiteY8" fmla="*/ 735806 h 912746"/>
                  <a:gd name="connsiteX9" fmla="*/ 761118 w 1136208"/>
                  <a:gd name="connsiteY9" fmla="*/ 122060 h 912746"/>
                  <a:gd name="connsiteX10" fmla="*/ 468577 w 1136208"/>
                  <a:gd name="connsiteY10" fmla="*/ 127176 h 912746"/>
                  <a:gd name="connsiteX11" fmla="*/ 367771 w 1136208"/>
                  <a:gd name="connsiteY11" fmla="*/ 969 h 912746"/>
                  <a:gd name="connsiteX12" fmla="*/ 310621 w 1136208"/>
                  <a:gd name="connsiteY12" fmla="*/ 125589 h 912746"/>
                  <a:gd name="connsiteX13" fmla="*/ 0 w 1136208"/>
                  <a:gd name="connsiteY13" fmla="*/ 124441 h 912746"/>
                  <a:gd name="connsiteX0" fmla="*/ 0 w 1136208"/>
                  <a:gd name="connsiteY0" fmla="*/ 123649 h 911954"/>
                  <a:gd name="connsiteX1" fmla="*/ 55034 w 1136208"/>
                  <a:gd name="connsiteY1" fmla="*/ 353397 h 911954"/>
                  <a:gd name="connsiteX2" fmla="*/ 249502 w 1136208"/>
                  <a:gd name="connsiteY2" fmla="*/ 402610 h 911954"/>
                  <a:gd name="connsiteX3" fmla="*/ 90752 w 1136208"/>
                  <a:gd name="connsiteY3" fmla="*/ 497860 h 911954"/>
                  <a:gd name="connsiteX4" fmla="*/ 165188 w 1136208"/>
                  <a:gd name="connsiteY4" fmla="*/ 733426 h 911954"/>
                  <a:gd name="connsiteX5" fmla="*/ 586845 w 1136208"/>
                  <a:gd name="connsiteY5" fmla="*/ 734398 h 911954"/>
                  <a:gd name="connsiteX6" fmla="*/ 744802 w 1136208"/>
                  <a:gd name="connsiteY6" fmla="*/ 910611 h 911954"/>
                  <a:gd name="connsiteX7" fmla="*/ 757502 w 1136208"/>
                  <a:gd name="connsiteY7" fmla="*/ 734398 h 911954"/>
                  <a:gd name="connsiteX8" fmla="*/ 1136208 w 1136208"/>
                  <a:gd name="connsiteY8" fmla="*/ 735014 h 911954"/>
                  <a:gd name="connsiteX9" fmla="*/ 761118 w 1136208"/>
                  <a:gd name="connsiteY9" fmla="*/ 121268 h 911954"/>
                  <a:gd name="connsiteX10" fmla="*/ 468577 w 1136208"/>
                  <a:gd name="connsiteY10" fmla="*/ 126384 h 911954"/>
                  <a:gd name="connsiteX11" fmla="*/ 367771 w 1136208"/>
                  <a:gd name="connsiteY11" fmla="*/ 177 h 911954"/>
                  <a:gd name="connsiteX12" fmla="*/ 310621 w 1136208"/>
                  <a:gd name="connsiteY12" fmla="*/ 124797 h 911954"/>
                  <a:gd name="connsiteX13" fmla="*/ 0 w 1136208"/>
                  <a:gd name="connsiteY13" fmla="*/ 123649 h 911954"/>
                  <a:gd name="connsiteX0" fmla="*/ 0 w 1136208"/>
                  <a:gd name="connsiteY0" fmla="*/ 123673 h 911978"/>
                  <a:gd name="connsiteX1" fmla="*/ 55034 w 1136208"/>
                  <a:gd name="connsiteY1" fmla="*/ 353421 h 911978"/>
                  <a:gd name="connsiteX2" fmla="*/ 249502 w 1136208"/>
                  <a:gd name="connsiteY2" fmla="*/ 402634 h 911978"/>
                  <a:gd name="connsiteX3" fmla="*/ 90752 w 1136208"/>
                  <a:gd name="connsiteY3" fmla="*/ 497884 h 911978"/>
                  <a:gd name="connsiteX4" fmla="*/ 165188 w 1136208"/>
                  <a:gd name="connsiteY4" fmla="*/ 733450 h 911978"/>
                  <a:gd name="connsiteX5" fmla="*/ 586845 w 1136208"/>
                  <a:gd name="connsiteY5" fmla="*/ 734422 h 911978"/>
                  <a:gd name="connsiteX6" fmla="*/ 744802 w 1136208"/>
                  <a:gd name="connsiteY6" fmla="*/ 910635 h 911978"/>
                  <a:gd name="connsiteX7" fmla="*/ 757502 w 1136208"/>
                  <a:gd name="connsiteY7" fmla="*/ 734422 h 911978"/>
                  <a:gd name="connsiteX8" fmla="*/ 1136208 w 1136208"/>
                  <a:gd name="connsiteY8" fmla="*/ 735038 h 911978"/>
                  <a:gd name="connsiteX9" fmla="*/ 761118 w 1136208"/>
                  <a:gd name="connsiteY9" fmla="*/ 121292 h 911978"/>
                  <a:gd name="connsiteX10" fmla="*/ 468577 w 1136208"/>
                  <a:gd name="connsiteY10" fmla="*/ 126408 h 911978"/>
                  <a:gd name="connsiteX11" fmla="*/ 367771 w 1136208"/>
                  <a:gd name="connsiteY11" fmla="*/ 201 h 911978"/>
                  <a:gd name="connsiteX12" fmla="*/ 310621 w 1136208"/>
                  <a:gd name="connsiteY12" fmla="*/ 124821 h 911978"/>
                  <a:gd name="connsiteX13" fmla="*/ 0 w 1136208"/>
                  <a:gd name="connsiteY13" fmla="*/ 123673 h 911978"/>
                  <a:gd name="connsiteX0" fmla="*/ 0 w 1136208"/>
                  <a:gd name="connsiteY0" fmla="*/ 123673 h 911978"/>
                  <a:gd name="connsiteX1" fmla="*/ 55034 w 1136208"/>
                  <a:gd name="connsiteY1" fmla="*/ 353421 h 911978"/>
                  <a:gd name="connsiteX2" fmla="*/ 249502 w 1136208"/>
                  <a:gd name="connsiteY2" fmla="*/ 402634 h 911978"/>
                  <a:gd name="connsiteX3" fmla="*/ 90752 w 1136208"/>
                  <a:gd name="connsiteY3" fmla="*/ 497884 h 911978"/>
                  <a:gd name="connsiteX4" fmla="*/ 165188 w 1136208"/>
                  <a:gd name="connsiteY4" fmla="*/ 733450 h 911978"/>
                  <a:gd name="connsiteX5" fmla="*/ 586845 w 1136208"/>
                  <a:gd name="connsiteY5" fmla="*/ 734422 h 911978"/>
                  <a:gd name="connsiteX6" fmla="*/ 744802 w 1136208"/>
                  <a:gd name="connsiteY6" fmla="*/ 910635 h 911978"/>
                  <a:gd name="connsiteX7" fmla="*/ 757502 w 1136208"/>
                  <a:gd name="connsiteY7" fmla="*/ 734422 h 911978"/>
                  <a:gd name="connsiteX8" fmla="*/ 1136208 w 1136208"/>
                  <a:gd name="connsiteY8" fmla="*/ 735038 h 911978"/>
                  <a:gd name="connsiteX9" fmla="*/ 761118 w 1136208"/>
                  <a:gd name="connsiteY9" fmla="*/ 121292 h 911978"/>
                  <a:gd name="connsiteX10" fmla="*/ 468577 w 1136208"/>
                  <a:gd name="connsiteY10" fmla="*/ 126408 h 911978"/>
                  <a:gd name="connsiteX11" fmla="*/ 367771 w 1136208"/>
                  <a:gd name="connsiteY11" fmla="*/ 201 h 911978"/>
                  <a:gd name="connsiteX12" fmla="*/ 310621 w 1136208"/>
                  <a:gd name="connsiteY12" fmla="*/ 124821 h 911978"/>
                  <a:gd name="connsiteX13" fmla="*/ 0 w 1136208"/>
                  <a:gd name="connsiteY13" fmla="*/ 123673 h 911978"/>
                  <a:gd name="connsiteX0" fmla="*/ 0 w 1136208"/>
                  <a:gd name="connsiteY0" fmla="*/ 123688 h 911993"/>
                  <a:gd name="connsiteX1" fmla="*/ 55034 w 1136208"/>
                  <a:gd name="connsiteY1" fmla="*/ 353436 h 911993"/>
                  <a:gd name="connsiteX2" fmla="*/ 249502 w 1136208"/>
                  <a:gd name="connsiteY2" fmla="*/ 402649 h 911993"/>
                  <a:gd name="connsiteX3" fmla="*/ 90752 w 1136208"/>
                  <a:gd name="connsiteY3" fmla="*/ 497899 h 911993"/>
                  <a:gd name="connsiteX4" fmla="*/ 165188 w 1136208"/>
                  <a:gd name="connsiteY4" fmla="*/ 733465 h 911993"/>
                  <a:gd name="connsiteX5" fmla="*/ 586845 w 1136208"/>
                  <a:gd name="connsiteY5" fmla="*/ 734437 h 911993"/>
                  <a:gd name="connsiteX6" fmla="*/ 744802 w 1136208"/>
                  <a:gd name="connsiteY6" fmla="*/ 910650 h 911993"/>
                  <a:gd name="connsiteX7" fmla="*/ 757502 w 1136208"/>
                  <a:gd name="connsiteY7" fmla="*/ 734437 h 911993"/>
                  <a:gd name="connsiteX8" fmla="*/ 1136208 w 1136208"/>
                  <a:gd name="connsiteY8" fmla="*/ 735053 h 911993"/>
                  <a:gd name="connsiteX9" fmla="*/ 761118 w 1136208"/>
                  <a:gd name="connsiteY9" fmla="*/ 121307 h 911993"/>
                  <a:gd name="connsiteX10" fmla="*/ 466196 w 1136208"/>
                  <a:gd name="connsiteY10" fmla="*/ 124041 h 911993"/>
                  <a:gd name="connsiteX11" fmla="*/ 367771 w 1136208"/>
                  <a:gd name="connsiteY11" fmla="*/ 216 h 911993"/>
                  <a:gd name="connsiteX12" fmla="*/ 310621 w 1136208"/>
                  <a:gd name="connsiteY12" fmla="*/ 124836 h 911993"/>
                  <a:gd name="connsiteX13" fmla="*/ 0 w 1136208"/>
                  <a:gd name="connsiteY13" fmla="*/ 123688 h 911993"/>
                  <a:gd name="connsiteX0" fmla="*/ 0 w 1136208"/>
                  <a:gd name="connsiteY0" fmla="*/ 123688 h 911993"/>
                  <a:gd name="connsiteX1" fmla="*/ 55034 w 1136208"/>
                  <a:gd name="connsiteY1" fmla="*/ 353436 h 911993"/>
                  <a:gd name="connsiteX2" fmla="*/ 249502 w 1136208"/>
                  <a:gd name="connsiteY2" fmla="*/ 402649 h 911993"/>
                  <a:gd name="connsiteX3" fmla="*/ 90752 w 1136208"/>
                  <a:gd name="connsiteY3" fmla="*/ 497899 h 911993"/>
                  <a:gd name="connsiteX4" fmla="*/ 165188 w 1136208"/>
                  <a:gd name="connsiteY4" fmla="*/ 733465 h 911993"/>
                  <a:gd name="connsiteX5" fmla="*/ 586845 w 1136208"/>
                  <a:gd name="connsiteY5" fmla="*/ 734437 h 911993"/>
                  <a:gd name="connsiteX6" fmla="*/ 744802 w 1136208"/>
                  <a:gd name="connsiteY6" fmla="*/ 910650 h 911993"/>
                  <a:gd name="connsiteX7" fmla="*/ 757502 w 1136208"/>
                  <a:gd name="connsiteY7" fmla="*/ 734437 h 911993"/>
                  <a:gd name="connsiteX8" fmla="*/ 1136208 w 1136208"/>
                  <a:gd name="connsiteY8" fmla="*/ 735053 h 911993"/>
                  <a:gd name="connsiteX9" fmla="*/ 763499 w 1136208"/>
                  <a:gd name="connsiteY9" fmla="*/ 123688 h 911993"/>
                  <a:gd name="connsiteX10" fmla="*/ 466196 w 1136208"/>
                  <a:gd name="connsiteY10" fmla="*/ 124041 h 911993"/>
                  <a:gd name="connsiteX11" fmla="*/ 367771 w 1136208"/>
                  <a:gd name="connsiteY11" fmla="*/ 216 h 911993"/>
                  <a:gd name="connsiteX12" fmla="*/ 310621 w 1136208"/>
                  <a:gd name="connsiteY12" fmla="*/ 124836 h 911993"/>
                  <a:gd name="connsiteX13" fmla="*/ 0 w 1136208"/>
                  <a:gd name="connsiteY13" fmla="*/ 123688 h 911993"/>
                  <a:gd name="connsiteX0" fmla="*/ 0 w 1136208"/>
                  <a:gd name="connsiteY0" fmla="*/ 123688 h 911993"/>
                  <a:gd name="connsiteX1" fmla="*/ 55034 w 1136208"/>
                  <a:gd name="connsiteY1" fmla="*/ 353436 h 911993"/>
                  <a:gd name="connsiteX2" fmla="*/ 249502 w 1136208"/>
                  <a:gd name="connsiteY2" fmla="*/ 402649 h 911993"/>
                  <a:gd name="connsiteX3" fmla="*/ 90752 w 1136208"/>
                  <a:gd name="connsiteY3" fmla="*/ 497899 h 911993"/>
                  <a:gd name="connsiteX4" fmla="*/ 165188 w 1136208"/>
                  <a:gd name="connsiteY4" fmla="*/ 733465 h 911993"/>
                  <a:gd name="connsiteX5" fmla="*/ 586845 w 1136208"/>
                  <a:gd name="connsiteY5" fmla="*/ 734437 h 911993"/>
                  <a:gd name="connsiteX6" fmla="*/ 744802 w 1136208"/>
                  <a:gd name="connsiteY6" fmla="*/ 910650 h 911993"/>
                  <a:gd name="connsiteX7" fmla="*/ 757502 w 1136208"/>
                  <a:gd name="connsiteY7" fmla="*/ 734437 h 911993"/>
                  <a:gd name="connsiteX8" fmla="*/ 1136208 w 1136208"/>
                  <a:gd name="connsiteY8" fmla="*/ 735053 h 911993"/>
                  <a:gd name="connsiteX9" fmla="*/ 763499 w 1136208"/>
                  <a:gd name="connsiteY9" fmla="*/ 123688 h 911993"/>
                  <a:gd name="connsiteX10" fmla="*/ 473340 w 1136208"/>
                  <a:gd name="connsiteY10" fmla="*/ 124041 h 911993"/>
                  <a:gd name="connsiteX11" fmla="*/ 367771 w 1136208"/>
                  <a:gd name="connsiteY11" fmla="*/ 216 h 911993"/>
                  <a:gd name="connsiteX12" fmla="*/ 310621 w 1136208"/>
                  <a:gd name="connsiteY12" fmla="*/ 124836 h 911993"/>
                  <a:gd name="connsiteX13" fmla="*/ 0 w 1136208"/>
                  <a:gd name="connsiteY13" fmla="*/ 123688 h 911993"/>
                  <a:gd name="connsiteX0" fmla="*/ 0 w 1136208"/>
                  <a:gd name="connsiteY0" fmla="*/ 123688 h 911993"/>
                  <a:gd name="connsiteX1" fmla="*/ 55034 w 1136208"/>
                  <a:gd name="connsiteY1" fmla="*/ 353436 h 911993"/>
                  <a:gd name="connsiteX2" fmla="*/ 249502 w 1136208"/>
                  <a:gd name="connsiteY2" fmla="*/ 402649 h 911993"/>
                  <a:gd name="connsiteX3" fmla="*/ 90752 w 1136208"/>
                  <a:gd name="connsiteY3" fmla="*/ 497899 h 911993"/>
                  <a:gd name="connsiteX4" fmla="*/ 165188 w 1136208"/>
                  <a:gd name="connsiteY4" fmla="*/ 733465 h 911993"/>
                  <a:gd name="connsiteX5" fmla="*/ 586845 w 1136208"/>
                  <a:gd name="connsiteY5" fmla="*/ 734437 h 911993"/>
                  <a:gd name="connsiteX6" fmla="*/ 718608 w 1136208"/>
                  <a:gd name="connsiteY6" fmla="*/ 910650 h 911993"/>
                  <a:gd name="connsiteX7" fmla="*/ 757502 w 1136208"/>
                  <a:gd name="connsiteY7" fmla="*/ 734437 h 911993"/>
                  <a:gd name="connsiteX8" fmla="*/ 1136208 w 1136208"/>
                  <a:gd name="connsiteY8" fmla="*/ 735053 h 911993"/>
                  <a:gd name="connsiteX9" fmla="*/ 763499 w 1136208"/>
                  <a:gd name="connsiteY9" fmla="*/ 123688 h 911993"/>
                  <a:gd name="connsiteX10" fmla="*/ 473340 w 1136208"/>
                  <a:gd name="connsiteY10" fmla="*/ 124041 h 911993"/>
                  <a:gd name="connsiteX11" fmla="*/ 367771 w 1136208"/>
                  <a:gd name="connsiteY11" fmla="*/ 216 h 911993"/>
                  <a:gd name="connsiteX12" fmla="*/ 310621 w 1136208"/>
                  <a:gd name="connsiteY12" fmla="*/ 124836 h 911993"/>
                  <a:gd name="connsiteX13" fmla="*/ 0 w 1136208"/>
                  <a:gd name="connsiteY13" fmla="*/ 123688 h 911993"/>
                  <a:gd name="connsiteX0" fmla="*/ 0 w 1136208"/>
                  <a:gd name="connsiteY0" fmla="*/ 123688 h 911993"/>
                  <a:gd name="connsiteX1" fmla="*/ 55034 w 1136208"/>
                  <a:gd name="connsiteY1" fmla="*/ 353436 h 911993"/>
                  <a:gd name="connsiteX2" fmla="*/ 249502 w 1136208"/>
                  <a:gd name="connsiteY2" fmla="*/ 402649 h 911993"/>
                  <a:gd name="connsiteX3" fmla="*/ 90752 w 1136208"/>
                  <a:gd name="connsiteY3" fmla="*/ 497899 h 911993"/>
                  <a:gd name="connsiteX4" fmla="*/ 165188 w 1136208"/>
                  <a:gd name="connsiteY4" fmla="*/ 733465 h 911993"/>
                  <a:gd name="connsiteX5" fmla="*/ 586845 w 1136208"/>
                  <a:gd name="connsiteY5" fmla="*/ 734437 h 911993"/>
                  <a:gd name="connsiteX6" fmla="*/ 728133 w 1136208"/>
                  <a:gd name="connsiteY6" fmla="*/ 910650 h 911993"/>
                  <a:gd name="connsiteX7" fmla="*/ 757502 w 1136208"/>
                  <a:gd name="connsiteY7" fmla="*/ 734437 h 911993"/>
                  <a:gd name="connsiteX8" fmla="*/ 1136208 w 1136208"/>
                  <a:gd name="connsiteY8" fmla="*/ 735053 h 911993"/>
                  <a:gd name="connsiteX9" fmla="*/ 763499 w 1136208"/>
                  <a:gd name="connsiteY9" fmla="*/ 123688 h 911993"/>
                  <a:gd name="connsiteX10" fmla="*/ 473340 w 1136208"/>
                  <a:gd name="connsiteY10" fmla="*/ 124041 h 911993"/>
                  <a:gd name="connsiteX11" fmla="*/ 367771 w 1136208"/>
                  <a:gd name="connsiteY11" fmla="*/ 216 h 911993"/>
                  <a:gd name="connsiteX12" fmla="*/ 310621 w 1136208"/>
                  <a:gd name="connsiteY12" fmla="*/ 124836 h 911993"/>
                  <a:gd name="connsiteX13" fmla="*/ 0 w 1136208"/>
                  <a:gd name="connsiteY13" fmla="*/ 123688 h 911993"/>
                  <a:gd name="connsiteX0" fmla="*/ 0 w 1136208"/>
                  <a:gd name="connsiteY0" fmla="*/ 123688 h 910834"/>
                  <a:gd name="connsiteX1" fmla="*/ 55034 w 1136208"/>
                  <a:gd name="connsiteY1" fmla="*/ 353436 h 910834"/>
                  <a:gd name="connsiteX2" fmla="*/ 249502 w 1136208"/>
                  <a:gd name="connsiteY2" fmla="*/ 402649 h 910834"/>
                  <a:gd name="connsiteX3" fmla="*/ 90752 w 1136208"/>
                  <a:gd name="connsiteY3" fmla="*/ 497899 h 910834"/>
                  <a:gd name="connsiteX4" fmla="*/ 165188 w 1136208"/>
                  <a:gd name="connsiteY4" fmla="*/ 733465 h 910834"/>
                  <a:gd name="connsiteX5" fmla="*/ 586845 w 1136208"/>
                  <a:gd name="connsiteY5" fmla="*/ 734437 h 910834"/>
                  <a:gd name="connsiteX6" fmla="*/ 728133 w 1136208"/>
                  <a:gd name="connsiteY6" fmla="*/ 910650 h 910834"/>
                  <a:gd name="connsiteX7" fmla="*/ 757502 w 1136208"/>
                  <a:gd name="connsiteY7" fmla="*/ 734437 h 910834"/>
                  <a:gd name="connsiteX8" fmla="*/ 1136208 w 1136208"/>
                  <a:gd name="connsiteY8" fmla="*/ 735053 h 910834"/>
                  <a:gd name="connsiteX9" fmla="*/ 763499 w 1136208"/>
                  <a:gd name="connsiteY9" fmla="*/ 123688 h 910834"/>
                  <a:gd name="connsiteX10" fmla="*/ 473340 w 1136208"/>
                  <a:gd name="connsiteY10" fmla="*/ 124041 h 910834"/>
                  <a:gd name="connsiteX11" fmla="*/ 367771 w 1136208"/>
                  <a:gd name="connsiteY11" fmla="*/ 216 h 910834"/>
                  <a:gd name="connsiteX12" fmla="*/ 310621 w 1136208"/>
                  <a:gd name="connsiteY12" fmla="*/ 124836 h 910834"/>
                  <a:gd name="connsiteX13" fmla="*/ 0 w 1136208"/>
                  <a:gd name="connsiteY13" fmla="*/ 123688 h 910834"/>
                  <a:gd name="connsiteX0" fmla="*/ 0 w 1136208"/>
                  <a:gd name="connsiteY0" fmla="*/ 123688 h 910834"/>
                  <a:gd name="connsiteX1" fmla="*/ 55034 w 1136208"/>
                  <a:gd name="connsiteY1" fmla="*/ 353436 h 910834"/>
                  <a:gd name="connsiteX2" fmla="*/ 249502 w 1136208"/>
                  <a:gd name="connsiteY2" fmla="*/ 402649 h 910834"/>
                  <a:gd name="connsiteX3" fmla="*/ 90752 w 1136208"/>
                  <a:gd name="connsiteY3" fmla="*/ 497899 h 910834"/>
                  <a:gd name="connsiteX4" fmla="*/ 165188 w 1136208"/>
                  <a:gd name="connsiteY4" fmla="*/ 733465 h 910834"/>
                  <a:gd name="connsiteX5" fmla="*/ 586845 w 1136208"/>
                  <a:gd name="connsiteY5" fmla="*/ 734437 h 910834"/>
                  <a:gd name="connsiteX6" fmla="*/ 728133 w 1136208"/>
                  <a:gd name="connsiteY6" fmla="*/ 910650 h 910834"/>
                  <a:gd name="connsiteX7" fmla="*/ 757502 w 1136208"/>
                  <a:gd name="connsiteY7" fmla="*/ 734437 h 910834"/>
                  <a:gd name="connsiteX8" fmla="*/ 1136208 w 1136208"/>
                  <a:gd name="connsiteY8" fmla="*/ 735053 h 910834"/>
                  <a:gd name="connsiteX9" fmla="*/ 763499 w 1136208"/>
                  <a:gd name="connsiteY9" fmla="*/ 123688 h 910834"/>
                  <a:gd name="connsiteX10" fmla="*/ 473340 w 1136208"/>
                  <a:gd name="connsiteY10" fmla="*/ 124041 h 910834"/>
                  <a:gd name="connsiteX11" fmla="*/ 367771 w 1136208"/>
                  <a:gd name="connsiteY11" fmla="*/ 216 h 910834"/>
                  <a:gd name="connsiteX12" fmla="*/ 310621 w 1136208"/>
                  <a:gd name="connsiteY12" fmla="*/ 124836 h 910834"/>
                  <a:gd name="connsiteX13" fmla="*/ 0 w 1136208"/>
                  <a:gd name="connsiteY13" fmla="*/ 123688 h 910834"/>
                  <a:gd name="connsiteX0" fmla="*/ 0 w 1136208"/>
                  <a:gd name="connsiteY0" fmla="*/ 123688 h 911129"/>
                  <a:gd name="connsiteX1" fmla="*/ 55034 w 1136208"/>
                  <a:gd name="connsiteY1" fmla="*/ 353436 h 911129"/>
                  <a:gd name="connsiteX2" fmla="*/ 249502 w 1136208"/>
                  <a:gd name="connsiteY2" fmla="*/ 402649 h 911129"/>
                  <a:gd name="connsiteX3" fmla="*/ 90752 w 1136208"/>
                  <a:gd name="connsiteY3" fmla="*/ 497899 h 911129"/>
                  <a:gd name="connsiteX4" fmla="*/ 165188 w 1136208"/>
                  <a:gd name="connsiteY4" fmla="*/ 733465 h 911129"/>
                  <a:gd name="connsiteX5" fmla="*/ 586845 w 1136208"/>
                  <a:gd name="connsiteY5" fmla="*/ 734437 h 911129"/>
                  <a:gd name="connsiteX6" fmla="*/ 728133 w 1136208"/>
                  <a:gd name="connsiteY6" fmla="*/ 910650 h 911129"/>
                  <a:gd name="connsiteX7" fmla="*/ 757502 w 1136208"/>
                  <a:gd name="connsiteY7" fmla="*/ 734437 h 911129"/>
                  <a:gd name="connsiteX8" fmla="*/ 1136208 w 1136208"/>
                  <a:gd name="connsiteY8" fmla="*/ 735053 h 911129"/>
                  <a:gd name="connsiteX9" fmla="*/ 763499 w 1136208"/>
                  <a:gd name="connsiteY9" fmla="*/ 123688 h 911129"/>
                  <a:gd name="connsiteX10" fmla="*/ 473340 w 1136208"/>
                  <a:gd name="connsiteY10" fmla="*/ 124041 h 911129"/>
                  <a:gd name="connsiteX11" fmla="*/ 367771 w 1136208"/>
                  <a:gd name="connsiteY11" fmla="*/ 216 h 911129"/>
                  <a:gd name="connsiteX12" fmla="*/ 310621 w 1136208"/>
                  <a:gd name="connsiteY12" fmla="*/ 124836 h 911129"/>
                  <a:gd name="connsiteX13" fmla="*/ 0 w 1136208"/>
                  <a:gd name="connsiteY13" fmla="*/ 123688 h 911129"/>
                  <a:gd name="connsiteX0" fmla="*/ 0 w 1136208"/>
                  <a:gd name="connsiteY0" fmla="*/ 123688 h 911129"/>
                  <a:gd name="connsiteX1" fmla="*/ 55034 w 1136208"/>
                  <a:gd name="connsiteY1" fmla="*/ 353436 h 911129"/>
                  <a:gd name="connsiteX2" fmla="*/ 249502 w 1136208"/>
                  <a:gd name="connsiteY2" fmla="*/ 402649 h 911129"/>
                  <a:gd name="connsiteX3" fmla="*/ 90752 w 1136208"/>
                  <a:gd name="connsiteY3" fmla="*/ 497899 h 911129"/>
                  <a:gd name="connsiteX4" fmla="*/ 165188 w 1136208"/>
                  <a:gd name="connsiteY4" fmla="*/ 733465 h 911129"/>
                  <a:gd name="connsiteX5" fmla="*/ 605895 w 1136208"/>
                  <a:gd name="connsiteY5" fmla="*/ 734437 h 911129"/>
                  <a:gd name="connsiteX6" fmla="*/ 728133 w 1136208"/>
                  <a:gd name="connsiteY6" fmla="*/ 910650 h 911129"/>
                  <a:gd name="connsiteX7" fmla="*/ 757502 w 1136208"/>
                  <a:gd name="connsiteY7" fmla="*/ 734437 h 911129"/>
                  <a:gd name="connsiteX8" fmla="*/ 1136208 w 1136208"/>
                  <a:gd name="connsiteY8" fmla="*/ 735053 h 911129"/>
                  <a:gd name="connsiteX9" fmla="*/ 763499 w 1136208"/>
                  <a:gd name="connsiteY9" fmla="*/ 123688 h 911129"/>
                  <a:gd name="connsiteX10" fmla="*/ 473340 w 1136208"/>
                  <a:gd name="connsiteY10" fmla="*/ 124041 h 911129"/>
                  <a:gd name="connsiteX11" fmla="*/ 367771 w 1136208"/>
                  <a:gd name="connsiteY11" fmla="*/ 216 h 911129"/>
                  <a:gd name="connsiteX12" fmla="*/ 310621 w 1136208"/>
                  <a:gd name="connsiteY12" fmla="*/ 124836 h 911129"/>
                  <a:gd name="connsiteX13" fmla="*/ 0 w 1136208"/>
                  <a:gd name="connsiteY13" fmla="*/ 123688 h 911129"/>
                  <a:gd name="connsiteX0" fmla="*/ 0 w 1136208"/>
                  <a:gd name="connsiteY0" fmla="*/ 123688 h 911129"/>
                  <a:gd name="connsiteX1" fmla="*/ 55034 w 1136208"/>
                  <a:gd name="connsiteY1" fmla="*/ 353436 h 911129"/>
                  <a:gd name="connsiteX2" fmla="*/ 249502 w 1136208"/>
                  <a:gd name="connsiteY2" fmla="*/ 402649 h 911129"/>
                  <a:gd name="connsiteX3" fmla="*/ 90752 w 1136208"/>
                  <a:gd name="connsiteY3" fmla="*/ 497899 h 911129"/>
                  <a:gd name="connsiteX4" fmla="*/ 165188 w 1136208"/>
                  <a:gd name="connsiteY4" fmla="*/ 733465 h 911129"/>
                  <a:gd name="connsiteX5" fmla="*/ 605895 w 1136208"/>
                  <a:gd name="connsiteY5" fmla="*/ 734437 h 911129"/>
                  <a:gd name="connsiteX6" fmla="*/ 709083 w 1136208"/>
                  <a:gd name="connsiteY6" fmla="*/ 910650 h 911129"/>
                  <a:gd name="connsiteX7" fmla="*/ 757502 w 1136208"/>
                  <a:gd name="connsiteY7" fmla="*/ 734437 h 911129"/>
                  <a:gd name="connsiteX8" fmla="*/ 1136208 w 1136208"/>
                  <a:gd name="connsiteY8" fmla="*/ 735053 h 911129"/>
                  <a:gd name="connsiteX9" fmla="*/ 763499 w 1136208"/>
                  <a:gd name="connsiteY9" fmla="*/ 123688 h 911129"/>
                  <a:gd name="connsiteX10" fmla="*/ 473340 w 1136208"/>
                  <a:gd name="connsiteY10" fmla="*/ 124041 h 911129"/>
                  <a:gd name="connsiteX11" fmla="*/ 367771 w 1136208"/>
                  <a:gd name="connsiteY11" fmla="*/ 216 h 911129"/>
                  <a:gd name="connsiteX12" fmla="*/ 310621 w 1136208"/>
                  <a:gd name="connsiteY12" fmla="*/ 124836 h 911129"/>
                  <a:gd name="connsiteX13" fmla="*/ 0 w 1136208"/>
                  <a:gd name="connsiteY13" fmla="*/ 123688 h 911129"/>
                  <a:gd name="connsiteX0" fmla="*/ 0 w 1136208"/>
                  <a:gd name="connsiteY0" fmla="*/ 123688 h 910834"/>
                  <a:gd name="connsiteX1" fmla="*/ 55034 w 1136208"/>
                  <a:gd name="connsiteY1" fmla="*/ 353436 h 910834"/>
                  <a:gd name="connsiteX2" fmla="*/ 249502 w 1136208"/>
                  <a:gd name="connsiteY2" fmla="*/ 402649 h 910834"/>
                  <a:gd name="connsiteX3" fmla="*/ 90752 w 1136208"/>
                  <a:gd name="connsiteY3" fmla="*/ 497899 h 910834"/>
                  <a:gd name="connsiteX4" fmla="*/ 165188 w 1136208"/>
                  <a:gd name="connsiteY4" fmla="*/ 733465 h 910834"/>
                  <a:gd name="connsiteX5" fmla="*/ 605895 w 1136208"/>
                  <a:gd name="connsiteY5" fmla="*/ 734437 h 910834"/>
                  <a:gd name="connsiteX6" fmla="*/ 709083 w 1136208"/>
                  <a:gd name="connsiteY6" fmla="*/ 910650 h 910834"/>
                  <a:gd name="connsiteX7" fmla="*/ 757502 w 1136208"/>
                  <a:gd name="connsiteY7" fmla="*/ 734437 h 910834"/>
                  <a:gd name="connsiteX8" fmla="*/ 1136208 w 1136208"/>
                  <a:gd name="connsiteY8" fmla="*/ 735053 h 910834"/>
                  <a:gd name="connsiteX9" fmla="*/ 763499 w 1136208"/>
                  <a:gd name="connsiteY9" fmla="*/ 123688 h 910834"/>
                  <a:gd name="connsiteX10" fmla="*/ 473340 w 1136208"/>
                  <a:gd name="connsiteY10" fmla="*/ 124041 h 910834"/>
                  <a:gd name="connsiteX11" fmla="*/ 367771 w 1136208"/>
                  <a:gd name="connsiteY11" fmla="*/ 216 h 910834"/>
                  <a:gd name="connsiteX12" fmla="*/ 310621 w 1136208"/>
                  <a:gd name="connsiteY12" fmla="*/ 124836 h 910834"/>
                  <a:gd name="connsiteX13" fmla="*/ 0 w 1136208"/>
                  <a:gd name="connsiteY13" fmla="*/ 123688 h 910834"/>
                  <a:gd name="connsiteX0" fmla="*/ 0 w 1136208"/>
                  <a:gd name="connsiteY0" fmla="*/ 123688 h 910932"/>
                  <a:gd name="connsiteX1" fmla="*/ 55034 w 1136208"/>
                  <a:gd name="connsiteY1" fmla="*/ 353436 h 910932"/>
                  <a:gd name="connsiteX2" fmla="*/ 249502 w 1136208"/>
                  <a:gd name="connsiteY2" fmla="*/ 402649 h 910932"/>
                  <a:gd name="connsiteX3" fmla="*/ 90752 w 1136208"/>
                  <a:gd name="connsiteY3" fmla="*/ 497899 h 910932"/>
                  <a:gd name="connsiteX4" fmla="*/ 165188 w 1136208"/>
                  <a:gd name="connsiteY4" fmla="*/ 733465 h 910932"/>
                  <a:gd name="connsiteX5" fmla="*/ 605895 w 1136208"/>
                  <a:gd name="connsiteY5" fmla="*/ 734437 h 910932"/>
                  <a:gd name="connsiteX6" fmla="*/ 709083 w 1136208"/>
                  <a:gd name="connsiteY6" fmla="*/ 910650 h 910932"/>
                  <a:gd name="connsiteX7" fmla="*/ 757502 w 1136208"/>
                  <a:gd name="connsiteY7" fmla="*/ 734437 h 910932"/>
                  <a:gd name="connsiteX8" fmla="*/ 1136208 w 1136208"/>
                  <a:gd name="connsiteY8" fmla="*/ 735053 h 910932"/>
                  <a:gd name="connsiteX9" fmla="*/ 763499 w 1136208"/>
                  <a:gd name="connsiteY9" fmla="*/ 123688 h 910932"/>
                  <a:gd name="connsiteX10" fmla="*/ 473340 w 1136208"/>
                  <a:gd name="connsiteY10" fmla="*/ 124041 h 910932"/>
                  <a:gd name="connsiteX11" fmla="*/ 367771 w 1136208"/>
                  <a:gd name="connsiteY11" fmla="*/ 216 h 910932"/>
                  <a:gd name="connsiteX12" fmla="*/ 310621 w 1136208"/>
                  <a:gd name="connsiteY12" fmla="*/ 124836 h 910932"/>
                  <a:gd name="connsiteX13" fmla="*/ 0 w 1136208"/>
                  <a:gd name="connsiteY13" fmla="*/ 123688 h 910932"/>
                  <a:gd name="connsiteX0" fmla="*/ 0 w 1136208"/>
                  <a:gd name="connsiteY0" fmla="*/ 123688 h 910932"/>
                  <a:gd name="connsiteX1" fmla="*/ 55034 w 1136208"/>
                  <a:gd name="connsiteY1" fmla="*/ 353436 h 910932"/>
                  <a:gd name="connsiteX2" fmla="*/ 249502 w 1136208"/>
                  <a:gd name="connsiteY2" fmla="*/ 402649 h 910932"/>
                  <a:gd name="connsiteX3" fmla="*/ 90752 w 1136208"/>
                  <a:gd name="connsiteY3" fmla="*/ 497899 h 910932"/>
                  <a:gd name="connsiteX4" fmla="*/ 165188 w 1136208"/>
                  <a:gd name="connsiteY4" fmla="*/ 733465 h 910932"/>
                  <a:gd name="connsiteX5" fmla="*/ 605895 w 1136208"/>
                  <a:gd name="connsiteY5" fmla="*/ 734437 h 910932"/>
                  <a:gd name="connsiteX6" fmla="*/ 709083 w 1136208"/>
                  <a:gd name="connsiteY6" fmla="*/ 910650 h 910932"/>
                  <a:gd name="connsiteX7" fmla="*/ 757502 w 1136208"/>
                  <a:gd name="connsiteY7" fmla="*/ 734437 h 910932"/>
                  <a:gd name="connsiteX8" fmla="*/ 1136208 w 1136208"/>
                  <a:gd name="connsiteY8" fmla="*/ 735053 h 910932"/>
                  <a:gd name="connsiteX9" fmla="*/ 763499 w 1136208"/>
                  <a:gd name="connsiteY9" fmla="*/ 123688 h 910932"/>
                  <a:gd name="connsiteX10" fmla="*/ 473340 w 1136208"/>
                  <a:gd name="connsiteY10" fmla="*/ 124041 h 910932"/>
                  <a:gd name="connsiteX11" fmla="*/ 367771 w 1136208"/>
                  <a:gd name="connsiteY11" fmla="*/ 216 h 910932"/>
                  <a:gd name="connsiteX12" fmla="*/ 310621 w 1136208"/>
                  <a:gd name="connsiteY12" fmla="*/ 124836 h 910932"/>
                  <a:gd name="connsiteX13" fmla="*/ 0 w 1136208"/>
                  <a:gd name="connsiteY13" fmla="*/ 123688 h 910932"/>
                  <a:gd name="connsiteX0" fmla="*/ 0 w 1136208"/>
                  <a:gd name="connsiteY0" fmla="*/ 123688 h 910932"/>
                  <a:gd name="connsiteX1" fmla="*/ 55034 w 1136208"/>
                  <a:gd name="connsiteY1" fmla="*/ 353436 h 910932"/>
                  <a:gd name="connsiteX2" fmla="*/ 249502 w 1136208"/>
                  <a:gd name="connsiteY2" fmla="*/ 402649 h 910932"/>
                  <a:gd name="connsiteX3" fmla="*/ 90752 w 1136208"/>
                  <a:gd name="connsiteY3" fmla="*/ 497899 h 910932"/>
                  <a:gd name="connsiteX4" fmla="*/ 165188 w 1136208"/>
                  <a:gd name="connsiteY4" fmla="*/ 733465 h 910932"/>
                  <a:gd name="connsiteX5" fmla="*/ 605895 w 1136208"/>
                  <a:gd name="connsiteY5" fmla="*/ 734437 h 910932"/>
                  <a:gd name="connsiteX6" fmla="*/ 709083 w 1136208"/>
                  <a:gd name="connsiteY6" fmla="*/ 910650 h 910932"/>
                  <a:gd name="connsiteX7" fmla="*/ 757502 w 1136208"/>
                  <a:gd name="connsiteY7" fmla="*/ 734437 h 910932"/>
                  <a:gd name="connsiteX8" fmla="*/ 1136208 w 1136208"/>
                  <a:gd name="connsiteY8" fmla="*/ 735053 h 910932"/>
                  <a:gd name="connsiteX9" fmla="*/ 763499 w 1136208"/>
                  <a:gd name="connsiteY9" fmla="*/ 123688 h 910932"/>
                  <a:gd name="connsiteX10" fmla="*/ 473340 w 1136208"/>
                  <a:gd name="connsiteY10" fmla="*/ 124041 h 910932"/>
                  <a:gd name="connsiteX11" fmla="*/ 367771 w 1136208"/>
                  <a:gd name="connsiteY11" fmla="*/ 216 h 910932"/>
                  <a:gd name="connsiteX12" fmla="*/ 310621 w 1136208"/>
                  <a:gd name="connsiteY12" fmla="*/ 124836 h 910932"/>
                  <a:gd name="connsiteX13" fmla="*/ 0 w 1136208"/>
                  <a:gd name="connsiteY13" fmla="*/ 123688 h 910932"/>
                  <a:gd name="connsiteX0" fmla="*/ 0 w 1136208"/>
                  <a:gd name="connsiteY0" fmla="*/ 123688 h 915686"/>
                  <a:gd name="connsiteX1" fmla="*/ 55034 w 1136208"/>
                  <a:gd name="connsiteY1" fmla="*/ 353436 h 915686"/>
                  <a:gd name="connsiteX2" fmla="*/ 249502 w 1136208"/>
                  <a:gd name="connsiteY2" fmla="*/ 402649 h 915686"/>
                  <a:gd name="connsiteX3" fmla="*/ 90752 w 1136208"/>
                  <a:gd name="connsiteY3" fmla="*/ 497899 h 915686"/>
                  <a:gd name="connsiteX4" fmla="*/ 165188 w 1136208"/>
                  <a:gd name="connsiteY4" fmla="*/ 733465 h 915686"/>
                  <a:gd name="connsiteX5" fmla="*/ 605895 w 1136208"/>
                  <a:gd name="connsiteY5" fmla="*/ 734437 h 915686"/>
                  <a:gd name="connsiteX6" fmla="*/ 704321 w 1136208"/>
                  <a:gd name="connsiteY6" fmla="*/ 915413 h 915686"/>
                  <a:gd name="connsiteX7" fmla="*/ 757502 w 1136208"/>
                  <a:gd name="connsiteY7" fmla="*/ 734437 h 915686"/>
                  <a:gd name="connsiteX8" fmla="*/ 1136208 w 1136208"/>
                  <a:gd name="connsiteY8" fmla="*/ 735053 h 915686"/>
                  <a:gd name="connsiteX9" fmla="*/ 763499 w 1136208"/>
                  <a:gd name="connsiteY9" fmla="*/ 123688 h 915686"/>
                  <a:gd name="connsiteX10" fmla="*/ 473340 w 1136208"/>
                  <a:gd name="connsiteY10" fmla="*/ 124041 h 915686"/>
                  <a:gd name="connsiteX11" fmla="*/ 367771 w 1136208"/>
                  <a:gd name="connsiteY11" fmla="*/ 216 h 915686"/>
                  <a:gd name="connsiteX12" fmla="*/ 310621 w 1136208"/>
                  <a:gd name="connsiteY12" fmla="*/ 124836 h 915686"/>
                  <a:gd name="connsiteX13" fmla="*/ 0 w 1136208"/>
                  <a:gd name="connsiteY13" fmla="*/ 123688 h 915686"/>
                  <a:gd name="connsiteX0" fmla="*/ 0 w 1136208"/>
                  <a:gd name="connsiteY0" fmla="*/ 123688 h 915705"/>
                  <a:gd name="connsiteX1" fmla="*/ 55034 w 1136208"/>
                  <a:gd name="connsiteY1" fmla="*/ 353436 h 915705"/>
                  <a:gd name="connsiteX2" fmla="*/ 249502 w 1136208"/>
                  <a:gd name="connsiteY2" fmla="*/ 402649 h 915705"/>
                  <a:gd name="connsiteX3" fmla="*/ 90752 w 1136208"/>
                  <a:gd name="connsiteY3" fmla="*/ 497899 h 915705"/>
                  <a:gd name="connsiteX4" fmla="*/ 165188 w 1136208"/>
                  <a:gd name="connsiteY4" fmla="*/ 733465 h 915705"/>
                  <a:gd name="connsiteX5" fmla="*/ 605895 w 1136208"/>
                  <a:gd name="connsiteY5" fmla="*/ 734437 h 915705"/>
                  <a:gd name="connsiteX6" fmla="*/ 704321 w 1136208"/>
                  <a:gd name="connsiteY6" fmla="*/ 915413 h 915705"/>
                  <a:gd name="connsiteX7" fmla="*/ 757502 w 1136208"/>
                  <a:gd name="connsiteY7" fmla="*/ 734437 h 915705"/>
                  <a:gd name="connsiteX8" fmla="*/ 1136208 w 1136208"/>
                  <a:gd name="connsiteY8" fmla="*/ 735053 h 915705"/>
                  <a:gd name="connsiteX9" fmla="*/ 763499 w 1136208"/>
                  <a:gd name="connsiteY9" fmla="*/ 123688 h 915705"/>
                  <a:gd name="connsiteX10" fmla="*/ 473340 w 1136208"/>
                  <a:gd name="connsiteY10" fmla="*/ 124041 h 915705"/>
                  <a:gd name="connsiteX11" fmla="*/ 367771 w 1136208"/>
                  <a:gd name="connsiteY11" fmla="*/ 216 h 915705"/>
                  <a:gd name="connsiteX12" fmla="*/ 310621 w 1136208"/>
                  <a:gd name="connsiteY12" fmla="*/ 124836 h 915705"/>
                  <a:gd name="connsiteX13" fmla="*/ 0 w 1136208"/>
                  <a:gd name="connsiteY13" fmla="*/ 123688 h 915705"/>
                  <a:gd name="connsiteX0" fmla="*/ 0 w 1136208"/>
                  <a:gd name="connsiteY0" fmla="*/ 123688 h 915705"/>
                  <a:gd name="connsiteX1" fmla="*/ 55034 w 1136208"/>
                  <a:gd name="connsiteY1" fmla="*/ 353436 h 915705"/>
                  <a:gd name="connsiteX2" fmla="*/ 249502 w 1136208"/>
                  <a:gd name="connsiteY2" fmla="*/ 402649 h 915705"/>
                  <a:gd name="connsiteX3" fmla="*/ 90752 w 1136208"/>
                  <a:gd name="connsiteY3" fmla="*/ 497899 h 915705"/>
                  <a:gd name="connsiteX4" fmla="*/ 165188 w 1136208"/>
                  <a:gd name="connsiteY4" fmla="*/ 733465 h 915705"/>
                  <a:gd name="connsiteX5" fmla="*/ 605895 w 1136208"/>
                  <a:gd name="connsiteY5" fmla="*/ 734437 h 915705"/>
                  <a:gd name="connsiteX6" fmla="*/ 704321 w 1136208"/>
                  <a:gd name="connsiteY6" fmla="*/ 915413 h 915705"/>
                  <a:gd name="connsiteX7" fmla="*/ 757502 w 1136208"/>
                  <a:gd name="connsiteY7" fmla="*/ 734437 h 915705"/>
                  <a:gd name="connsiteX8" fmla="*/ 1136208 w 1136208"/>
                  <a:gd name="connsiteY8" fmla="*/ 735053 h 915705"/>
                  <a:gd name="connsiteX9" fmla="*/ 763499 w 1136208"/>
                  <a:gd name="connsiteY9" fmla="*/ 123688 h 915705"/>
                  <a:gd name="connsiteX10" fmla="*/ 473340 w 1136208"/>
                  <a:gd name="connsiteY10" fmla="*/ 124041 h 915705"/>
                  <a:gd name="connsiteX11" fmla="*/ 367771 w 1136208"/>
                  <a:gd name="connsiteY11" fmla="*/ 216 h 915705"/>
                  <a:gd name="connsiteX12" fmla="*/ 310621 w 1136208"/>
                  <a:gd name="connsiteY12" fmla="*/ 124836 h 915705"/>
                  <a:gd name="connsiteX13" fmla="*/ 0 w 1136208"/>
                  <a:gd name="connsiteY13" fmla="*/ 123688 h 915705"/>
                  <a:gd name="connsiteX0" fmla="*/ 0 w 1136208"/>
                  <a:gd name="connsiteY0" fmla="*/ 123688 h 915424"/>
                  <a:gd name="connsiteX1" fmla="*/ 55034 w 1136208"/>
                  <a:gd name="connsiteY1" fmla="*/ 353436 h 915424"/>
                  <a:gd name="connsiteX2" fmla="*/ 249502 w 1136208"/>
                  <a:gd name="connsiteY2" fmla="*/ 402649 h 915424"/>
                  <a:gd name="connsiteX3" fmla="*/ 90752 w 1136208"/>
                  <a:gd name="connsiteY3" fmla="*/ 497899 h 915424"/>
                  <a:gd name="connsiteX4" fmla="*/ 165188 w 1136208"/>
                  <a:gd name="connsiteY4" fmla="*/ 733465 h 915424"/>
                  <a:gd name="connsiteX5" fmla="*/ 605895 w 1136208"/>
                  <a:gd name="connsiteY5" fmla="*/ 734437 h 915424"/>
                  <a:gd name="connsiteX6" fmla="*/ 704321 w 1136208"/>
                  <a:gd name="connsiteY6" fmla="*/ 915413 h 915424"/>
                  <a:gd name="connsiteX7" fmla="*/ 757502 w 1136208"/>
                  <a:gd name="connsiteY7" fmla="*/ 734437 h 915424"/>
                  <a:gd name="connsiteX8" fmla="*/ 1136208 w 1136208"/>
                  <a:gd name="connsiteY8" fmla="*/ 735053 h 915424"/>
                  <a:gd name="connsiteX9" fmla="*/ 763499 w 1136208"/>
                  <a:gd name="connsiteY9" fmla="*/ 123688 h 915424"/>
                  <a:gd name="connsiteX10" fmla="*/ 473340 w 1136208"/>
                  <a:gd name="connsiteY10" fmla="*/ 124041 h 915424"/>
                  <a:gd name="connsiteX11" fmla="*/ 367771 w 1136208"/>
                  <a:gd name="connsiteY11" fmla="*/ 216 h 915424"/>
                  <a:gd name="connsiteX12" fmla="*/ 310621 w 1136208"/>
                  <a:gd name="connsiteY12" fmla="*/ 124836 h 915424"/>
                  <a:gd name="connsiteX13" fmla="*/ 0 w 1136208"/>
                  <a:gd name="connsiteY13" fmla="*/ 123688 h 915424"/>
                  <a:gd name="connsiteX0" fmla="*/ 0 w 1136208"/>
                  <a:gd name="connsiteY0" fmla="*/ 123688 h 917804"/>
                  <a:gd name="connsiteX1" fmla="*/ 55034 w 1136208"/>
                  <a:gd name="connsiteY1" fmla="*/ 353436 h 917804"/>
                  <a:gd name="connsiteX2" fmla="*/ 249502 w 1136208"/>
                  <a:gd name="connsiteY2" fmla="*/ 402649 h 917804"/>
                  <a:gd name="connsiteX3" fmla="*/ 90752 w 1136208"/>
                  <a:gd name="connsiteY3" fmla="*/ 497899 h 917804"/>
                  <a:gd name="connsiteX4" fmla="*/ 165188 w 1136208"/>
                  <a:gd name="connsiteY4" fmla="*/ 733465 h 917804"/>
                  <a:gd name="connsiteX5" fmla="*/ 605895 w 1136208"/>
                  <a:gd name="connsiteY5" fmla="*/ 734437 h 917804"/>
                  <a:gd name="connsiteX6" fmla="*/ 711465 w 1136208"/>
                  <a:gd name="connsiteY6" fmla="*/ 917794 h 917804"/>
                  <a:gd name="connsiteX7" fmla="*/ 757502 w 1136208"/>
                  <a:gd name="connsiteY7" fmla="*/ 734437 h 917804"/>
                  <a:gd name="connsiteX8" fmla="*/ 1136208 w 1136208"/>
                  <a:gd name="connsiteY8" fmla="*/ 735053 h 917804"/>
                  <a:gd name="connsiteX9" fmla="*/ 763499 w 1136208"/>
                  <a:gd name="connsiteY9" fmla="*/ 123688 h 917804"/>
                  <a:gd name="connsiteX10" fmla="*/ 473340 w 1136208"/>
                  <a:gd name="connsiteY10" fmla="*/ 124041 h 917804"/>
                  <a:gd name="connsiteX11" fmla="*/ 367771 w 1136208"/>
                  <a:gd name="connsiteY11" fmla="*/ 216 h 917804"/>
                  <a:gd name="connsiteX12" fmla="*/ 310621 w 1136208"/>
                  <a:gd name="connsiteY12" fmla="*/ 124836 h 917804"/>
                  <a:gd name="connsiteX13" fmla="*/ 0 w 1136208"/>
                  <a:gd name="connsiteY13" fmla="*/ 123688 h 917804"/>
                  <a:gd name="connsiteX0" fmla="*/ 0 w 1136208"/>
                  <a:gd name="connsiteY0" fmla="*/ 123688 h 917804"/>
                  <a:gd name="connsiteX1" fmla="*/ 55034 w 1136208"/>
                  <a:gd name="connsiteY1" fmla="*/ 353436 h 917804"/>
                  <a:gd name="connsiteX2" fmla="*/ 249502 w 1136208"/>
                  <a:gd name="connsiteY2" fmla="*/ 402649 h 917804"/>
                  <a:gd name="connsiteX3" fmla="*/ 95515 w 1136208"/>
                  <a:gd name="connsiteY3" fmla="*/ 500281 h 917804"/>
                  <a:gd name="connsiteX4" fmla="*/ 165188 w 1136208"/>
                  <a:gd name="connsiteY4" fmla="*/ 733465 h 917804"/>
                  <a:gd name="connsiteX5" fmla="*/ 605895 w 1136208"/>
                  <a:gd name="connsiteY5" fmla="*/ 734437 h 917804"/>
                  <a:gd name="connsiteX6" fmla="*/ 711465 w 1136208"/>
                  <a:gd name="connsiteY6" fmla="*/ 917794 h 917804"/>
                  <a:gd name="connsiteX7" fmla="*/ 757502 w 1136208"/>
                  <a:gd name="connsiteY7" fmla="*/ 734437 h 917804"/>
                  <a:gd name="connsiteX8" fmla="*/ 1136208 w 1136208"/>
                  <a:gd name="connsiteY8" fmla="*/ 735053 h 917804"/>
                  <a:gd name="connsiteX9" fmla="*/ 763499 w 1136208"/>
                  <a:gd name="connsiteY9" fmla="*/ 123688 h 917804"/>
                  <a:gd name="connsiteX10" fmla="*/ 473340 w 1136208"/>
                  <a:gd name="connsiteY10" fmla="*/ 124041 h 917804"/>
                  <a:gd name="connsiteX11" fmla="*/ 367771 w 1136208"/>
                  <a:gd name="connsiteY11" fmla="*/ 216 h 917804"/>
                  <a:gd name="connsiteX12" fmla="*/ 310621 w 1136208"/>
                  <a:gd name="connsiteY12" fmla="*/ 124836 h 917804"/>
                  <a:gd name="connsiteX13" fmla="*/ 0 w 1136208"/>
                  <a:gd name="connsiteY13" fmla="*/ 123688 h 917804"/>
                  <a:gd name="connsiteX0" fmla="*/ 0 w 1136208"/>
                  <a:gd name="connsiteY0" fmla="*/ 123688 h 917804"/>
                  <a:gd name="connsiteX1" fmla="*/ 55034 w 1136208"/>
                  <a:gd name="connsiteY1" fmla="*/ 353436 h 917804"/>
                  <a:gd name="connsiteX2" fmla="*/ 249502 w 1136208"/>
                  <a:gd name="connsiteY2" fmla="*/ 402649 h 917804"/>
                  <a:gd name="connsiteX3" fmla="*/ 95515 w 1136208"/>
                  <a:gd name="connsiteY3" fmla="*/ 500281 h 917804"/>
                  <a:gd name="connsiteX4" fmla="*/ 165188 w 1136208"/>
                  <a:gd name="connsiteY4" fmla="*/ 733465 h 917804"/>
                  <a:gd name="connsiteX5" fmla="*/ 605895 w 1136208"/>
                  <a:gd name="connsiteY5" fmla="*/ 734437 h 917804"/>
                  <a:gd name="connsiteX6" fmla="*/ 711465 w 1136208"/>
                  <a:gd name="connsiteY6" fmla="*/ 917794 h 917804"/>
                  <a:gd name="connsiteX7" fmla="*/ 757502 w 1136208"/>
                  <a:gd name="connsiteY7" fmla="*/ 734437 h 917804"/>
                  <a:gd name="connsiteX8" fmla="*/ 1136208 w 1136208"/>
                  <a:gd name="connsiteY8" fmla="*/ 735053 h 917804"/>
                  <a:gd name="connsiteX9" fmla="*/ 763499 w 1136208"/>
                  <a:gd name="connsiteY9" fmla="*/ 123688 h 917804"/>
                  <a:gd name="connsiteX10" fmla="*/ 473340 w 1136208"/>
                  <a:gd name="connsiteY10" fmla="*/ 124041 h 917804"/>
                  <a:gd name="connsiteX11" fmla="*/ 367771 w 1136208"/>
                  <a:gd name="connsiteY11" fmla="*/ 216 h 917804"/>
                  <a:gd name="connsiteX12" fmla="*/ 310621 w 1136208"/>
                  <a:gd name="connsiteY12" fmla="*/ 124836 h 917804"/>
                  <a:gd name="connsiteX13" fmla="*/ 0 w 1136208"/>
                  <a:gd name="connsiteY13" fmla="*/ 123688 h 917804"/>
                  <a:gd name="connsiteX0" fmla="*/ 0 w 1136208"/>
                  <a:gd name="connsiteY0" fmla="*/ 123688 h 917804"/>
                  <a:gd name="connsiteX1" fmla="*/ 55034 w 1136208"/>
                  <a:gd name="connsiteY1" fmla="*/ 353436 h 917804"/>
                  <a:gd name="connsiteX2" fmla="*/ 249502 w 1136208"/>
                  <a:gd name="connsiteY2" fmla="*/ 402649 h 917804"/>
                  <a:gd name="connsiteX3" fmla="*/ 95515 w 1136208"/>
                  <a:gd name="connsiteY3" fmla="*/ 500281 h 917804"/>
                  <a:gd name="connsiteX4" fmla="*/ 165188 w 1136208"/>
                  <a:gd name="connsiteY4" fmla="*/ 733465 h 917804"/>
                  <a:gd name="connsiteX5" fmla="*/ 605895 w 1136208"/>
                  <a:gd name="connsiteY5" fmla="*/ 734437 h 917804"/>
                  <a:gd name="connsiteX6" fmla="*/ 711465 w 1136208"/>
                  <a:gd name="connsiteY6" fmla="*/ 917794 h 917804"/>
                  <a:gd name="connsiteX7" fmla="*/ 757502 w 1136208"/>
                  <a:gd name="connsiteY7" fmla="*/ 734437 h 917804"/>
                  <a:gd name="connsiteX8" fmla="*/ 1136208 w 1136208"/>
                  <a:gd name="connsiteY8" fmla="*/ 735053 h 917804"/>
                  <a:gd name="connsiteX9" fmla="*/ 795249 w 1136208"/>
                  <a:gd name="connsiteY9" fmla="*/ 123688 h 917804"/>
                  <a:gd name="connsiteX10" fmla="*/ 473340 w 1136208"/>
                  <a:gd name="connsiteY10" fmla="*/ 124041 h 917804"/>
                  <a:gd name="connsiteX11" fmla="*/ 367771 w 1136208"/>
                  <a:gd name="connsiteY11" fmla="*/ 216 h 917804"/>
                  <a:gd name="connsiteX12" fmla="*/ 310621 w 1136208"/>
                  <a:gd name="connsiteY12" fmla="*/ 124836 h 917804"/>
                  <a:gd name="connsiteX13" fmla="*/ 0 w 1136208"/>
                  <a:gd name="connsiteY13" fmla="*/ 123688 h 917804"/>
                  <a:gd name="connsiteX0" fmla="*/ 0 w 1142558"/>
                  <a:gd name="connsiteY0" fmla="*/ 123688 h 917804"/>
                  <a:gd name="connsiteX1" fmla="*/ 55034 w 1142558"/>
                  <a:gd name="connsiteY1" fmla="*/ 353436 h 917804"/>
                  <a:gd name="connsiteX2" fmla="*/ 249502 w 1142558"/>
                  <a:gd name="connsiteY2" fmla="*/ 402649 h 917804"/>
                  <a:gd name="connsiteX3" fmla="*/ 95515 w 1142558"/>
                  <a:gd name="connsiteY3" fmla="*/ 500281 h 917804"/>
                  <a:gd name="connsiteX4" fmla="*/ 165188 w 1142558"/>
                  <a:gd name="connsiteY4" fmla="*/ 733465 h 917804"/>
                  <a:gd name="connsiteX5" fmla="*/ 605895 w 1142558"/>
                  <a:gd name="connsiteY5" fmla="*/ 734437 h 917804"/>
                  <a:gd name="connsiteX6" fmla="*/ 711465 w 1142558"/>
                  <a:gd name="connsiteY6" fmla="*/ 917794 h 917804"/>
                  <a:gd name="connsiteX7" fmla="*/ 757502 w 1142558"/>
                  <a:gd name="connsiteY7" fmla="*/ 734437 h 917804"/>
                  <a:gd name="connsiteX8" fmla="*/ 1142558 w 1142558"/>
                  <a:gd name="connsiteY8" fmla="*/ 735054 h 917804"/>
                  <a:gd name="connsiteX9" fmla="*/ 795249 w 1142558"/>
                  <a:gd name="connsiteY9" fmla="*/ 123688 h 917804"/>
                  <a:gd name="connsiteX10" fmla="*/ 473340 w 1142558"/>
                  <a:gd name="connsiteY10" fmla="*/ 124041 h 917804"/>
                  <a:gd name="connsiteX11" fmla="*/ 367771 w 1142558"/>
                  <a:gd name="connsiteY11" fmla="*/ 216 h 917804"/>
                  <a:gd name="connsiteX12" fmla="*/ 310621 w 1142558"/>
                  <a:gd name="connsiteY12" fmla="*/ 124836 h 917804"/>
                  <a:gd name="connsiteX13" fmla="*/ 0 w 1142558"/>
                  <a:gd name="connsiteY13" fmla="*/ 123688 h 917804"/>
                  <a:gd name="connsiteX0" fmla="*/ 0 w 1274126"/>
                  <a:gd name="connsiteY0" fmla="*/ 123688 h 917804"/>
                  <a:gd name="connsiteX1" fmla="*/ 186602 w 1274126"/>
                  <a:gd name="connsiteY1" fmla="*/ 353436 h 917804"/>
                  <a:gd name="connsiteX2" fmla="*/ 381070 w 1274126"/>
                  <a:gd name="connsiteY2" fmla="*/ 402649 h 917804"/>
                  <a:gd name="connsiteX3" fmla="*/ 227083 w 1274126"/>
                  <a:gd name="connsiteY3" fmla="*/ 500281 h 917804"/>
                  <a:gd name="connsiteX4" fmla="*/ 296756 w 1274126"/>
                  <a:gd name="connsiteY4" fmla="*/ 733465 h 917804"/>
                  <a:gd name="connsiteX5" fmla="*/ 737463 w 1274126"/>
                  <a:gd name="connsiteY5" fmla="*/ 734437 h 917804"/>
                  <a:gd name="connsiteX6" fmla="*/ 843033 w 1274126"/>
                  <a:gd name="connsiteY6" fmla="*/ 917794 h 917804"/>
                  <a:gd name="connsiteX7" fmla="*/ 889070 w 1274126"/>
                  <a:gd name="connsiteY7" fmla="*/ 734437 h 917804"/>
                  <a:gd name="connsiteX8" fmla="*/ 1274126 w 1274126"/>
                  <a:gd name="connsiteY8" fmla="*/ 735054 h 917804"/>
                  <a:gd name="connsiteX9" fmla="*/ 926817 w 1274126"/>
                  <a:gd name="connsiteY9" fmla="*/ 123688 h 917804"/>
                  <a:gd name="connsiteX10" fmla="*/ 604908 w 1274126"/>
                  <a:gd name="connsiteY10" fmla="*/ 124041 h 917804"/>
                  <a:gd name="connsiteX11" fmla="*/ 499339 w 1274126"/>
                  <a:gd name="connsiteY11" fmla="*/ 216 h 917804"/>
                  <a:gd name="connsiteX12" fmla="*/ 442189 w 1274126"/>
                  <a:gd name="connsiteY12" fmla="*/ 124836 h 917804"/>
                  <a:gd name="connsiteX13" fmla="*/ 0 w 1274126"/>
                  <a:gd name="connsiteY13" fmla="*/ 123688 h 917804"/>
                  <a:gd name="connsiteX0" fmla="*/ 0 w 1274126"/>
                  <a:gd name="connsiteY0" fmla="*/ 123688 h 917804"/>
                  <a:gd name="connsiteX1" fmla="*/ 22142 w 1274126"/>
                  <a:gd name="connsiteY1" fmla="*/ 332230 h 917804"/>
                  <a:gd name="connsiteX2" fmla="*/ 381070 w 1274126"/>
                  <a:gd name="connsiteY2" fmla="*/ 402649 h 917804"/>
                  <a:gd name="connsiteX3" fmla="*/ 227083 w 1274126"/>
                  <a:gd name="connsiteY3" fmla="*/ 500281 h 917804"/>
                  <a:gd name="connsiteX4" fmla="*/ 296756 w 1274126"/>
                  <a:gd name="connsiteY4" fmla="*/ 733465 h 917804"/>
                  <a:gd name="connsiteX5" fmla="*/ 737463 w 1274126"/>
                  <a:gd name="connsiteY5" fmla="*/ 734437 h 917804"/>
                  <a:gd name="connsiteX6" fmla="*/ 843033 w 1274126"/>
                  <a:gd name="connsiteY6" fmla="*/ 917794 h 917804"/>
                  <a:gd name="connsiteX7" fmla="*/ 889070 w 1274126"/>
                  <a:gd name="connsiteY7" fmla="*/ 734437 h 917804"/>
                  <a:gd name="connsiteX8" fmla="*/ 1274126 w 1274126"/>
                  <a:gd name="connsiteY8" fmla="*/ 735054 h 917804"/>
                  <a:gd name="connsiteX9" fmla="*/ 926817 w 1274126"/>
                  <a:gd name="connsiteY9" fmla="*/ 123688 h 917804"/>
                  <a:gd name="connsiteX10" fmla="*/ 604908 w 1274126"/>
                  <a:gd name="connsiteY10" fmla="*/ 124041 h 917804"/>
                  <a:gd name="connsiteX11" fmla="*/ 499339 w 1274126"/>
                  <a:gd name="connsiteY11" fmla="*/ 216 h 917804"/>
                  <a:gd name="connsiteX12" fmla="*/ 442189 w 1274126"/>
                  <a:gd name="connsiteY12" fmla="*/ 124836 h 917804"/>
                  <a:gd name="connsiteX13" fmla="*/ 0 w 1274126"/>
                  <a:gd name="connsiteY13" fmla="*/ 123688 h 917804"/>
                  <a:gd name="connsiteX0" fmla="*/ 0 w 1277415"/>
                  <a:gd name="connsiteY0" fmla="*/ 123688 h 917804"/>
                  <a:gd name="connsiteX1" fmla="*/ 25431 w 1277415"/>
                  <a:gd name="connsiteY1" fmla="*/ 332230 h 917804"/>
                  <a:gd name="connsiteX2" fmla="*/ 384359 w 1277415"/>
                  <a:gd name="connsiteY2" fmla="*/ 402649 h 917804"/>
                  <a:gd name="connsiteX3" fmla="*/ 230372 w 1277415"/>
                  <a:gd name="connsiteY3" fmla="*/ 500281 h 917804"/>
                  <a:gd name="connsiteX4" fmla="*/ 300045 w 1277415"/>
                  <a:gd name="connsiteY4" fmla="*/ 733465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08197 w 1277415"/>
                  <a:gd name="connsiteY10" fmla="*/ 124041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384359 w 1277415"/>
                  <a:gd name="connsiteY2" fmla="*/ 402649 h 917804"/>
                  <a:gd name="connsiteX3" fmla="*/ 62622 w 1277415"/>
                  <a:gd name="connsiteY3" fmla="*/ 508764 h 917804"/>
                  <a:gd name="connsiteX4" fmla="*/ 300045 w 1277415"/>
                  <a:gd name="connsiteY4" fmla="*/ 733465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08197 w 1277415"/>
                  <a:gd name="connsiteY10" fmla="*/ 124041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384359 w 1277415"/>
                  <a:gd name="connsiteY2" fmla="*/ 402649 h 917804"/>
                  <a:gd name="connsiteX3" fmla="*/ 62622 w 1277415"/>
                  <a:gd name="connsiteY3" fmla="*/ 508764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08197 w 1277415"/>
                  <a:gd name="connsiteY10" fmla="*/ 124041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384359 w 1277415"/>
                  <a:gd name="connsiteY2" fmla="*/ 402649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08197 w 1277415"/>
                  <a:gd name="connsiteY10" fmla="*/ 124041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08197 w 1277415"/>
                  <a:gd name="connsiteY10" fmla="*/ 124041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02628 w 1277415"/>
                  <a:gd name="connsiteY11" fmla="*/ 216 h 917804"/>
                  <a:gd name="connsiteX12" fmla="*/ 538346 w 1277415"/>
                  <a:gd name="connsiteY12" fmla="*/ 12176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02628 w 1277415"/>
                  <a:gd name="connsiteY11" fmla="*/ 216 h 917804"/>
                  <a:gd name="connsiteX12" fmla="*/ 471671 w 1277415"/>
                  <a:gd name="connsiteY12" fmla="*/ 12176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02628 w 1277415"/>
                  <a:gd name="connsiteY11" fmla="*/ 216 h 917804"/>
                  <a:gd name="connsiteX12" fmla="*/ 469290 w 1277415"/>
                  <a:gd name="connsiteY12" fmla="*/ 124836 h 917804"/>
                  <a:gd name="connsiteX13" fmla="*/ 0 w 1277415"/>
                  <a:gd name="connsiteY13" fmla="*/ 123688 h 917804"/>
                  <a:gd name="connsiteX0" fmla="*/ 0 w 1277415"/>
                  <a:gd name="connsiteY0" fmla="*/ 117600 h 911716"/>
                  <a:gd name="connsiteX1" fmla="*/ 25431 w 1277415"/>
                  <a:gd name="connsiteY1" fmla="*/ 326142 h 911716"/>
                  <a:gd name="connsiteX2" fmla="*/ 196874 w 1277415"/>
                  <a:gd name="connsiteY2" fmla="*/ 405045 h 911716"/>
                  <a:gd name="connsiteX3" fmla="*/ 56044 w 1277415"/>
                  <a:gd name="connsiteY3" fmla="*/ 498435 h 911716"/>
                  <a:gd name="connsiteX4" fmla="*/ 86247 w 1277415"/>
                  <a:gd name="connsiteY4" fmla="*/ 731619 h 911716"/>
                  <a:gd name="connsiteX5" fmla="*/ 740752 w 1277415"/>
                  <a:gd name="connsiteY5" fmla="*/ 728349 h 911716"/>
                  <a:gd name="connsiteX6" fmla="*/ 846322 w 1277415"/>
                  <a:gd name="connsiteY6" fmla="*/ 911706 h 911716"/>
                  <a:gd name="connsiteX7" fmla="*/ 892359 w 1277415"/>
                  <a:gd name="connsiteY7" fmla="*/ 728349 h 911716"/>
                  <a:gd name="connsiteX8" fmla="*/ 1277415 w 1277415"/>
                  <a:gd name="connsiteY8" fmla="*/ 728966 h 911716"/>
                  <a:gd name="connsiteX9" fmla="*/ 930106 w 1277415"/>
                  <a:gd name="connsiteY9" fmla="*/ 117600 h 911716"/>
                  <a:gd name="connsiteX10" fmla="*/ 643916 w 1277415"/>
                  <a:gd name="connsiteY10" fmla="*/ 117952 h 911716"/>
                  <a:gd name="connsiteX11" fmla="*/ 550253 w 1277415"/>
                  <a:gd name="connsiteY11" fmla="*/ 269 h 911716"/>
                  <a:gd name="connsiteX12" fmla="*/ 469290 w 1277415"/>
                  <a:gd name="connsiteY12" fmla="*/ 118748 h 911716"/>
                  <a:gd name="connsiteX13" fmla="*/ 0 w 1277415"/>
                  <a:gd name="connsiteY13" fmla="*/ 117600 h 911716"/>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43109 w 1277415"/>
                  <a:gd name="connsiteY11" fmla="*/ 216 h 917804"/>
                  <a:gd name="connsiteX12" fmla="*/ 469290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43109 w 1277415"/>
                  <a:gd name="connsiteY11" fmla="*/ 216 h 917804"/>
                  <a:gd name="connsiteX12" fmla="*/ 469290 w 1277415"/>
                  <a:gd name="connsiteY12" fmla="*/ 124836 h 917804"/>
                  <a:gd name="connsiteX13" fmla="*/ 0 w 1277415"/>
                  <a:gd name="connsiteY13" fmla="*/ 123688 h 917804"/>
                  <a:gd name="connsiteX0" fmla="*/ 0 w 1277415"/>
                  <a:gd name="connsiteY0" fmla="*/ 123688 h 923945"/>
                  <a:gd name="connsiteX1" fmla="*/ 25431 w 1277415"/>
                  <a:gd name="connsiteY1" fmla="*/ 332230 h 923945"/>
                  <a:gd name="connsiteX2" fmla="*/ 196874 w 1277415"/>
                  <a:gd name="connsiteY2" fmla="*/ 411133 h 923945"/>
                  <a:gd name="connsiteX3" fmla="*/ 56044 w 1277415"/>
                  <a:gd name="connsiteY3" fmla="*/ 504523 h 923945"/>
                  <a:gd name="connsiteX4" fmla="*/ 86247 w 1277415"/>
                  <a:gd name="connsiteY4" fmla="*/ 737707 h 923945"/>
                  <a:gd name="connsiteX5" fmla="*/ 740752 w 1277415"/>
                  <a:gd name="connsiteY5" fmla="*/ 734437 h 923945"/>
                  <a:gd name="connsiteX6" fmla="*/ 841560 w 1277415"/>
                  <a:gd name="connsiteY6" fmla="*/ 923935 h 923945"/>
                  <a:gd name="connsiteX7" fmla="*/ 892359 w 1277415"/>
                  <a:gd name="connsiteY7" fmla="*/ 734437 h 923945"/>
                  <a:gd name="connsiteX8" fmla="*/ 1277415 w 1277415"/>
                  <a:gd name="connsiteY8" fmla="*/ 735054 h 923945"/>
                  <a:gd name="connsiteX9" fmla="*/ 930106 w 1277415"/>
                  <a:gd name="connsiteY9" fmla="*/ 123688 h 923945"/>
                  <a:gd name="connsiteX10" fmla="*/ 643916 w 1277415"/>
                  <a:gd name="connsiteY10" fmla="*/ 124040 h 923945"/>
                  <a:gd name="connsiteX11" fmla="*/ 543109 w 1277415"/>
                  <a:gd name="connsiteY11" fmla="*/ 216 h 923945"/>
                  <a:gd name="connsiteX12" fmla="*/ 469290 w 1277415"/>
                  <a:gd name="connsiteY12" fmla="*/ 124836 h 923945"/>
                  <a:gd name="connsiteX13" fmla="*/ 0 w 1277415"/>
                  <a:gd name="connsiteY13" fmla="*/ 123688 h 923945"/>
                  <a:gd name="connsiteX0" fmla="*/ 0 w 1277415"/>
                  <a:gd name="connsiteY0" fmla="*/ 123688 h 924012"/>
                  <a:gd name="connsiteX1" fmla="*/ 25431 w 1277415"/>
                  <a:gd name="connsiteY1" fmla="*/ 332230 h 924012"/>
                  <a:gd name="connsiteX2" fmla="*/ 196874 w 1277415"/>
                  <a:gd name="connsiteY2" fmla="*/ 411133 h 924012"/>
                  <a:gd name="connsiteX3" fmla="*/ 56044 w 1277415"/>
                  <a:gd name="connsiteY3" fmla="*/ 504523 h 924012"/>
                  <a:gd name="connsiteX4" fmla="*/ 86247 w 1277415"/>
                  <a:gd name="connsiteY4" fmla="*/ 737707 h 924012"/>
                  <a:gd name="connsiteX5" fmla="*/ 740752 w 1277415"/>
                  <a:gd name="connsiteY5" fmla="*/ 734437 h 924012"/>
                  <a:gd name="connsiteX6" fmla="*/ 841560 w 1277415"/>
                  <a:gd name="connsiteY6" fmla="*/ 923935 h 924012"/>
                  <a:gd name="connsiteX7" fmla="*/ 892359 w 1277415"/>
                  <a:gd name="connsiteY7" fmla="*/ 734437 h 924012"/>
                  <a:gd name="connsiteX8" fmla="*/ 1277415 w 1277415"/>
                  <a:gd name="connsiteY8" fmla="*/ 735054 h 924012"/>
                  <a:gd name="connsiteX9" fmla="*/ 930106 w 1277415"/>
                  <a:gd name="connsiteY9" fmla="*/ 123688 h 924012"/>
                  <a:gd name="connsiteX10" fmla="*/ 643916 w 1277415"/>
                  <a:gd name="connsiteY10" fmla="*/ 124040 h 924012"/>
                  <a:gd name="connsiteX11" fmla="*/ 543109 w 1277415"/>
                  <a:gd name="connsiteY11" fmla="*/ 216 h 924012"/>
                  <a:gd name="connsiteX12" fmla="*/ 469290 w 1277415"/>
                  <a:gd name="connsiteY12" fmla="*/ 124836 h 924012"/>
                  <a:gd name="connsiteX13" fmla="*/ 0 w 1277415"/>
                  <a:gd name="connsiteY13" fmla="*/ 123688 h 924012"/>
                  <a:gd name="connsiteX0" fmla="*/ 0 w 1277415"/>
                  <a:gd name="connsiteY0" fmla="*/ 123688 h 924012"/>
                  <a:gd name="connsiteX1" fmla="*/ 25431 w 1277415"/>
                  <a:gd name="connsiteY1" fmla="*/ 332230 h 924012"/>
                  <a:gd name="connsiteX2" fmla="*/ 196874 w 1277415"/>
                  <a:gd name="connsiteY2" fmla="*/ 411133 h 924012"/>
                  <a:gd name="connsiteX3" fmla="*/ 56044 w 1277415"/>
                  <a:gd name="connsiteY3" fmla="*/ 504523 h 924012"/>
                  <a:gd name="connsiteX4" fmla="*/ 86247 w 1277415"/>
                  <a:gd name="connsiteY4" fmla="*/ 737707 h 924012"/>
                  <a:gd name="connsiteX5" fmla="*/ 740752 w 1277415"/>
                  <a:gd name="connsiteY5" fmla="*/ 734437 h 924012"/>
                  <a:gd name="connsiteX6" fmla="*/ 841560 w 1277415"/>
                  <a:gd name="connsiteY6" fmla="*/ 923935 h 924012"/>
                  <a:gd name="connsiteX7" fmla="*/ 892359 w 1277415"/>
                  <a:gd name="connsiteY7" fmla="*/ 734437 h 924012"/>
                  <a:gd name="connsiteX8" fmla="*/ 1277415 w 1277415"/>
                  <a:gd name="connsiteY8" fmla="*/ 735054 h 924012"/>
                  <a:gd name="connsiteX9" fmla="*/ 930106 w 1277415"/>
                  <a:gd name="connsiteY9" fmla="*/ 123688 h 924012"/>
                  <a:gd name="connsiteX10" fmla="*/ 643916 w 1277415"/>
                  <a:gd name="connsiteY10" fmla="*/ 124040 h 924012"/>
                  <a:gd name="connsiteX11" fmla="*/ 543109 w 1277415"/>
                  <a:gd name="connsiteY11" fmla="*/ 216 h 924012"/>
                  <a:gd name="connsiteX12" fmla="*/ 469290 w 1277415"/>
                  <a:gd name="connsiteY12" fmla="*/ 124836 h 924012"/>
                  <a:gd name="connsiteX13" fmla="*/ 0 w 1277415"/>
                  <a:gd name="connsiteY13" fmla="*/ 123688 h 924012"/>
                  <a:gd name="connsiteX0" fmla="*/ 0 w 1277415"/>
                  <a:gd name="connsiteY0" fmla="*/ 123688 h 923940"/>
                  <a:gd name="connsiteX1" fmla="*/ 25431 w 1277415"/>
                  <a:gd name="connsiteY1" fmla="*/ 332230 h 923940"/>
                  <a:gd name="connsiteX2" fmla="*/ 196874 w 1277415"/>
                  <a:gd name="connsiteY2" fmla="*/ 411133 h 923940"/>
                  <a:gd name="connsiteX3" fmla="*/ 56044 w 1277415"/>
                  <a:gd name="connsiteY3" fmla="*/ 504523 h 923940"/>
                  <a:gd name="connsiteX4" fmla="*/ 86247 w 1277415"/>
                  <a:gd name="connsiteY4" fmla="*/ 737707 h 923940"/>
                  <a:gd name="connsiteX5" fmla="*/ 740752 w 1277415"/>
                  <a:gd name="connsiteY5" fmla="*/ 734437 h 923940"/>
                  <a:gd name="connsiteX6" fmla="*/ 841560 w 1277415"/>
                  <a:gd name="connsiteY6" fmla="*/ 923935 h 923940"/>
                  <a:gd name="connsiteX7" fmla="*/ 892359 w 1277415"/>
                  <a:gd name="connsiteY7" fmla="*/ 734437 h 923940"/>
                  <a:gd name="connsiteX8" fmla="*/ 1277415 w 1277415"/>
                  <a:gd name="connsiteY8" fmla="*/ 735054 h 923940"/>
                  <a:gd name="connsiteX9" fmla="*/ 930106 w 1277415"/>
                  <a:gd name="connsiteY9" fmla="*/ 123688 h 923940"/>
                  <a:gd name="connsiteX10" fmla="*/ 643916 w 1277415"/>
                  <a:gd name="connsiteY10" fmla="*/ 124040 h 923940"/>
                  <a:gd name="connsiteX11" fmla="*/ 543109 w 1277415"/>
                  <a:gd name="connsiteY11" fmla="*/ 216 h 923940"/>
                  <a:gd name="connsiteX12" fmla="*/ 469290 w 1277415"/>
                  <a:gd name="connsiteY12" fmla="*/ 124836 h 923940"/>
                  <a:gd name="connsiteX13" fmla="*/ 0 w 1277415"/>
                  <a:gd name="connsiteY13" fmla="*/ 123688 h 923940"/>
                  <a:gd name="connsiteX0" fmla="*/ 0 w 1279796"/>
                  <a:gd name="connsiteY0" fmla="*/ 126759 h 923940"/>
                  <a:gd name="connsiteX1" fmla="*/ 27812 w 1279796"/>
                  <a:gd name="connsiteY1" fmla="*/ 332230 h 923940"/>
                  <a:gd name="connsiteX2" fmla="*/ 199255 w 1279796"/>
                  <a:gd name="connsiteY2" fmla="*/ 411133 h 923940"/>
                  <a:gd name="connsiteX3" fmla="*/ 58425 w 1279796"/>
                  <a:gd name="connsiteY3" fmla="*/ 504523 h 923940"/>
                  <a:gd name="connsiteX4" fmla="*/ 88628 w 1279796"/>
                  <a:gd name="connsiteY4" fmla="*/ 737707 h 923940"/>
                  <a:gd name="connsiteX5" fmla="*/ 743133 w 1279796"/>
                  <a:gd name="connsiteY5" fmla="*/ 734437 h 923940"/>
                  <a:gd name="connsiteX6" fmla="*/ 843941 w 1279796"/>
                  <a:gd name="connsiteY6" fmla="*/ 923935 h 923940"/>
                  <a:gd name="connsiteX7" fmla="*/ 894740 w 1279796"/>
                  <a:gd name="connsiteY7" fmla="*/ 734437 h 923940"/>
                  <a:gd name="connsiteX8" fmla="*/ 1279796 w 1279796"/>
                  <a:gd name="connsiteY8" fmla="*/ 735054 h 923940"/>
                  <a:gd name="connsiteX9" fmla="*/ 932487 w 1279796"/>
                  <a:gd name="connsiteY9" fmla="*/ 123688 h 923940"/>
                  <a:gd name="connsiteX10" fmla="*/ 646297 w 1279796"/>
                  <a:gd name="connsiteY10" fmla="*/ 124040 h 923940"/>
                  <a:gd name="connsiteX11" fmla="*/ 545490 w 1279796"/>
                  <a:gd name="connsiteY11" fmla="*/ 216 h 923940"/>
                  <a:gd name="connsiteX12" fmla="*/ 471671 w 1279796"/>
                  <a:gd name="connsiteY12" fmla="*/ 124836 h 923940"/>
                  <a:gd name="connsiteX13" fmla="*/ 0 w 1279796"/>
                  <a:gd name="connsiteY13" fmla="*/ 126759 h 923940"/>
                  <a:gd name="connsiteX0" fmla="*/ 0 w 1279796"/>
                  <a:gd name="connsiteY0" fmla="*/ 126759 h 923940"/>
                  <a:gd name="connsiteX1" fmla="*/ 30194 w 1279796"/>
                  <a:gd name="connsiteY1" fmla="*/ 335300 h 923940"/>
                  <a:gd name="connsiteX2" fmla="*/ 199255 w 1279796"/>
                  <a:gd name="connsiteY2" fmla="*/ 411133 h 923940"/>
                  <a:gd name="connsiteX3" fmla="*/ 58425 w 1279796"/>
                  <a:gd name="connsiteY3" fmla="*/ 504523 h 923940"/>
                  <a:gd name="connsiteX4" fmla="*/ 88628 w 1279796"/>
                  <a:gd name="connsiteY4" fmla="*/ 737707 h 923940"/>
                  <a:gd name="connsiteX5" fmla="*/ 743133 w 1279796"/>
                  <a:gd name="connsiteY5" fmla="*/ 734437 h 923940"/>
                  <a:gd name="connsiteX6" fmla="*/ 843941 w 1279796"/>
                  <a:gd name="connsiteY6" fmla="*/ 923935 h 923940"/>
                  <a:gd name="connsiteX7" fmla="*/ 894740 w 1279796"/>
                  <a:gd name="connsiteY7" fmla="*/ 734437 h 923940"/>
                  <a:gd name="connsiteX8" fmla="*/ 1279796 w 1279796"/>
                  <a:gd name="connsiteY8" fmla="*/ 735054 h 923940"/>
                  <a:gd name="connsiteX9" fmla="*/ 932487 w 1279796"/>
                  <a:gd name="connsiteY9" fmla="*/ 123688 h 923940"/>
                  <a:gd name="connsiteX10" fmla="*/ 646297 w 1279796"/>
                  <a:gd name="connsiteY10" fmla="*/ 124040 h 923940"/>
                  <a:gd name="connsiteX11" fmla="*/ 545490 w 1279796"/>
                  <a:gd name="connsiteY11" fmla="*/ 216 h 923940"/>
                  <a:gd name="connsiteX12" fmla="*/ 471671 w 1279796"/>
                  <a:gd name="connsiteY12" fmla="*/ 124836 h 923940"/>
                  <a:gd name="connsiteX13" fmla="*/ 0 w 1279796"/>
                  <a:gd name="connsiteY13" fmla="*/ 126759 h 923940"/>
                  <a:gd name="connsiteX0" fmla="*/ 0 w 1279796"/>
                  <a:gd name="connsiteY0" fmla="*/ 126759 h 923937"/>
                  <a:gd name="connsiteX1" fmla="*/ 30194 w 1279796"/>
                  <a:gd name="connsiteY1" fmla="*/ 335300 h 923937"/>
                  <a:gd name="connsiteX2" fmla="*/ 199255 w 1279796"/>
                  <a:gd name="connsiteY2" fmla="*/ 411133 h 923937"/>
                  <a:gd name="connsiteX3" fmla="*/ 58425 w 1279796"/>
                  <a:gd name="connsiteY3" fmla="*/ 504523 h 923937"/>
                  <a:gd name="connsiteX4" fmla="*/ 88628 w 1279796"/>
                  <a:gd name="connsiteY4" fmla="*/ 737707 h 923937"/>
                  <a:gd name="connsiteX5" fmla="*/ 743133 w 1279796"/>
                  <a:gd name="connsiteY5" fmla="*/ 737508 h 923937"/>
                  <a:gd name="connsiteX6" fmla="*/ 843941 w 1279796"/>
                  <a:gd name="connsiteY6" fmla="*/ 923935 h 923937"/>
                  <a:gd name="connsiteX7" fmla="*/ 894740 w 1279796"/>
                  <a:gd name="connsiteY7" fmla="*/ 734437 h 923937"/>
                  <a:gd name="connsiteX8" fmla="*/ 1279796 w 1279796"/>
                  <a:gd name="connsiteY8" fmla="*/ 735054 h 923937"/>
                  <a:gd name="connsiteX9" fmla="*/ 932487 w 1279796"/>
                  <a:gd name="connsiteY9" fmla="*/ 123688 h 923937"/>
                  <a:gd name="connsiteX10" fmla="*/ 646297 w 1279796"/>
                  <a:gd name="connsiteY10" fmla="*/ 124040 h 923937"/>
                  <a:gd name="connsiteX11" fmla="*/ 545490 w 1279796"/>
                  <a:gd name="connsiteY11" fmla="*/ 216 h 923937"/>
                  <a:gd name="connsiteX12" fmla="*/ 471671 w 1279796"/>
                  <a:gd name="connsiteY12" fmla="*/ 124836 h 923937"/>
                  <a:gd name="connsiteX13" fmla="*/ 0 w 1279796"/>
                  <a:gd name="connsiteY13" fmla="*/ 126759 h 923937"/>
                  <a:gd name="connsiteX0" fmla="*/ 0 w 1279796"/>
                  <a:gd name="connsiteY0" fmla="*/ 126759 h 923934"/>
                  <a:gd name="connsiteX1" fmla="*/ 30194 w 1279796"/>
                  <a:gd name="connsiteY1" fmla="*/ 335300 h 923934"/>
                  <a:gd name="connsiteX2" fmla="*/ 199255 w 1279796"/>
                  <a:gd name="connsiteY2" fmla="*/ 411133 h 923934"/>
                  <a:gd name="connsiteX3" fmla="*/ 58425 w 1279796"/>
                  <a:gd name="connsiteY3" fmla="*/ 504523 h 923934"/>
                  <a:gd name="connsiteX4" fmla="*/ 88628 w 1279796"/>
                  <a:gd name="connsiteY4" fmla="*/ 737707 h 923934"/>
                  <a:gd name="connsiteX5" fmla="*/ 743133 w 1279796"/>
                  <a:gd name="connsiteY5" fmla="*/ 737508 h 923934"/>
                  <a:gd name="connsiteX6" fmla="*/ 843941 w 1279796"/>
                  <a:gd name="connsiteY6" fmla="*/ 923935 h 923934"/>
                  <a:gd name="connsiteX7" fmla="*/ 899503 w 1279796"/>
                  <a:gd name="connsiteY7" fmla="*/ 737508 h 923934"/>
                  <a:gd name="connsiteX8" fmla="*/ 1279796 w 1279796"/>
                  <a:gd name="connsiteY8" fmla="*/ 735054 h 923934"/>
                  <a:gd name="connsiteX9" fmla="*/ 932487 w 1279796"/>
                  <a:gd name="connsiteY9" fmla="*/ 123688 h 923934"/>
                  <a:gd name="connsiteX10" fmla="*/ 646297 w 1279796"/>
                  <a:gd name="connsiteY10" fmla="*/ 124040 h 923934"/>
                  <a:gd name="connsiteX11" fmla="*/ 545490 w 1279796"/>
                  <a:gd name="connsiteY11" fmla="*/ 216 h 923934"/>
                  <a:gd name="connsiteX12" fmla="*/ 471671 w 1279796"/>
                  <a:gd name="connsiteY12" fmla="*/ 124836 h 923934"/>
                  <a:gd name="connsiteX13" fmla="*/ 0 w 1279796"/>
                  <a:gd name="connsiteY13" fmla="*/ 126759 h 923934"/>
                  <a:gd name="connsiteX0" fmla="*/ 0 w 1284558"/>
                  <a:gd name="connsiteY0" fmla="*/ 126759 h 923935"/>
                  <a:gd name="connsiteX1" fmla="*/ 30194 w 1284558"/>
                  <a:gd name="connsiteY1" fmla="*/ 335300 h 923935"/>
                  <a:gd name="connsiteX2" fmla="*/ 199255 w 1284558"/>
                  <a:gd name="connsiteY2" fmla="*/ 411133 h 923935"/>
                  <a:gd name="connsiteX3" fmla="*/ 58425 w 1284558"/>
                  <a:gd name="connsiteY3" fmla="*/ 504523 h 923935"/>
                  <a:gd name="connsiteX4" fmla="*/ 88628 w 1284558"/>
                  <a:gd name="connsiteY4" fmla="*/ 737707 h 923935"/>
                  <a:gd name="connsiteX5" fmla="*/ 743133 w 1284558"/>
                  <a:gd name="connsiteY5" fmla="*/ 737508 h 923935"/>
                  <a:gd name="connsiteX6" fmla="*/ 843941 w 1284558"/>
                  <a:gd name="connsiteY6" fmla="*/ 923935 h 923935"/>
                  <a:gd name="connsiteX7" fmla="*/ 899503 w 1284558"/>
                  <a:gd name="connsiteY7" fmla="*/ 737508 h 923935"/>
                  <a:gd name="connsiteX8" fmla="*/ 1284558 w 1284558"/>
                  <a:gd name="connsiteY8" fmla="*/ 738125 h 923935"/>
                  <a:gd name="connsiteX9" fmla="*/ 932487 w 1284558"/>
                  <a:gd name="connsiteY9" fmla="*/ 123688 h 923935"/>
                  <a:gd name="connsiteX10" fmla="*/ 646297 w 1284558"/>
                  <a:gd name="connsiteY10" fmla="*/ 124040 h 923935"/>
                  <a:gd name="connsiteX11" fmla="*/ 545490 w 1284558"/>
                  <a:gd name="connsiteY11" fmla="*/ 216 h 923935"/>
                  <a:gd name="connsiteX12" fmla="*/ 471671 w 1284558"/>
                  <a:gd name="connsiteY12" fmla="*/ 124836 h 923935"/>
                  <a:gd name="connsiteX13" fmla="*/ 0 w 1284558"/>
                  <a:gd name="connsiteY13" fmla="*/ 126759 h 923935"/>
                  <a:gd name="connsiteX0" fmla="*/ 0 w 1284558"/>
                  <a:gd name="connsiteY0" fmla="*/ 126759 h 923989"/>
                  <a:gd name="connsiteX1" fmla="*/ 30194 w 1284558"/>
                  <a:gd name="connsiteY1" fmla="*/ 335300 h 923989"/>
                  <a:gd name="connsiteX2" fmla="*/ 199255 w 1284558"/>
                  <a:gd name="connsiteY2" fmla="*/ 411133 h 923989"/>
                  <a:gd name="connsiteX3" fmla="*/ 58425 w 1284558"/>
                  <a:gd name="connsiteY3" fmla="*/ 504523 h 923989"/>
                  <a:gd name="connsiteX4" fmla="*/ 88628 w 1284558"/>
                  <a:gd name="connsiteY4" fmla="*/ 737707 h 923989"/>
                  <a:gd name="connsiteX5" fmla="*/ 743133 w 1284558"/>
                  <a:gd name="connsiteY5" fmla="*/ 737508 h 923989"/>
                  <a:gd name="connsiteX6" fmla="*/ 843941 w 1284558"/>
                  <a:gd name="connsiteY6" fmla="*/ 923935 h 923989"/>
                  <a:gd name="connsiteX7" fmla="*/ 899503 w 1284558"/>
                  <a:gd name="connsiteY7" fmla="*/ 737508 h 923989"/>
                  <a:gd name="connsiteX8" fmla="*/ 1284558 w 1284558"/>
                  <a:gd name="connsiteY8" fmla="*/ 738125 h 923989"/>
                  <a:gd name="connsiteX9" fmla="*/ 932487 w 1284558"/>
                  <a:gd name="connsiteY9" fmla="*/ 123688 h 923989"/>
                  <a:gd name="connsiteX10" fmla="*/ 646297 w 1284558"/>
                  <a:gd name="connsiteY10" fmla="*/ 124040 h 923989"/>
                  <a:gd name="connsiteX11" fmla="*/ 545490 w 1284558"/>
                  <a:gd name="connsiteY11" fmla="*/ 216 h 923989"/>
                  <a:gd name="connsiteX12" fmla="*/ 471671 w 1284558"/>
                  <a:gd name="connsiteY12" fmla="*/ 124836 h 923989"/>
                  <a:gd name="connsiteX13" fmla="*/ 0 w 1284558"/>
                  <a:gd name="connsiteY13" fmla="*/ 126759 h 923989"/>
                  <a:gd name="connsiteX0" fmla="*/ 0 w 1284558"/>
                  <a:gd name="connsiteY0" fmla="*/ 126759 h 924025"/>
                  <a:gd name="connsiteX1" fmla="*/ 30194 w 1284558"/>
                  <a:gd name="connsiteY1" fmla="*/ 335300 h 924025"/>
                  <a:gd name="connsiteX2" fmla="*/ 199255 w 1284558"/>
                  <a:gd name="connsiteY2" fmla="*/ 411133 h 924025"/>
                  <a:gd name="connsiteX3" fmla="*/ 58425 w 1284558"/>
                  <a:gd name="connsiteY3" fmla="*/ 504523 h 924025"/>
                  <a:gd name="connsiteX4" fmla="*/ 88628 w 1284558"/>
                  <a:gd name="connsiteY4" fmla="*/ 737707 h 924025"/>
                  <a:gd name="connsiteX5" fmla="*/ 743133 w 1284558"/>
                  <a:gd name="connsiteY5" fmla="*/ 737508 h 924025"/>
                  <a:gd name="connsiteX6" fmla="*/ 843941 w 1284558"/>
                  <a:gd name="connsiteY6" fmla="*/ 923935 h 924025"/>
                  <a:gd name="connsiteX7" fmla="*/ 899503 w 1284558"/>
                  <a:gd name="connsiteY7" fmla="*/ 737508 h 924025"/>
                  <a:gd name="connsiteX8" fmla="*/ 1284558 w 1284558"/>
                  <a:gd name="connsiteY8" fmla="*/ 738125 h 924025"/>
                  <a:gd name="connsiteX9" fmla="*/ 932487 w 1284558"/>
                  <a:gd name="connsiteY9" fmla="*/ 123688 h 924025"/>
                  <a:gd name="connsiteX10" fmla="*/ 646297 w 1284558"/>
                  <a:gd name="connsiteY10" fmla="*/ 124040 h 924025"/>
                  <a:gd name="connsiteX11" fmla="*/ 545490 w 1284558"/>
                  <a:gd name="connsiteY11" fmla="*/ 216 h 924025"/>
                  <a:gd name="connsiteX12" fmla="*/ 471671 w 1284558"/>
                  <a:gd name="connsiteY12" fmla="*/ 124836 h 924025"/>
                  <a:gd name="connsiteX13" fmla="*/ 0 w 1284558"/>
                  <a:gd name="connsiteY13" fmla="*/ 126759 h 924025"/>
                  <a:gd name="connsiteX0" fmla="*/ 0 w 1284558"/>
                  <a:gd name="connsiteY0" fmla="*/ 126759 h 924050"/>
                  <a:gd name="connsiteX1" fmla="*/ 30194 w 1284558"/>
                  <a:gd name="connsiteY1" fmla="*/ 335300 h 924050"/>
                  <a:gd name="connsiteX2" fmla="*/ 199255 w 1284558"/>
                  <a:gd name="connsiteY2" fmla="*/ 411133 h 924050"/>
                  <a:gd name="connsiteX3" fmla="*/ 58425 w 1284558"/>
                  <a:gd name="connsiteY3" fmla="*/ 504523 h 924050"/>
                  <a:gd name="connsiteX4" fmla="*/ 88628 w 1284558"/>
                  <a:gd name="connsiteY4" fmla="*/ 737707 h 924050"/>
                  <a:gd name="connsiteX5" fmla="*/ 743133 w 1284558"/>
                  <a:gd name="connsiteY5" fmla="*/ 737508 h 924050"/>
                  <a:gd name="connsiteX6" fmla="*/ 843941 w 1284558"/>
                  <a:gd name="connsiteY6" fmla="*/ 923935 h 924050"/>
                  <a:gd name="connsiteX7" fmla="*/ 899503 w 1284558"/>
                  <a:gd name="connsiteY7" fmla="*/ 737508 h 924050"/>
                  <a:gd name="connsiteX8" fmla="*/ 1284558 w 1284558"/>
                  <a:gd name="connsiteY8" fmla="*/ 738125 h 924050"/>
                  <a:gd name="connsiteX9" fmla="*/ 932487 w 1284558"/>
                  <a:gd name="connsiteY9" fmla="*/ 123688 h 924050"/>
                  <a:gd name="connsiteX10" fmla="*/ 646297 w 1284558"/>
                  <a:gd name="connsiteY10" fmla="*/ 124040 h 924050"/>
                  <a:gd name="connsiteX11" fmla="*/ 545490 w 1284558"/>
                  <a:gd name="connsiteY11" fmla="*/ 216 h 924050"/>
                  <a:gd name="connsiteX12" fmla="*/ 471671 w 1284558"/>
                  <a:gd name="connsiteY12" fmla="*/ 124836 h 924050"/>
                  <a:gd name="connsiteX13" fmla="*/ 0 w 1284558"/>
                  <a:gd name="connsiteY13" fmla="*/ 126759 h 924050"/>
                  <a:gd name="connsiteX0" fmla="*/ 0 w 1284558"/>
                  <a:gd name="connsiteY0" fmla="*/ 126759 h 924050"/>
                  <a:gd name="connsiteX1" fmla="*/ 30194 w 1284558"/>
                  <a:gd name="connsiteY1" fmla="*/ 335300 h 924050"/>
                  <a:gd name="connsiteX2" fmla="*/ 199255 w 1284558"/>
                  <a:gd name="connsiteY2" fmla="*/ 411133 h 924050"/>
                  <a:gd name="connsiteX3" fmla="*/ 58425 w 1284558"/>
                  <a:gd name="connsiteY3" fmla="*/ 504523 h 924050"/>
                  <a:gd name="connsiteX4" fmla="*/ 88628 w 1284558"/>
                  <a:gd name="connsiteY4" fmla="*/ 737707 h 924050"/>
                  <a:gd name="connsiteX5" fmla="*/ 743133 w 1284558"/>
                  <a:gd name="connsiteY5" fmla="*/ 737508 h 924050"/>
                  <a:gd name="connsiteX6" fmla="*/ 843941 w 1284558"/>
                  <a:gd name="connsiteY6" fmla="*/ 923935 h 924050"/>
                  <a:gd name="connsiteX7" fmla="*/ 899503 w 1284558"/>
                  <a:gd name="connsiteY7" fmla="*/ 737508 h 924050"/>
                  <a:gd name="connsiteX8" fmla="*/ 1284558 w 1284558"/>
                  <a:gd name="connsiteY8" fmla="*/ 738125 h 924050"/>
                  <a:gd name="connsiteX9" fmla="*/ 932487 w 1284558"/>
                  <a:gd name="connsiteY9" fmla="*/ 123688 h 924050"/>
                  <a:gd name="connsiteX10" fmla="*/ 646297 w 1284558"/>
                  <a:gd name="connsiteY10" fmla="*/ 124040 h 924050"/>
                  <a:gd name="connsiteX11" fmla="*/ 545490 w 1284558"/>
                  <a:gd name="connsiteY11" fmla="*/ 216 h 924050"/>
                  <a:gd name="connsiteX12" fmla="*/ 471671 w 1284558"/>
                  <a:gd name="connsiteY12" fmla="*/ 124836 h 924050"/>
                  <a:gd name="connsiteX13" fmla="*/ 0 w 1284558"/>
                  <a:gd name="connsiteY13" fmla="*/ 126759 h 924050"/>
                  <a:gd name="connsiteX0" fmla="*/ 0 w 1284558"/>
                  <a:gd name="connsiteY0" fmla="*/ 126759 h 924050"/>
                  <a:gd name="connsiteX1" fmla="*/ 30194 w 1284558"/>
                  <a:gd name="connsiteY1" fmla="*/ 335300 h 924050"/>
                  <a:gd name="connsiteX2" fmla="*/ 196874 w 1284558"/>
                  <a:gd name="connsiteY2" fmla="*/ 408061 h 924050"/>
                  <a:gd name="connsiteX3" fmla="*/ 58425 w 1284558"/>
                  <a:gd name="connsiteY3" fmla="*/ 504523 h 924050"/>
                  <a:gd name="connsiteX4" fmla="*/ 88628 w 1284558"/>
                  <a:gd name="connsiteY4" fmla="*/ 737707 h 924050"/>
                  <a:gd name="connsiteX5" fmla="*/ 743133 w 1284558"/>
                  <a:gd name="connsiteY5" fmla="*/ 737508 h 924050"/>
                  <a:gd name="connsiteX6" fmla="*/ 843941 w 1284558"/>
                  <a:gd name="connsiteY6" fmla="*/ 923935 h 924050"/>
                  <a:gd name="connsiteX7" fmla="*/ 899503 w 1284558"/>
                  <a:gd name="connsiteY7" fmla="*/ 737508 h 924050"/>
                  <a:gd name="connsiteX8" fmla="*/ 1284558 w 1284558"/>
                  <a:gd name="connsiteY8" fmla="*/ 738125 h 924050"/>
                  <a:gd name="connsiteX9" fmla="*/ 932487 w 1284558"/>
                  <a:gd name="connsiteY9" fmla="*/ 123688 h 924050"/>
                  <a:gd name="connsiteX10" fmla="*/ 646297 w 1284558"/>
                  <a:gd name="connsiteY10" fmla="*/ 124040 h 924050"/>
                  <a:gd name="connsiteX11" fmla="*/ 545490 w 1284558"/>
                  <a:gd name="connsiteY11" fmla="*/ 216 h 924050"/>
                  <a:gd name="connsiteX12" fmla="*/ 471671 w 1284558"/>
                  <a:gd name="connsiteY12" fmla="*/ 124836 h 924050"/>
                  <a:gd name="connsiteX13" fmla="*/ 0 w 1284558"/>
                  <a:gd name="connsiteY13" fmla="*/ 126759 h 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4558" h="924050">
                    <a:moveTo>
                      <a:pt x="0" y="126759"/>
                    </a:moveTo>
                    <a:lnTo>
                      <a:pt x="30194" y="335300"/>
                    </a:lnTo>
                    <a:cubicBezTo>
                      <a:pt x="121211" y="261217"/>
                      <a:pt x="169357" y="322601"/>
                      <a:pt x="196874" y="408061"/>
                    </a:cubicBezTo>
                    <a:cubicBezTo>
                      <a:pt x="216189" y="477911"/>
                      <a:pt x="158967" y="564848"/>
                      <a:pt x="58425" y="504523"/>
                    </a:cubicBezTo>
                    <a:lnTo>
                      <a:pt x="88628" y="737707"/>
                    </a:lnTo>
                    <a:lnTo>
                      <a:pt x="743133" y="737508"/>
                    </a:lnTo>
                    <a:cubicBezTo>
                      <a:pt x="657144" y="862824"/>
                      <a:pt x="743359" y="927153"/>
                      <a:pt x="843941" y="923935"/>
                    </a:cubicBezTo>
                    <a:cubicBezTo>
                      <a:pt x="936483" y="920974"/>
                      <a:pt x="1022798" y="818061"/>
                      <a:pt x="899503" y="737508"/>
                    </a:cubicBezTo>
                    <a:lnTo>
                      <a:pt x="1284558" y="738125"/>
                    </a:lnTo>
                    <a:lnTo>
                      <a:pt x="932487" y="123688"/>
                    </a:lnTo>
                    <a:lnTo>
                      <a:pt x="646297" y="124040"/>
                    </a:lnTo>
                    <a:cubicBezTo>
                      <a:pt x="711649" y="22970"/>
                      <a:pt x="611107" y="-2695"/>
                      <a:pt x="545490" y="216"/>
                    </a:cubicBezTo>
                    <a:cubicBezTo>
                      <a:pt x="475640" y="480"/>
                      <a:pt x="398646" y="47578"/>
                      <a:pt x="471671" y="124836"/>
                    </a:cubicBezTo>
                    <a:lnTo>
                      <a:pt x="0" y="126759"/>
                    </a:lnTo>
                    <a:close/>
                  </a:path>
                </a:pathLst>
              </a:custGeom>
              <a:solidFill>
                <a:schemeClr val="accent6">
                  <a:lumMod val="40000"/>
                  <a:lumOff val="6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6" name="Freeform 12">
                <a:extLst>
                  <a:ext uri="{FF2B5EF4-FFF2-40B4-BE49-F238E27FC236}">
                    <a16:creationId xmlns:a16="http://schemas.microsoft.com/office/drawing/2014/main" id="{BAEB76FF-F9B3-41F4-836B-C62CA499B8BB}"/>
                  </a:ext>
                </a:extLst>
              </p:cNvPr>
              <p:cNvSpPr/>
              <p:nvPr/>
            </p:nvSpPr>
            <p:spPr>
              <a:xfrm>
                <a:off x="3092068" y="3837648"/>
                <a:ext cx="1328590" cy="631758"/>
              </a:xfrm>
              <a:custGeom>
                <a:avLst/>
                <a:gdLst>
                  <a:gd name="connsiteX0" fmla="*/ 237066 w 1174044"/>
                  <a:gd name="connsiteY0" fmla="*/ 0 h 609600"/>
                  <a:gd name="connsiteX1" fmla="*/ 0 w 1174044"/>
                  <a:gd name="connsiteY1" fmla="*/ 598311 h 609600"/>
                  <a:gd name="connsiteX2" fmla="*/ 1095022 w 1174044"/>
                  <a:gd name="connsiteY2" fmla="*/ 609600 h 609600"/>
                  <a:gd name="connsiteX3" fmla="*/ 1174044 w 1174044"/>
                  <a:gd name="connsiteY3" fmla="*/ 0 h 609600"/>
                  <a:gd name="connsiteX4" fmla="*/ 237066 w 1174044"/>
                  <a:gd name="connsiteY4" fmla="*/ 0 h 609600"/>
                  <a:gd name="connsiteX0" fmla="*/ 256116 w 1193094"/>
                  <a:gd name="connsiteY0" fmla="*/ 0 h 609600"/>
                  <a:gd name="connsiteX1" fmla="*/ 0 w 1193094"/>
                  <a:gd name="connsiteY1" fmla="*/ 598311 h 609600"/>
                  <a:gd name="connsiteX2" fmla="*/ 1114072 w 1193094"/>
                  <a:gd name="connsiteY2" fmla="*/ 609600 h 609600"/>
                  <a:gd name="connsiteX3" fmla="*/ 1193094 w 1193094"/>
                  <a:gd name="connsiteY3" fmla="*/ 0 h 609600"/>
                  <a:gd name="connsiteX4" fmla="*/ 256116 w 1193094"/>
                  <a:gd name="connsiteY4" fmla="*/ 0 h 609600"/>
                  <a:gd name="connsiteX0" fmla="*/ 256116 w 1193094"/>
                  <a:gd name="connsiteY0" fmla="*/ 0 h 622300"/>
                  <a:gd name="connsiteX1" fmla="*/ 0 w 1193094"/>
                  <a:gd name="connsiteY1" fmla="*/ 611011 h 622300"/>
                  <a:gd name="connsiteX2" fmla="*/ 1114072 w 1193094"/>
                  <a:gd name="connsiteY2" fmla="*/ 622300 h 622300"/>
                  <a:gd name="connsiteX3" fmla="*/ 1193094 w 1193094"/>
                  <a:gd name="connsiteY3" fmla="*/ 12700 h 622300"/>
                  <a:gd name="connsiteX4" fmla="*/ 256116 w 1193094"/>
                  <a:gd name="connsiteY4" fmla="*/ 0 h 622300"/>
                  <a:gd name="connsiteX0" fmla="*/ 256116 w 1114072"/>
                  <a:gd name="connsiteY0" fmla="*/ 0 h 622300"/>
                  <a:gd name="connsiteX1" fmla="*/ 0 w 1114072"/>
                  <a:gd name="connsiteY1" fmla="*/ 611011 h 622300"/>
                  <a:gd name="connsiteX2" fmla="*/ 1114072 w 1114072"/>
                  <a:gd name="connsiteY2" fmla="*/ 622300 h 622300"/>
                  <a:gd name="connsiteX3" fmla="*/ 1040694 w 1114072"/>
                  <a:gd name="connsiteY3" fmla="*/ 6350 h 622300"/>
                  <a:gd name="connsiteX4" fmla="*/ 256116 w 1114072"/>
                  <a:gd name="connsiteY4" fmla="*/ 0 h 622300"/>
                  <a:gd name="connsiteX0" fmla="*/ 256116 w 1040694"/>
                  <a:gd name="connsiteY0" fmla="*/ 0 h 619125"/>
                  <a:gd name="connsiteX1" fmla="*/ 0 w 1040694"/>
                  <a:gd name="connsiteY1" fmla="*/ 611011 h 619125"/>
                  <a:gd name="connsiteX2" fmla="*/ 977547 w 1040694"/>
                  <a:gd name="connsiteY2" fmla="*/ 619125 h 619125"/>
                  <a:gd name="connsiteX3" fmla="*/ 1040694 w 1040694"/>
                  <a:gd name="connsiteY3" fmla="*/ 6350 h 619125"/>
                  <a:gd name="connsiteX4" fmla="*/ 256116 w 1040694"/>
                  <a:gd name="connsiteY4" fmla="*/ 0 h 619125"/>
                  <a:gd name="connsiteX0" fmla="*/ 256116 w 1040694"/>
                  <a:gd name="connsiteY0" fmla="*/ 0 h 611011"/>
                  <a:gd name="connsiteX1" fmla="*/ 0 w 1040694"/>
                  <a:gd name="connsiteY1" fmla="*/ 611011 h 611011"/>
                  <a:gd name="connsiteX2" fmla="*/ 977547 w 1040694"/>
                  <a:gd name="connsiteY2" fmla="*/ 609600 h 611011"/>
                  <a:gd name="connsiteX3" fmla="*/ 1040694 w 1040694"/>
                  <a:gd name="connsiteY3" fmla="*/ 6350 h 611011"/>
                  <a:gd name="connsiteX4" fmla="*/ 256116 w 1040694"/>
                  <a:gd name="connsiteY4"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256116 w 1040694"/>
                  <a:gd name="connsiteY4"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637822 w 1040694"/>
                  <a:gd name="connsiteY4" fmla="*/ 4940 h 611011"/>
                  <a:gd name="connsiteX5" fmla="*/ 256116 w 1040694"/>
                  <a:gd name="connsiteY5"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637822 w 1040694"/>
                  <a:gd name="connsiteY5" fmla="*/ 4940 h 611011"/>
                  <a:gd name="connsiteX6" fmla="*/ 256116 w 1040694"/>
                  <a:gd name="connsiteY6"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6247 w 1040694"/>
                  <a:gd name="connsiteY5" fmla="*/ 49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3072 w 1040694"/>
                  <a:gd name="connsiteY5" fmla="*/ 1827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3072 w 1040694"/>
                  <a:gd name="connsiteY5" fmla="*/ 1827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3072 w 1040694"/>
                  <a:gd name="connsiteY5" fmla="*/ 1827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3072 w 1040694"/>
                  <a:gd name="connsiteY5" fmla="*/ 1827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3072 w 1040694"/>
                  <a:gd name="connsiteY5" fmla="*/ 1827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09297 w 1040694"/>
                  <a:gd name="connsiteY3" fmla="*/ 217665 h 611011"/>
                  <a:gd name="connsiteX4" fmla="*/ 1040694 w 1040694"/>
                  <a:gd name="connsiteY4" fmla="*/ 6350 h 611011"/>
                  <a:gd name="connsiteX5" fmla="*/ 841022 w 1040694"/>
                  <a:gd name="connsiteY5" fmla="*/ 4940 h 611011"/>
                  <a:gd name="connsiteX6" fmla="*/ 733072 w 1040694"/>
                  <a:gd name="connsiteY6" fmla="*/ 182740 h 611011"/>
                  <a:gd name="connsiteX7" fmla="*/ 637822 w 1040694"/>
                  <a:gd name="connsiteY7" fmla="*/ 4940 h 611011"/>
                  <a:gd name="connsiteX8" fmla="*/ 256116 w 1040694"/>
                  <a:gd name="connsiteY8" fmla="*/ 0 h 611011"/>
                  <a:gd name="connsiteX0" fmla="*/ 256116 w 1040694"/>
                  <a:gd name="connsiteY0" fmla="*/ 0 h 611011"/>
                  <a:gd name="connsiteX1" fmla="*/ 0 w 1040694"/>
                  <a:gd name="connsiteY1" fmla="*/ 611011 h 611011"/>
                  <a:gd name="connsiteX2" fmla="*/ 952147 w 1040694"/>
                  <a:gd name="connsiteY2" fmla="*/ 609600 h 611011"/>
                  <a:gd name="connsiteX3" fmla="*/ 987072 w 1040694"/>
                  <a:gd name="connsiteY3" fmla="*/ 363715 h 611011"/>
                  <a:gd name="connsiteX4" fmla="*/ 1009297 w 1040694"/>
                  <a:gd name="connsiteY4" fmla="*/ 217665 h 611011"/>
                  <a:gd name="connsiteX5" fmla="*/ 1040694 w 1040694"/>
                  <a:gd name="connsiteY5" fmla="*/ 6350 h 611011"/>
                  <a:gd name="connsiteX6" fmla="*/ 841022 w 1040694"/>
                  <a:gd name="connsiteY6" fmla="*/ 4940 h 611011"/>
                  <a:gd name="connsiteX7" fmla="*/ 733072 w 1040694"/>
                  <a:gd name="connsiteY7" fmla="*/ 182740 h 611011"/>
                  <a:gd name="connsiteX8" fmla="*/ 637822 w 1040694"/>
                  <a:gd name="connsiteY8" fmla="*/ 4940 h 611011"/>
                  <a:gd name="connsiteX9" fmla="*/ 256116 w 1040694"/>
                  <a:gd name="connsiteY9" fmla="*/ 0 h 611011"/>
                  <a:gd name="connsiteX0" fmla="*/ 256116 w 1040694"/>
                  <a:gd name="connsiteY0" fmla="*/ 0 h 611011"/>
                  <a:gd name="connsiteX1" fmla="*/ 0 w 1040694"/>
                  <a:gd name="connsiteY1" fmla="*/ 611011 h 611011"/>
                  <a:gd name="connsiteX2" fmla="*/ 952147 w 1040694"/>
                  <a:gd name="connsiteY2" fmla="*/ 609600 h 611011"/>
                  <a:gd name="connsiteX3" fmla="*/ 987072 w 1040694"/>
                  <a:gd name="connsiteY3" fmla="*/ 363715 h 611011"/>
                  <a:gd name="connsiteX4" fmla="*/ 996597 w 1040694"/>
                  <a:gd name="connsiteY4" fmla="*/ 284340 h 611011"/>
                  <a:gd name="connsiteX5" fmla="*/ 1009297 w 1040694"/>
                  <a:gd name="connsiteY5" fmla="*/ 217665 h 611011"/>
                  <a:gd name="connsiteX6" fmla="*/ 1040694 w 1040694"/>
                  <a:gd name="connsiteY6" fmla="*/ 6350 h 611011"/>
                  <a:gd name="connsiteX7" fmla="*/ 841022 w 1040694"/>
                  <a:gd name="connsiteY7" fmla="*/ 4940 h 611011"/>
                  <a:gd name="connsiteX8" fmla="*/ 733072 w 1040694"/>
                  <a:gd name="connsiteY8" fmla="*/ 182740 h 611011"/>
                  <a:gd name="connsiteX9" fmla="*/ 637822 w 1040694"/>
                  <a:gd name="connsiteY9" fmla="*/ 4940 h 611011"/>
                  <a:gd name="connsiteX10" fmla="*/ 256116 w 1040694"/>
                  <a:gd name="connsiteY10" fmla="*/ 0 h 611011"/>
                  <a:gd name="connsiteX0" fmla="*/ 256116 w 1129947"/>
                  <a:gd name="connsiteY0" fmla="*/ 0 h 611011"/>
                  <a:gd name="connsiteX1" fmla="*/ 0 w 1129947"/>
                  <a:gd name="connsiteY1" fmla="*/ 611011 h 611011"/>
                  <a:gd name="connsiteX2" fmla="*/ 952147 w 1129947"/>
                  <a:gd name="connsiteY2" fmla="*/ 609600 h 611011"/>
                  <a:gd name="connsiteX3" fmla="*/ 987072 w 1129947"/>
                  <a:gd name="connsiteY3" fmla="*/ 363715 h 611011"/>
                  <a:gd name="connsiteX4" fmla="*/ 1129947 w 1129947"/>
                  <a:gd name="connsiteY4" fmla="*/ 293865 h 611011"/>
                  <a:gd name="connsiteX5" fmla="*/ 1009297 w 1129947"/>
                  <a:gd name="connsiteY5" fmla="*/ 217665 h 611011"/>
                  <a:gd name="connsiteX6" fmla="*/ 1040694 w 1129947"/>
                  <a:gd name="connsiteY6" fmla="*/ 6350 h 611011"/>
                  <a:gd name="connsiteX7" fmla="*/ 841022 w 1129947"/>
                  <a:gd name="connsiteY7" fmla="*/ 4940 h 611011"/>
                  <a:gd name="connsiteX8" fmla="*/ 733072 w 1129947"/>
                  <a:gd name="connsiteY8" fmla="*/ 182740 h 611011"/>
                  <a:gd name="connsiteX9" fmla="*/ 637822 w 1129947"/>
                  <a:gd name="connsiteY9" fmla="*/ 4940 h 611011"/>
                  <a:gd name="connsiteX10" fmla="*/ 256116 w 1129947"/>
                  <a:gd name="connsiteY10" fmla="*/ 0 h 611011"/>
                  <a:gd name="connsiteX0" fmla="*/ 256116 w 1130100"/>
                  <a:gd name="connsiteY0" fmla="*/ 0 h 611011"/>
                  <a:gd name="connsiteX1" fmla="*/ 0 w 1130100"/>
                  <a:gd name="connsiteY1" fmla="*/ 611011 h 611011"/>
                  <a:gd name="connsiteX2" fmla="*/ 952147 w 1130100"/>
                  <a:gd name="connsiteY2" fmla="*/ 609600 h 611011"/>
                  <a:gd name="connsiteX3" fmla="*/ 987072 w 1130100"/>
                  <a:gd name="connsiteY3" fmla="*/ 363715 h 611011"/>
                  <a:gd name="connsiteX4" fmla="*/ 1129947 w 1130100"/>
                  <a:gd name="connsiteY4" fmla="*/ 293865 h 611011"/>
                  <a:gd name="connsiteX5" fmla="*/ 1009297 w 1130100"/>
                  <a:gd name="connsiteY5" fmla="*/ 217665 h 611011"/>
                  <a:gd name="connsiteX6" fmla="*/ 1040694 w 1130100"/>
                  <a:gd name="connsiteY6" fmla="*/ 6350 h 611011"/>
                  <a:gd name="connsiteX7" fmla="*/ 841022 w 1130100"/>
                  <a:gd name="connsiteY7" fmla="*/ 4940 h 611011"/>
                  <a:gd name="connsiteX8" fmla="*/ 733072 w 1130100"/>
                  <a:gd name="connsiteY8" fmla="*/ 182740 h 611011"/>
                  <a:gd name="connsiteX9" fmla="*/ 637822 w 1130100"/>
                  <a:gd name="connsiteY9" fmla="*/ 4940 h 611011"/>
                  <a:gd name="connsiteX10" fmla="*/ 256116 w 1130100"/>
                  <a:gd name="connsiteY10" fmla="*/ 0 h 611011"/>
                  <a:gd name="connsiteX0" fmla="*/ 256116 w 1130100"/>
                  <a:gd name="connsiteY0" fmla="*/ 0 h 611011"/>
                  <a:gd name="connsiteX1" fmla="*/ 0 w 1130100"/>
                  <a:gd name="connsiteY1" fmla="*/ 611011 h 611011"/>
                  <a:gd name="connsiteX2" fmla="*/ 952147 w 1130100"/>
                  <a:gd name="connsiteY2" fmla="*/ 609600 h 611011"/>
                  <a:gd name="connsiteX3" fmla="*/ 987072 w 1130100"/>
                  <a:gd name="connsiteY3" fmla="*/ 363715 h 611011"/>
                  <a:gd name="connsiteX4" fmla="*/ 1129947 w 1130100"/>
                  <a:gd name="connsiteY4" fmla="*/ 293865 h 611011"/>
                  <a:gd name="connsiteX5" fmla="*/ 1009297 w 1130100"/>
                  <a:gd name="connsiteY5" fmla="*/ 217665 h 611011"/>
                  <a:gd name="connsiteX6" fmla="*/ 1040694 w 1130100"/>
                  <a:gd name="connsiteY6" fmla="*/ 6350 h 611011"/>
                  <a:gd name="connsiteX7" fmla="*/ 841022 w 1130100"/>
                  <a:gd name="connsiteY7" fmla="*/ 4940 h 611011"/>
                  <a:gd name="connsiteX8" fmla="*/ 733072 w 1130100"/>
                  <a:gd name="connsiteY8" fmla="*/ 182740 h 611011"/>
                  <a:gd name="connsiteX9" fmla="*/ 637822 w 1130100"/>
                  <a:gd name="connsiteY9" fmla="*/ 4940 h 611011"/>
                  <a:gd name="connsiteX10" fmla="*/ 256116 w 1130100"/>
                  <a:gd name="connsiteY10" fmla="*/ 0 h 611011"/>
                  <a:gd name="connsiteX0" fmla="*/ 256116 w 1130359"/>
                  <a:gd name="connsiteY0" fmla="*/ 0 h 611011"/>
                  <a:gd name="connsiteX1" fmla="*/ 0 w 1130359"/>
                  <a:gd name="connsiteY1" fmla="*/ 611011 h 611011"/>
                  <a:gd name="connsiteX2" fmla="*/ 952147 w 1130359"/>
                  <a:gd name="connsiteY2" fmla="*/ 609600 h 611011"/>
                  <a:gd name="connsiteX3" fmla="*/ 987072 w 1130359"/>
                  <a:gd name="connsiteY3" fmla="*/ 363715 h 611011"/>
                  <a:gd name="connsiteX4" fmla="*/ 1129947 w 1130359"/>
                  <a:gd name="connsiteY4" fmla="*/ 293865 h 611011"/>
                  <a:gd name="connsiteX5" fmla="*/ 1009297 w 1130359"/>
                  <a:gd name="connsiteY5" fmla="*/ 217665 h 611011"/>
                  <a:gd name="connsiteX6" fmla="*/ 1040694 w 1130359"/>
                  <a:gd name="connsiteY6" fmla="*/ 6350 h 611011"/>
                  <a:gd name="connsiteX7" fmla="*/ 841022 w 1130359"/>
                  <a:gd name="connsiteY7" fmla="*/ 4940 h 611011"/>
                  <a:gd name="connsiteX8" fmla="*/ 733072 w 1130359"/>
                  <a:gd name="connsiteY8" fmla="*/ 182740 h 611011"/>
                  <a:gd name="connsiteX9" fmla="*/ 637822 w 1130359"/>
                  <a:gd name="connsiteY9" fmla="*/ 4940 h 611011"/>
                  <a:gd name="connsiteX10" fmla="*/ 256116 w 1130359"/>
                  <a:gd name="connsiteY10" fmla="*/ 0 h 611011"/>
                  <a:gd name="connsiteX0" fmla="*/ 256116 w 1130359"/>
                  <a:gd name="connsiteY0" fmla="*/ 0 h 611011"/>
                  <a:gd name="connsiteX1" fmla="*/ 0 w 1130359"/>
                  <a:gd name="connsiteY1" fmla="*/ 611011 h 611011"/>
                  <a:gd name="connsiteX2" fmla="*/ 952147 w 1130359"/>
                  <a:gd name="connsiteY2" fmla="*/ 609600 h 611011"/>
                  <a:gd name="connsiteX3" fmla="*/ 987072 w 1130359"/>
                  <a:gd name="connsiteY3" fmla="*/ 363715 h 611011"/>
                  <a:gd name="connsiteX4" fmla="*/ 1129947 w 1130359"/>
                  <a:gd name="connsiteY4" fmla="*/ 293865 h 611011"/>
                  <a:gd name="connsiteX5" fmla="*/ 1009297 w 1130359"/>
                  <a:gd name="connsiteY5" fmla="*/ 217665 h 611011"/>
                  <a:gd name="connsiteX6" fmla="*/ 1040694 w 1130359"/>
                  <a:gd name="connsiteY6" fmla="*/ 6350 h 611011"/>
                  <a:gd name="connsiteX7" fmla="*/ 841022 w 1130359"/>
                  <a:gd name="connsiteY7" fmla="*/ 4940 h 611011"/>
                  <a:gd name="connsiteX8" fmla="*/ 733072 w 1130359"/>
                  <a:gd name="connsiteY8" fmla="*/ 182740 h 611011"/>
                  <a:gd name="connsiteX9" fmla="*/ 637822 w 1130359"/>
                  <a:gd name="connsiteY9" fmla="*/ 4940 h 611011"/>
                  <a:gd name="connsiteX10" fmla="*/ 256116 w 1130359"/>
                  <a:gd name="connsiteY10" fmla="*/ 0 h 611011"/>
                  <a:gd name="connsiteX0" fmla="*/ 256116 w 1130359"/>
                  <a:gd name="connsiteY0" fmla="*/ 0 h 611011"/>
                  <a:gd name="connsiteX1" fmla="*/ 0 w 1130359"/>
                  <a:gd name="connsiteY1" fmla="*/ 611011 h 611011"/>
                  <a:gd name="connsiteX2" fmla="*/ 402871 w 1130359"/>
                  <a:gd name="connsiteY2" fmla="*/ 608190 h 611011"/>
                  <a:gd name="connsiteX3" fmla="*/ 952147 w 1130359"/>
                  <a:gd name="connsiteY3" fmla="*/ 609600 h 611011"/>
                  <a:gd name="connsiteX4" fmla="*/ 987072 w 1130359"/>
                  <a:gd name="connsiteY4" fmla="*/ 363715 h 611011"/>
                  <a:gd name="connsiteX5" fmla="*/ 1129947 w 1130359"/>
                  <a:gd name="connsiteY5" fmla="*/ 293865 h 611011"/>
                  <a:gd name="connsiteX6" fmla="*/ 1009297 w 1130359"/>
                  <a:gd name="connsiteY6" fmla="*/ 217665 h 611011"/>
                  <a:gd name="connsiteX7" fmla="*/ 1040694 w 1130359"/>
                  <a:gd name="connsiteY7" fmla="*/ 6350 h 611011"/>
                  <a:gd name="connsiteX8" fmla="*/ 841022 w 1130359"/>
                  <a:gd name="connsiteY8" fmla="*/ 4940 h 611011"/>
                  <a:gd name="connsiteX9" fmla="*/ 733072 w 1130359"/>
                  <a:gd name="connsiteY9" fmla="*/ 182740 h 611011"/>
                  <a:gd name="connsiteX10" fmla="*/ 637822 w 1130359"/>
                  <a:gd name="connsiteY10" fmla="*/ 4940 h 611011"/>
                  <a:gd name="connsiteX11" fmla="*/ 256116 w 1130359"/>
                  <a:gd name="connsiteY11" fmla="*/ 0 h 611011"/>
                  <a:gd name="connsiteX0" fmla="*/ 256116 w 1130359"/>
                  <a:gd name="connsiteY0" fmla="*/ 0 h 611011"/>
                  <a:gd name="connsiteX1" fmla="*/ 0 w 1130359"/>
                  <a:gd name="connsiteY1" fmla="*/ 611011 h 611011"/>
                  <a:gd name="connsiteX2" fmla="*/ 402871 w 1130359"/>
                  <a:gd name="connsiteY2" fmla="*/ 608190 h 611011"/>
                  <a:gd name="connsiteX3" fmla="*/ 609246 w 1130359"/>
                  <a:gd name="connsiteY3" fmla="*/ 608190 h 611011"/>
                  <a:gd name="connsiteX4" fmla="*/ 952147 w 1130359"/>
                  <a:gd name="connsiteY4" fmla="*/ 609600 h 611011"/>
                  <a:gd name="connsiteX5" fmla="*/ 987072 w 1130359"/>
                  <a:gd name="connsiteY5" fmla="*/ 363715 h 611011"/>
                  <a:gd name="connsiteX6" fmla="*/ 1129947 w 1130359"/>
                  <a:gd name="connsiteY6" fmla="*/ 293865 h 611011"/>
                  <a:gd name="connsiteX7" fmla="*/ 1009297 w 1130359"/>
                  <a:gd name="connsiteY7" fmla="*/ 217665 h 611011"/>
                  <a:gd name="connsiteX8" fmla="*/ 1040694 w 1130359"/>
                  <a:gd name="connsiteY8" fmla="*/ 6350 h 611011"/>
                  <a:gd name="connsiteX9" fmla="*/ 841022 w 1130359"/>
                  <a:gd name="connsiteY9" fmla="*/ 4940 h 611011"/>
                  <a:gd name="connsiteX10" fmla="*/ 733072 w 1130359"/>
                  <a:gd name="connsiteY10" fmla="*/ 182740 h 611011"/>
                  <a:gd name="connsiteX11" fmla="*/ 637822 w 1130359"/>
                  <a:gd name="connsiteY11" fmla="*/ 4940 h 611011"/>
                  <a:gd name="connsiteX12" fmla="*/ 256116 w 1130359"/>
                  <a:gd name="connsiteY12" fmla="*/ 0 h 611011"/>
                  <a:gd name="connsiteX0" fmla="*/ 256116 w 1130359"/>
                  <a:gd name="connsiteY0" fmla="*/ 0 h 611011"/>
                  <a:gd name="connsiteX1" fmla="*/ 0 w 1130359"/>
                  <a:gd name="connsiteY1" fmla="*/ 611011 h 611011"/>
                  <a:gd name="connsiteX2" fmla="*/ 402871 w 1130359"/>
                  <a:gd name="connsiteY2" fmla="*/ 608190 h 611011"/>
                  <a:gd name="connsiteX3" fmla="*/ 501296 w 1130359"/>
                  <a:gd name="connsiteY3" fmla="*/ 605015 h 611011"/>
                  <a:gd name="connsiteX4" fmla="*/ 609246 w 1130359"/>
                  <a:gd name="connsiteY4" fmla="*/ 608190 h 611011"/>
                  <a:gd name="connsiteX5" fmla="*/ 952147 w 1130359"/>
                  <a:gd name="connsiteY5" fmla="*/ 609600 h 611011"/>
                  <a:gd name="connsiteX6" fmla="*/ 987072 w 1130359"/>
                  <a:gd name="connsiteY6" fmla="*/ 363715 h 611011"/>
                  <a:gd name="connsiteX7" fmla="*/ 1129947 w 1130359"/>
                  <a:gd name="connsiteY7" fmla="*/ 293865 h 611011"/>
                  <a:gd name="connsiteX8" fmla="*/ 1009297 w 1130359"/>
                  <a:gd name="connsiteY8" fmla="*/ 217665 h 611011"/>
                  <a:gd name="connsiteX9" fmla="*/ 1040694 w 1130359"/>
                  <a:gd name="connsiteY9" fmla="*/ 6350 h 611011"/>
                  <a:gd name="connsiteX10" fmla="*/ 841022 w 1130359"/>
                  <a:gd name="connsiteY10" fmla="*/ 4940 h 611011"/>
                  <a:gd name="connsiteX11" fmla="*/ 733072 w 1130359"/>
                  <a:gd name="connsiteY11" fmla="*/ 182740 h 611011"/>
                  <a:gd name="connsiteX12" fmla="*/ 637822 w 1130359"/>
                  <a:gd name="connsiteY12" fmla="*/ 4940 h 611011"/>
                  <a:gd name="connsiteX13" fmla="*/ 256116 w 1130359"/>
                  <a:gd name="connsiteY13" fmla="*/ 0 h 611011"/>
                  <a:gd name="connsiteX0" fmla="*/ 256116 w 1130359"/>
                  <a:gd name="connsiteY0" fmla="*/ 0 h 747890"/>
                  <a:gd name="connsiteX1" fmla="*/ 0 w 1130359"/>
                  <a:gd name="connsiteY1" fmla="*/ 611011 h 747890"/>
                  <a:gd name="connsiteX2" fmla="*/ 402871 w 1130359"/>
                  <a:gd name="connsiteY2" fmla="*/ 608190 h 747890"/>
                  <a:gd name="connsiteX3" fmla="*/ 491771 w 1130359"/>
                  <a:gd name="connsiteY3" fmla="*/ 747890 h 747890"/>
                  <a:gd name="connsiteX4" fmla="*/ 609246 w 1130359"/>
                  <a:gd name="connsiteY4" fmla="*/ 608190 h 747890"/>
                  <a:gd name="connsiteX5" fmla="*/ 952147 w 1130359"/>
                  <a:gd name="connsiteY5" fmla="*/ 609600 h 747890"/>
                  <a:gd name="connsiteX6" fmla="*/ 987072 w 1130359"/>
                  <a:gd name="connsiteY6" fmla="*/ 363715 h 747890"/>
                  <a:gd name="connsiteX7" fmla="*/ 1129947 w 1130359"/>
                  <a:gd name="connsiteY7" fmla="*/ 293865 h 747890"/>
                  <a:gd name="connsiteX8" fmla="*/ 1009297 w 1130359"/>
                  <a:gd name="connsiteY8" fmla="*/ 217665 h 747890"/>
                  <a:gd name="connsiteX9" fmla="*/ 1040694 w 1130359"/>
                  <a:gd name="connsiteY9" fmla="*/ 6350 h 747890"/>
                  <a:gd name="connsiteX10" fmla="*/ 841022 w 1130359"/>
                  <a:gd name="connsiteY10" fmla="*/ 4940 h 747890"/>
                  <a:gd name="connsiteX11" fmla="*/ 733072 w 1130359"/>
                  <a:gd name="connsiteY11" fmla="*/ 182740 h 747890"/>
                  <a:gd name="connsiteX12" fmla="*/ 637822 w 1130359"/>
                  <a:gd name="connsiteY12" fmla="*/ 4940 h 747890"/>
                  <a:gd name="connsiteX13" fmla="*/ 256116 w 1130359"/>
                  <a:gd name="connsiteY13" fmla="*/ 0 h 747890"/>
                  <a:gd name="connsiteX0" fmla="*/ 256116 w 1130359"/>
                  <a:gd name="connsiteY0" fmla="*/ 0 h 747890"/>
                  <a:gd name="connsiteX1" fmla="*/ 0 w 1130359"/>
                  <a:gd name="connsiteY1" fmla="*/ 611011 h 747890"/>
                  <a:gd name="connsiteX2" fmla="*/ 402871 w 1130359"/>
                  <a:gd name="connsiteY2" fmla="*/ 608190 h 747890"/>
                  <a:gd name="connsiteX3" fmla="*/ 491771 w 1130359"/>
                  <a:gd name="connsiteY3" fmla="*/ 747890 h 747890"/>
                  <a:gd name="connsiteX4" fmla="*/ 609246 w 1130359"/>
                  <a:gd name="connsiteY4" fmla="*/ 608190 h 747890"/>
                  <a:gd name="connsiteX5" fmla="*/ 952147 w 1130359"/>
                  <a:gd name="connsiteY5" fmla="*/ 609600 h 747890"/>
                  <a:gd name="connsiteX6" fmla="*/ 987072 w 1130359"/>
                  <a:gd name="connsiteY6" fmla="*/ 363715 h 747890"/>
                  <a:gd name="connsiteX7" fmla="*/ 1129947 w 1130359"/>
                  <a:gd name="connsiteY7" fmla="*/ 293865 h 747890"/>
                  <a:gd name="connsiteX8" fmla="*/ 1009297 w 1130359"/>
                  <a:gd name="connsiteY8" fmla="*/ 217665 h 747890"/>
                  <a:gd name="connsiteX9" fmla="*/ 1040694 w 1130359"/>
                  <a:gd name="connsiteY9" fmla="*/ 6350 h 747890"/>
                  <a:gd name="connsiteX10" fmla="*/ 841022 w 1130359"/>
                  <a:gd name="connsiteY10" fmla="*/ 4940 h 747890"/>
                  <a:gd name="connsiteX11" fmla="*/ 733072 w 1130359"/>
                  <a:gd name="connsiteY11" fmla="*/ 182740 h 747890"/>
                  <a:gd name="connsiteX12" fmla="*/ 637822 w 1130359"/>
                  <a:gd name="connsiteY12" fmla="*/ 4940 h 747890"/>
                  <a:gd name="connsiteX13" fmla="*/ 256116 w 1130359"/>
                  <a:gd name="connsiteY13" fmla="*/ 0 h 747890"/>
                  <a:gd name="connsiteX0" fmla="*/ 256116 w 1130359"/>
                  <a:gd name="connsiteY0" fmla="*/ 0 h 748023"/>
                  <a:gd name="connsiteX1" fmla="*/ 0 w 1130359"/>
                  <a:gd name="connsiteY1" fmla="*/ 611011 h 748023"/>
                  <a:gd name="connsiteX2" fmla="*/ 402871 w 1130359"/>
                  <a:gd name="connsiteY2" fmla="*/ 608190 h 748023"/>
                  <a:gd name="connsiteX3" fmla="*/ 491771 w 1130359"/>
                  <a:gd name="connsiteY3" fmla="*/ 747890 h 748023"/>
                  <a:gd name="connsiteX4" fmla="*/ 609246 w 1130359"/>
                  <a:gd name="connsiteY4" fmla="*/ 608190 h 748023"/>
                  <a:gd name="connsiteX5" fmla="*/ 952147 w 1130359"/>
                  <a:gd name="connsiteY5" fmla="*/ 609600 h 748023"/>
                  <a:gd name="connsiteX6" fmla="*/ 987072 w 1130359"/>
                  <a:gd name="connsiteY6" fmla="*/ 363715 h 748023"/>
                  <a:gd name="connsiteX7" fmla="*/ 1129947 w 1130359"/>
                  <a:gd name="connsiteY7" fmla="*/ 293865 h 748023"/>
                  <a:gd name="connsiteX8" fmla="*/ 1009297 w 1130359"/>
                  <a:gd name="connsiteY8" fmla="*/ 217665 h 748023"/>
                  <a:gd name="connsiteX9" fmla="*/ 1040694 w 1130359"/>
                  <a:gd name="connsiteY9" fmla="*/ 6350 h 748023"/>
                  <a:gd name="connsiteX10" fmla="*/ 841022 w 1130359"/>
                  <a:gd name="connsiteY10" fmla="*/ 4940 h 748023"/>
                  <a:gd name="connsiteX11" fmla="*/ 733072 w 1130359"/>
                  <a:gd name="connsiteY11" fmla="*/ 182740 h 748023"/>
                  <a:gd name="connsiteX12" fmla="*/ 637822 w 1130359"/>
                  <a:gd name="connsiteY12" fmla="*/ 4940 h 748023"/>
                  <a:gd name="connsiteX13" fmla="*/ 256116 w 1130359"/>
                  <a:gd name="connsiteY13" fmla="*/ 0 h 748023"/>
                  <a:gd name="connsiteX0" fmla="*/ 256116 w 1130359"/>
                  <a:gd name="connsiteY0" fmla="*/ 0 h 782914"/>
                  <a:gd name="connsiteX1" fmla="*/ 0 w 1130359"/>
                  <a:gd name="connsiteY1" fmla="*/ 611011 h 782914"/>
                  <a:gd name="connsiteX2" fmla="*/ 402871 w 1130359"/>
                  <a:gd name="connsiteY2" fmla="*/ 608190 h 782914"/>
                  <a:gd name="connsiteX3" fmla="*/ 479071 w 1130359"/>
                  <a:gd name="connsiteY3" fmla="*/ 782815 h 782914"/>
                  <a:gd name="connsiteX4" fmla="*/ 609246 w 1130359"/>
                  <a:gd name="connsiteY4" fmla="*/ 608190 h 782914"/>
                  <a:gd name="connsiteX5" fmla="*/ 952147 w 1130359"/>
                  <a:gd name="connsiteY5" fmla="*/ 609600 h 782914"/>
                  <a:gd name="connsiteX6" fmla="*/ 987072 w 1130359"/>
                  <a:gd name="connsiteY6" fmla="*/ 363715 h 782914"/>
                  <a:gd name="connsiteX7" fmla="*/ 1129947 w 1130359"/>
                  <a:gd name="connsiteY7" fmla="*/ 293865 h 782914"/>
                  <a:gd name="connsiteX8" fmla="*/ 1009297 w 1130359"/>
                  <a:gd name="connsiteY8" fmla="*/ 217665 h 782914"/>
                  <a:gd name="connsiteX9" fmla="*/ 1040694 w 1130359"/>
                  <a:gd name="connsiteY9" fmla="*/ 6350 h 782914"/>
                  <a:gd name="connsiteX10" fmla="*/ 841022 w 1130359"/>
                  <a:gd name="connsiteY10" fmla="*/ 4940 h 782914"/>
                  <a:gd name="connsiteX11" fmla="*/ 733072 w 1130359"/>
                  <a:gd name="connsiteY11" fmla="*/ 182740 h 782914"/>
                  <a:gd name="connsiteX12" fmla="*/ 637822 w 1130359"/>
                  <a:gd name="connsiteY12" fmla="*/ 4940 h 782914"/>
                  <a:gd name="connsiteX13" fmla="*/ 256116 w 1130359"/>
                  <a:gd name="connsiteY13" fmla="*/ 0 h 782914"/>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41022 w 1130359"/>
                  <a:gd name="connsiteY10" fmla="*/ 4940 h 783077"/>
                  <a:gd name="connsiteX11" fmla="*/ 733072 w 1130359"/>
                  <a:gd name="connsiteY11" fmla="*/ 182740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41022 w 1130359"/>
                  <a:gd name="connsiteY10" fmla="*/ 4940 h 783077"/>
                  <a:gd name="connsiteX11" fmla="*/ 733072 w 1130359"/>
                  <a:gd name="connsiteY11" fmla="*/ 182740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41022 w 1130359"/>
                  <a:gd name="connsiteY10" fmla="*/ 4940 h 783077"/>
                  <a:gd name="connsiteX11" fmla="*/ 717197 w 1130359"/>
                  <a:gd name="connsiteY11" fmla="*/ 150990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02922 w 1130359"/>
                  <a:gd name="connsiteY10" fmla="*/ 4940 h 783077"/>
                  <a:gd name="connsiteX11" fmla="*/ 717197 w 1130359"/>
                  <a:gd name="connsiteY11" fmla="*/ 150990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02922 w 1130359"/>
                  <a:gd name="connsiteY10" fmla="*/ 4940 h 783077"/>
                  <a:gd name="connsiteX11" fmla="*/ 717197 w 1130359"/>
                  <a:gd name="connsiteY11" fmla="*/ 170040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02922 w 1130359"/>
                  <a:gd name="connsiteY10" fmla="*/ 4940 h 783077"/>
                  <a:gd name="connsiteX11" fmla="*/ 694972 w 1130359"/>
                  <a:gd name="connsiteY11" fmla="*/ 166865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02922 w 1130359"/>
                  <a:gd name="connsiteY10" fmla="*/ 4940 h 783077"/>
                  <a:gd name="connsiteX11" fmla="*/ 694972 w 1130359"/>
                  <a:gd name="connsiteY11" fmla="*/ 166865 h 783077"/>
                  <a:gd name="connsiteX12" fmla="*/ 637822 w 1130359"/>
                  <a:gd name="connsiteY12" fmla="*/ 4940 h 783077"/>
                  <a:gd name="connsiteX13" fmla="*/ 256116 w 1130359"/>
                  <a:gd name="connsiteY13" fmla="*/ 0 h 783077"/>
                  <a:gd name="connsiteX0" fmla="*/ 256116 w 1130359"/>
                  <a:gd name="connsiteY0" fmla="*/ 0 h 811559"/>
                  <a:gd name="connsiteX1" fmla="*/ 0 w 1130359"/>
                  <a:gd name="connsiteY1" fmla="*/ 611011 h 811559"/>
                  <a:gd name="connsiteX2" fmla="*/ 402871 w 1130359"/>
                  <a:gd name="connsiteY2" fmla="*/ 608190 h 811559"/>
                  <a:gd name="connsiteX3" fmla="*/ 469546 w 1130359"/>
                  <a:gd name="connsiteY3" fmla="*/ 811390 h 811559"/>
                  <a:gd name="connsiteX4" fmla="*/ 609246 w 1130359"/>
                  <a:gd name="connsiteY4" fmla="*/ 608190 h 811559"/>
                  <a:gd name="connsiteX5" fmla="*/ 952147 w 1130359"/>
                  <a:gd name="connsiteY5" fmla="*/ 609600 h 811559"/>
                  <a:gd name="connsiteX6" fmla="*/ 987072 w 1130359"/>
                  <a:gd name="connsiteY6" fmla="*/ 363715 h 811559"/>
                  <a:gd name="connsiteX7" fmla="*/ 1129947 w 1130359"/>
                  <a:gd name="connsiteY7" fmla="*/ 293865 h 811559"/>
                  <a:gd name="connsiteX8" fmla="*/ 1009297 w 1130359"/>
                  <a:gd name="connsiteY8" fmla="*/ 217665 h 811559"/>
                  <a:gd name="connsiteX9" fmla="*/ 1040694 w 1130359"/>
                  <a:gd name="connsiteY9" fmla="*/ 6350 h 811559"/>
                  <a:gd name="connsiteX10" fmla="*/ 802922 w 1130359"/>
                  <a:gd name="connsiteY10" fmla="*/ 4940 h 811559"/>
                  <a:gd name="connsiteX11" fmla="*/ 694972 w 1130359"/>
                  <a:gd name="connsiteY11" fmla="*/ 166865 h 811559"/>
                  <a:gd name="connsiteX12" fmla="*/ 637822 w 1130359"/>
                  <a:gd name="connsiteY12" fmla="*/ 4940 h 811559"/>
                  <a:gd name="connsiteX13" fmla="*/ 256116 w 1130359"/>
                  <a:gd name="connsiteY13" fmla="*/ 0 h 811559"/>
                  <a:gd name="connsiteX0" fmla="*/ 256116 w 1177742"/>
                  <a:gd name="connsiteY0" fmla="*/ 0 h 811559"/>
                  <a:gd name="connsiteX1" fmla="*/ 0 w 1177742"/>
                  <a:gd name="connsiteY1" fmla="*/ 611011 h 811559"/>
                  <a:gd name="connsiteX2" fmla="*/ 402871 w 1177742"/>
                  <a:gd name="connsiteY2" fmla="*/ 608190 h 811559"/>
                  <a:gd name="connsiteX3" fmla="*/ 469546 w 1177742"/>
                  <a:gd name="connsiteY3" fmla="*/ 811390 h 811559"/>
                  <a:gd name="connsiteX4" fmla="*/ 609246 w 1177742"/>
                  <a:gd name="connsiteY4" fmla="*/ 608190 h 811559"/>
                  <a:gd name="connsiteX5" fmla="*/ 952147 w 1177742"/>
                  <a:gd name="connsiteY5" fmla="*/ 609600 h 811559"/>
                  <a:gd name="connsiteX6" fmla="*/ 987072 w 1177742"/>
                  <a:gd name="connsiteY6" fmla="*/ 363715 h 811559"/>
                  <a:gd name="connsiteX7" fmla="*/ 1177572 w 1177742"/>
                  <a:gd name="connsiteY7" fmla="*/ 309740 h 811559"/>
                  <a:gd name="connsiteX8" fmla="*/ 1009297 w 1177742"/>
                  <a:gd name="connsiteY8" fmla="*/ 217665 h 811559"/>
                  <a:gd name="connsiteX9" fmla="*/ 1040694 w 1177742"/>
                  <a:gd name="connsiteY9" fmla="*/ 6350 h 811559"/>
                  <a:gd name="connsiteX10" fmla="*/ 802922 w 1177742"/>
                  <a:gd name="connsiteY10" fmla="*/ 4940 h 811559"/>
                  <a:gd name="connsiteX11" fmla="*/ 694972 w 1177742"/>
                  <a:gd name="connsiteY11" fmla="*/ 166865 h 811559"/>
                  <a:gd name="connsiteX12" fmla="*/ 637822 w 1177742"/>
                  <a:gd name="connsiteY12" fmla="*/ 4940 h 811559"/>
                  <a:gd name="connsiteX13" fmla="*/ 256116 w 1177742"/>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794 h 812353"/>
                  <a:gd name="connsiteX1" fmla="*/ 0 w 1177794"/>
                  <a:gd name="connsiteY1" fmla="*/ 611805 h 812353"/>
                  <a:gd name="connsiteX2" fmla="*/ 402871 w 1177794"/>
                  <a:gd name="connsiteY2" fmla="*/ 608984 h 812353"/>
                  <a:gd name="connsiteX3" fmla="*/ 469546 w 1177794"/>
                  <a:gd name="connsiteY3" fmla="*/ 812184 h 812353"/>
                  <a:gd name="connsiteX4" fmla="*/ 609246 w 1177794"/>
                  <a:gd name="connsiteY4" fmla="*/ 608984 h 812353"/>
                  <a:gd name="connsiteX5" fmla="*/ 952147 w 1177794"/>
                  <a:gd name="connsiteY5" fmla="*/ 610394 h 812353"/>
                  <a:gd name="connsiteX6" fmla="*/ 987072 w 1177794"/>
                  <a:gd name="connsiteY6" fmla="*/ 364509 h 812353"/>
                  <a:gd name="connsiteX7" fmla="*/ 1177572 w 1177794"/>
                  <a:gd name="connsiteY7" fmla="*/ 310534 h 812353"/>
                  <a:gd name="connsiteX8" fmla="*/ 1009297 w 1177794"/>
                  <a:gd name="connsiteY8" fmla="*/ 218459 h 812353"/>
                  <a:gd name="connsiteX9" fmla="*/ 1043075 w 1177794"/>
                  <a:gd name="connsiteY9" fmla="*/ 0 h 812353"/>
                  <a:gd name="connsiteX10" fmla="*/ 802922 w 1177794"/>
                  <a:gd name="connsiteY10" fmla="*/ 5734 h 812353"/>
                  <a:gd name="connsiteX11" fmla="*/ 694972 w 1177794"/>
                  <a:gd name="connsiteY11" fmla="*/ 167659 h 812353"/>
                  <a:gd name="connsiteX12" fmla="*/ 637822 w 1177794"/>
                  <a:gd name="connsiteY12" fmla="*/ 5734 h 812353"/>
                  <a:gd name="connsiteX13" fmla="*/ 256116 w 1177794"/>
                  <a:gd name="connsiteY13" fmla="*/ 794 h 812353"/>
                  <a:gd name="connsiteX0" fmla="*/ 256116 w 1177794"/>
                  <a:gd name="connsiteY0" fmla="*/ 794 h 812353"/>
                  <a:gd name="connsiteX1" fmla="*/ 0 w 1177794"/>
                  <a:gd name="connsiteY1" fmla="*/ 611805 h 812353"/>
                  <a:gd name="connsiteX2" fmla="*/ 402871 w 1177794"/>
                  <a:gd name="connsiteY2" fmla="*/ 608984 h 812353"/>
                  <a:gd name="connsiteX3" fmla="*/ 469546 w 1177794"/>
                  <a:gd name="connsiteY3" fmla="*/ 812184 h 812353"/>
                  <a:gd name="connsiteX4" fmla="*/ 609246 w 1177794"/>
                  <a:gd name="connsiteY4" fmla="*/ 608984 h 812353"/>
                  <a:gd name="connsiteX5" fmla="*/ 952147 w 1177794"/>
                  <a:gd name="connsiteY5" fmla="*/ 610394 h 812353"/>
                  <a:gd name="connsiteX6" fmla="*/ 987072 w 1177794"/>
                  <a:gd name="connsiteY6" fmla="*/ 364509 h 812353"/>
                  <a:gd name="connsiteX7" fmla="*/ 1177572 w 1177794"/>
                  <a:gd name="connsiteY7" fmla="*/ 310534 h 812353"/>
                  <a:gd name="connsiteX8" fmla="*/ 1009297 w 1177794"/>
                  <a:gd name="connsiteY8" fmla="*/ 218459 h 812353"/>
                  <a:gd name="connsiteX9" fmla="*/ 1043075 w 1177794"/>
                  <a:gd name="connsiteY9" fmla="*/ 0 h 812353"/>
                  <a:gd name="connsiteX10" fmla="*/ 802922 w 1177794"/>
                  <a:gd name="connsiteY10" fmla="*/ 971 h 812353"/>
                  <a:gd name="connsiteX11" fmla="*/ 694972 w 1177794"/>
                  <a:gd name="connsiteY11" fmla="*/ 167659 h 812353"/>
                  <a:gd name="connsiteX12" fmla="*/ 637822 w 1177794"/>
                  <a:gd name="connsiteY12" fmla="*/ 5734 h 812353"/>
                  <a:gd name="connsiteX13" fmla="*/ 256116 w 1177794"/>
                  <a:gd name="connsiteY13" fmla="*/ 794 h 812353"/>
                  <a:gd name="connsiteX0" fmla="*/ 256116 w 1177794"/>
                  <a:gd name="connsiteY0" fmla="*/ 794 h 812353"/>
                  <a:gd name="connsiteX1" fmla="*/ 0 w 1177794"/>
                  <a:gd name="connsiteY1" fmla="*/ 611805 h 812353"/>
                  <a:gd name="connsiteX2" fmla="*/ 402871 w 1177794"/>
                  <a:gd name="connsiteY2" fmla="*/ 608984 h 812353"/>
                  <a:gd name="connsiteX3" fmla="*/ 469546 w 1177794"/>
                  <a:gd name="connsiteY3" fmla="*/ 812184 h 812353"/>
                  <a:gd name="connsiteX4" fmla="*/ 609246 w 1177794"/>
                  <a:gd name="connsiteY4" fmla="*/ 608984 h 812353"/>
                  <a:gd name="connsiteX5" fmla="*/ 952147 w 1177794"/>
                  <a:gd name="connsiteY5" fmla="*/ 610394 h 812353"/>
                  <a:gd name="connsiteX6" fmla="*/ 987072 w 1177794"/>
                  <a:gd name="connsiteY6" fmla="*/ 364509 h 812353"/>
                  <a:gd name="connsiteX7" fmla="*/ 1177572 w 1177794"/>
                  <a:gd name="connsiteY7" fmla="*/ 310534 h 812353"/>
                  <a:gd name="connsiteX8" fmla="*/ 1009297 w 1177794"/>
                  <a:gd name="connsiteY8" fmla="*/ 218459 h 812353"/>
                  <a:gd name="connsiteX9" fmla="*/ 1043075 w 1177794"/>
                  <a:gd name="connsiteY9" fmla="*/ 0 h 812353"/>
                  <a:gd name="connsiteX10" fmla="*/ 802922 w 1177794"/>
                  <a:gd name="connsiteY10" fmla="*/ 971 h 812353"/>
                  <a:gd name="connsiteX11" fmla="*/ 694972 w 1177794"/>
                  <a:gd name="connsiteY11" fmla="*/ 167659 h 812353"/>
                  <a:gd name="connsiteX12" fmla="*/ 642585 w 1177794"/>
                  <a:gd name="connsiteY12" fmla="*/ 3352 h 812353"/>
                  <a:gd name="connsiteX13" fmla="*/ 256116 w 1177794"/>
                  <a:gd name="connsiteY13" fmla="*/ 794 h 812353"/>
                  <a:gd name="connsiteX0" fmla="*/ 263259 w 1177794"/>
                  <a:gd name="connsiteY0" fmla="*/ 0 h 813941"/>
                  <a:gd name="connsiteX1" fmla="*/ 0 w 1177794"/>
                  <a:gd name="connsiteY1" fmla="*/ 613393 h 813941"/>
                  <a:gd name="connsiteX2" fmla="*/ 402871 w 1177794"/>
                  <a:gd name="connsiteY2" fmla="*/ 610572 h 813941"/>
                  <a:gd name="connsiteX3" fmla="*/ 469546 w 1177794"/>
                  <a:gd name="connsiteY3" fmla="*/ 813772 h 813941"/>
                  <a:gd name="connsiteX4" fmla="*/ 609246 w 1177794"/>
                  <a:gd name="connsiteY4" fmla="*/ 610572 h 813941"/>
                  <a:gd name="connsiteX5" fmla="*/ 952147 w 1177794"/>
                  <a:gd name="connsiteY5" fmla="*/ 611982 h 813941"/>
                  <a:gd name="connsiteX6" fmla="*/ 987072 w 1177794"/>
                  <a:gd name="connsiteY6" fmla="*/ 366097 h 813941"/>
                  <a:gd name="connsiteX7" fmla="*/ 1177572 w 1177794"/>
                  <a:gd name="connsiteY7" fmla="*/ 312122 h 813941"/>
                  <a:gd name="connsiteX8" fmla="*/ 1009297 w 1177794"/>
                  <a:gd name="connsiteY8" fmla="*/ 220047 h 813941"/>
                  <a:gd name="connsiteX9" fmla="*/ 1043075 w 1177794"/>
                  <a:gd name="connsiteY9" fmla="*/ 1588 h 813941"/>
                  <a:gd name="connsiteX10" fmla="*/ 802922 w 1177794"/>
                  <a:gd name="connsiteY10" fmla="*/ 2559 h 813941"/>
                  <a:gd name="connsiteX11" fmla="*/ 694972 w 1177794"/>
                  <a:gd name="connsiteY11" fmla="*/ 169247 h 813941"/>
                  <a:gd name="connsiteX12" fmla="*/ 642585 w 1177794"/>
                  <a:gd name="connsiteY12" fmla="*/ 4940 h 813941"/>
                  <a:gd name="connsiteX13" fmla="*/ 263259 w 1177794"/>
                  <a:gd name="connsiteY13" fmla="*/ 0 h 813941"/>
                  <a:gd name="connsiteX0" fmla="*/ 263259 w 1177794"/>
                  <a:gd name="connsiteY0" fmla="*/ 0 h 813941"/>
                  <a:gd name="connsiteX1" fmla="*/ 0 w 1177794"/>
                  <a:gd name="connsiteY1" fmla="*/ 613393 h 813941"/>
                  <a:gd name="connsiteX2" fmla="*/ 402871 w 1177794"/>
                  <a:gd name="connsiteY2" fmla="*/ 610572 h 813941"/>
                  <a:gd name="connsiteX3" fmla="*/ 469546 w 1177794"/>
                  <a:gd name="connsiteY3" fmla="*/ 813772 h 813941"/>
                  <a:gd name="connsiteX4" fmla="*/ 609246 w 1177794"/>
                  <a:gd name="connsiteY4" fmla="*/ 610572 h 813941"/>
                  <a:gd name="connsiteX5" fmla="*/ 952147 w 1177794"/>
                  <a:gd name="connsiteY5" fmla="*/ 611982 h 813941"/>
                  <a:gd name="connsiteX6" fmla="*/ 987072 w 1177794"/>
                  <a:gd name="connsiteY6" fmla="*/ 366097 h 813941"/>
                  <a:gd name="connsiteX7" fmla="*/ 1177572 w 1177794"/>
                  <a:gd name="connsiteY7" fmla="*/ 312122 h 813941"/>
                  <a:gd name="connsiteX8" fmla="*/ 1009297 w 1177794"/>
                  <a:gd name="connsiteY8" fmla="*/ 220047 h 813941"/>
                  <a:gd name="connsiteX9" fmla="*/ 1043075 w 1177794"/>
                  <a:gd name="connsiteY9" fmla="*/ 1588 h 813941"/>
                  <a:gd name="connsiteX10" fmla="*/ 802922 w 1177794"/>
                  <a:gd name="connsiteY10" fmla="*/ 2559 h 813941"/>
                  <a:gd name="connsiteX11" fmla="*/ 694972 w 1177794"/>
                  <a:gd name="connsiteY11" fmla="*/ 169247 h 813941"/>
                  <a:gd name="connsiteX12" fmla="*/ 642585 w 1177794"/>
                  <a:gd name="connsiteY12" fmla="*/ 2558 h 813941"/>
                  <a:gd name="connsiteX13" fmla="*/ 263259 w 1177794"/>
                  <a:gd name="connsiteY13" fmla="*/ 0 h 813941"/>
                  <a:gd name="connsiteX0" fmla="*/ 263259 w 1177794"/>
                  <a:gd name="connsiteY0" fmla="*/ 793 h 812353"/>
                  <a:gd name="connsiteX1" fmla="*/ 0 w 1177794"/>
                  <a:gd name="connsiteY1" fmla="*/ 611805 h 812353"/>
                  <a:gd name="connsiteX2" fmla="*/ 402871 w 1177794"/>
                  <a:gd name="connsiteY2" fmla="*/ 608984 h 812353"/>
                  <a:gd name="connsiteX3" fmla="*/ 469546 w 1177794"/>
                  <a:gd name="connsiteY3" fmla="*/ 812184 h 812353"/>
                  <a:gd name="connsiteX4" fmla="*/ 609246 w 1177794"/>
                  <a:gd name="connsiteY4" fmla="*/ 608984 h 812353"/>
                  <a:gd name="connsiteX5" fmla="*/ 952147 w 1177794"/>
                  <a:gd name="connsiteY5" fmla="*/ 610394 h 812353"/>
                  <a:gd name="connsiteX6" fmla="*/ 987072 w 1177794"/>
                  <a:gd name="connsiteY6" fmla="*/ 364509 h 812353"/>
                  <a:gd name="connsiteX7" fmla="*/ 1177572 w 1177794"/>
                  <a:gd name="connsiteY7" fmla="*/ 310534 h 812353"/>
                  <a:gd name="connsiteX8" fmla="*/ 1009297 w 1177794"/>
                  <a:gd name="connsiteY8" fmla="*/ 218459 h 812353"/>
                  <a:gd name="connsiteX9" fmla="*/ 1043075 w 1177794"/>
                  <a:gd name="connsiteY9" fmla="*/ 0 h 812353"/>
                  <a:gd name="connsiteX10" fmla="*/ 802922 w 1177794"/>
                  <a:gd name="connsiteY10" fmla="*/ 971 h 812353"/>
                  <a:gd name="connsiteX11" fmla="*/ 694972 w 1177794"/>
                  <a:gd name="connsiteY11" fmla="*/ 167659 h 812353"/>
                  <a:gd name="connsiteX12" fmla="*/ 642585 w 1177794"/>
                  <a:gd name="connsiteY12" fmla="*/ 970 h 812353"/>
                  <a:gd name="connsiteX13" fmla="*/ 263259 w 1177794"/>
                  <a:gd name="connsiteY13" fmla="*/ 793 h 812353"/>
                  <a:gd name="connsiteX0" fmla="*/ 263259 w 1158842"/>
                  <a:gd name="connsiteY0" fmla="*/ 793 h 812353"/>
                  <a:gd name="connsiteX1" fmla="*/ 0 w 1158842"/>
                  <a:gd name="connsiteY1" fmla="*/ 611805 h 812353"/>
                  <a:gd name="connsiteX2" fmla="*/ 402871 w 1158842"/>
                  <a:gd name="connsiteY2" fmla="*/ 608984 h 812353"/>
                  <a:gd name="connsiteX3" fmla="*/ 469546 w 1158842"/>
                  <a:gd name="connsiteY3" fmla="*/ 812184 h 812353"/>
                  <a:gd name="connsiteX4" fmla="*/ 609246 w 1158842"/>
                  <a:gd name="connsiteY4" fmla="*/ 608984 h 812353"/>
                  <a:gd name="connsiteX5" fmla="*/ 952147 w 1158842"/>
                  <a:gd name="connsiteY5" fmla="*/ 610394 h 812353"/>
                  <a:gd name="connsiteX6" fmla="*/ 987072 w 1158842"/>
                  <a:gd name="connsiteY6" fmla="*/ 364509 h 812353"/>
                  <a:gd name="connsiteX7" fmla="*/ 1158522 w 1158842"/>
                  <a:gd name="connsiteY7" fmla="*/ 298628 h 812353"/>
                  <a:gd name="connsiteX8" fmla="*/ 1009297 w 1158842"/>
                  <a:gd name="connsiteY8" fmla="*/ 218459 h 812353"/>
                  <a:gd name="connsiteX9" fmla="*/ 1043075 w 1158842"/>
                  <a:gd name="connsiteY9" fmla="*/ 0 h 812353"/>
                  <a:gd name="connsiteX10" fmla="*/ 802922 w 1158842"/>
                  <a:gd name="connsiteY10" fmla="*/ 971 h 812353"/>
                  <a:gd name="connsiteX11" fmla="*/ 694972 w 1158842"/>
                  <a:gd name="connsiteY11" fmla="*/ 167659 h 812353"/>
                  <a:gd name="connsiteX12" fmla="*/ 642585 w 1158842"/>
                  <a:gd name="connsiteY12" fmla="*/ 970 h 812353"/>
                  <a:gd name="connsiteX13" fmla="*/ 263259 w 1158842"/>
                  <a:gd name="connsiteY13" fmla="*/ 793 h 812353"/>
                  <a:gd name="connsiteX0" fmla="*/ 263259 w 1158842"/>
                  <a:gd name="connsiteY0" fmla="*/ 793 h 812353"/>
                  <a:gd name="connsiteX1" fmla="*/ 0 w 1158842"/>
                  <a:gd name="connsiteY1" fmla="*/ 611805 h 812353"/>
                  <a:gd name="connsiteX2" fmla="*/ 402871 w 1158842"/>
                  <a:gd name="connsiteY2" fmla="*/ 608984 h 812353"/>
                  <a:gd name="connsiteX3" fmla="*/ 469546 w 1158842"/>
                  <a:gd name="connsiteY3" fmla="*/ 812184 h 812353"/>
                  <a:gd name="connsiteX4" fmla="*/ 609246 w 1158842"/>
                  <a:gd name="connsiteY4" fmla="*/ 608984 h 812353"/>
                  <a:gd name="connsiteX5" fmla="*/ 952147 w 1158842"/>
                  <a:gd name="connsiteY5" fmla="*/ 610394 h 812353"/>
                  <a:gd name="connsiteX6" fmla="*/ 989454 w 1158842"/>
                  <a:gd name="connsiteY6" fmla="*/ 354984 h 812353"/>
                  <a:gd name="connsiteX7" fmla="*/ 1158522 w 1158842"/>
                  <a:gd name="connsiteY7" fmla="*/ 298628 h 812353"/>
                  <a:gd name="connsiteX8" fmla="*/ 1009297 w 1158842"/>
                  <a:gd name="connsiteY8" fmla="*/ 218459 h 812353"/>
                  <a:gd name="connsiteX9" fmla="*/ 1043075 w 1158842"/>
                  <a:gd name="connsiteY9" fmla="*/ 0 h 812353"/>
                  <a:gd name="connsiteX10" fmla="*/ 802922 w 1158842"/>
                  <a:gd name="connsiteY10" fmla="*/ 971 h 812353"/>
                  <a:gd name="connsiteX11" fmla="*/ 694972 w 1158842"/>
                  <a:gd name="connsiteY11" fmla="*/ 167659 h 812353"/>
                  <a:gd name="connsiteX12" fmla="*/ 642585 w 1158842"/>
                  <a:gd name="connsiteY12" fmla="*/ 970 h 812353"/>
                  <a:gd name="connsiteX13" fmla="*/ 263259 w 1158842"/>
                  <a:gd name="connsiteY13" fmla="*/ 793 h 812353"/>
                  <a:gd name="connsiteX0" fmla="*/ 263259 w 1158842"/>
                  <a:gd name="connsiteY0" fmla="*/ 793 h 812353"/>
                  <a:gd name="connsiteX1" fmla="*/ 0 w 1158842"/>
                  <a:gd name="connsiteY1" fmla="*/ 611805 h 812353"/>
                  <a:gd name="connsiteX2" fmla="*/ 402871 w 1158842"/>
                  <a:gd name="connsiteY2" fmla="*/ 608984 h 812353"/>
                  <a:gd name="connsiteX3" fmla="*/ 469546 w 1158842"/>
                  <a:gd name="connsiteY3" fmla="*/ 812184 h 812353"/>
                  <a:gd name="connsiteX4" fmla="*/ 609246 w 1158842"/>
                  <a:gd name="connsiteY4" fmla="*/ 608984 h 812353"/>
                  <a:gd name="connsiteX5" fmla="*/ 952147 w 1158842"/>
                  <a:gd name="connsiteY5" fmla="*/ 610394 h 812353"/>
                  <a:gd name="connsiteX6" fmla="*/ 989454 w 1158842"/>
                  <a:gd name="connsiteY6" fmla="*/ 354984 h 812353"/>
                  <a:gd name="connsiteX7" fmla="*/ 1158522 w 1158842"/>
                  <a:gd name="connsiteY7" fmla="*/ 298628 h 812353"/>
                  <a:gd name="connsiteX8" fmla="*/ 1009297 w 1158842"/>
                  <a:gd name="connsiteY8" fmla="*/ 218459 h 812353"/>
                  <a:gd name="connsiteX9" fmla="*/ 1043075 w 1158842"/>
                  <a:gd name="connsiteY9" fmla="*/ 0 h 812353"/>
                  <a:gd name="connsiteX10" fmla="*/ 802922 w 1158842"/>
                  <a:gd name="connsiteY10" fmla="*/ 971 h 812353"/>
                  <a:gd name="connsiteX11" fmla="*/ 694972 w 1158842"/>
                  <a:gd name="connsiteY11" fmla="*/ 167659 h 812353"/>
                  <a:gd name="connsiteX12" fmla="*/ 642585 w 1158842"/>
                  <a:gd name="connsiteY12" fmla="*/ 970 h 812353"/>
                  <a:gd name="connsiteX13" fmla="*/ 263259 w 1158842"/>
                  <a:gd name="connsiteY13" fmla="*/ 793 h 812353"/>
                  <a:gd name="connsiteX0" fmla="*/ 263259 w 1158860"/>
                  <a:gd name="connsiteY0" fmla="*/ 793 h 812353"/>
                  <a:gd name="connsiteX1" fmla="*/ 0 w 1158860"/>
                  <a:gd name="connsiteY1" fmla="*/ 611805 h 812353"/>
                  <a:gd name="connsiteX2" fmla="*/ 402871 w 1158860"/>
                  <a:gd name="connsiteY2" fmla="*/ 608984 h 812353"/>
                  <a:gd name="connsiteX3" fmla="*/ 469546 w 1158860"/>
                  <a:gd name="connsiteY3" fmla="*/ 812184 h 812353"/>
                  <a:gd name="connsiteX4" fmla="*/ 609246 w 1158860"/>
                  <a:gd name="connsiteY4" fmla="*/ 608984 h 812353"/>
                  <a:gd name="connsiteX5" fmla="*/ 952147 w 1158860"/>
                  <a:gd name="connsiteY5" fmla="*/ 610394 h 812353"/>
                  <a:gd name="connsiteX6" fmla="*/ 989454 w 1158860"/>
                  <a:gd name="connsiteY6" fmla="*/ 354984 h 812353"/>
                  <a:gd name="connsiteX7" fmla="*/ 1158522 w 1158860"/>
                  <a:gd name="connsiteY7" fmla="*/ 298628 h 812353"/>
                  <a:gd name="connsiteX8" fmla="*/ 1011678 w 1158860"/>
                  <a:gd name="connsiteY8" fmla="*/ 216077 h 812353"/>
                  <a:gd name="connsiteX9" fmla="*/ 1043075 w 1158860"/>
                  <a:gd name="connsiteY9" fmla="*/ 0 h 812353"/>
                  <a:gd name="connsiteX10" fmla="*/ 802922 w 1158860"/>
                  <a:gd name="connsiteY10" fmla="*/ 971 h 812353"/>
                  <a:gd name="connsiteX11" fmla="*/ 694972 w 1158860"/>
                  <a:gd name="connsiteY11" fmla="*/ 167659 h 812353"/>
                  <a:gd name="connsiteX12" fmla="*/ 642585 w 1158860"/>
                  <a:gd name="connsiteY12" fmla="*/ 970 h 812353"/>
                  <a:gd name="connsiteX13" fmla="*/ 263259 w 1158860"/>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67659 h 812353"/>
                  <a:gd name="connsiteX12" fmla="*/ 642585 w 1158798"/>
                  <a:gd name="connsiteY12" fmla="*/ 970 h 812353"/>
                  <a:gd name="connsiteX13" fmla="*/ 263259 w 1158798"/>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72421 h 812353"/>
                  <a:gd name="connsiteX12" fmla="*/ 642585 w 1158798"/>
                  <a:gd name="connsiteY12" fmla="*/ 970 h 812353"/>
                  <a:gd name="connsiteX13" fmla="*/ 263259 w 1158798"/>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72421 h 812353"/>
                  <a:gd name="connsiteX12" fmla="*/ 642585 w 1158798"/>
                  <a:gd name="connsiteY12" fmla="*/ 970 h 812353"/>
                  <a:gd name="connsiteX13" fmla="*/ 263259 w 1158798"/>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72421 h 812353"/>
                  <a:gd name="connsiteX12" fmla="*/ 642585 w 1158798"/>
                  <a:gd name="connsiteY12" fmla="*/ 970 h 812353"/>
                  <a:gd name="connsiteX13" fmla="*/ 263259 w 1158798"/>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72421 h 812353"/>
                  <a:gd name="connsiteX12" fmla="*/ 642585 w 1158798"/>
                  <a:gd name="connsiteY12" fmla="*/ 970 h 812353"/>
                  <a:gd name="connsiteX13" fmla="*/ 263259 w 1158798"/>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72421 h 812353"/>
                  <a:gd name="connsiteX12" fmla="*/ 642585 w 1158798"/>
                  <a:gd name="connsiteY12" fmla="*/ 970 h 812353"/>
                  <a:gd name="connsiteX13" fmla="*/ 263259 w 1158798"/>
                  <a:gd name="connsiteY13" fmla="*/ 793 h 812353"/>
                  <a:gd name="connsiteX0" fmla="*/ 265640 w 1161179"/>
                  <a:gd name="connsiteY0" fmla="*/ 793 h 812353"/>
                  <a:gd name="connsiteX1" fmla="*/ 0 w 1161179"/>
                  <a:gd name="connsiteY1" fmla="*/ 609423 h 812353"/>
                  <a:gd name="connsiteX2" fmla="*/ 405252 w 1161179"/>
                  <a:gd name="connsiteY2" fmla="*/ 608984 h 812353"/>
                  <a:gd name="connsiteX3" fmla="*/ 471927 w 1161179"/>
                  <a:gd name="connsiteY3" fmla="*/ 812184 h 812353"/>
                  <a:gd name="connsiteX4" fmla="*/ 611627 w 1161179"/>
                  <a:gd name="connsiteY4" fmla="*/ 608984 h 812353"/>
                  <a:gd name="connsiteX5" fmla="*/ 954528 w 1161179"/>
                  <a:gd name="connsiteY5" fmla="*/ 610394 h 812353"/>
                  <a:gd name="connsiteX6" fmla="*/ 991835 w 1161179"/>
                  <a:gd name="connsiteY6" fmla="*/ 354984 h 812353"/>
                  <a:gd name="connsiteX7" fmla="*/ 1160903 w 1161179"/>
                  <a:gd name="connsiteY7" fmla="*/ 298628 h 812353"/>
                  <a:gd name="connsiteX8" fmla="*/ 1014059 w 1161179"/>
                  <a:gd name="connsiteY8" fmla="*/ 216077 h 812353"/>
                  <a:gd name="connsiteX9" fmla="*/ 1045456 w 1161179"/>
                  <a:gd name="connsiteY9" fmla="*/ 0 h 812353"/>
                  <a:gd name="connsiteX10" fmla="*/ 805303 w 1161179"/>
                  <a:gd name="connsiteY10" fmla="*/ 971 h 812353"/>
                  <a:gd name="connsiteX11" fmla="*/ 697353 w 1161179"/>
                  <a:gd name="connsiteY11" fmla="*/ 172421 h 812353"/>
                  <a:gd name="connsiteX12" fmla="*/ 644966 w 1161179"/>
                  <a:gd name="connsiteY12" fmla="*/ 970 h 812353"/>
                  <a:gd name="connsiteX13" fmla="*/ 265640 w 1161179"/>
                  <a:gd name="connsiteY13" fmla="*/ 793 h 812353"/>
                  <a:gd name="connsiteX0" fmla="*/ 265640 w 1161179"/>
                  <a:gd name="connsiteY0" fmla="*/ 793 h 812364"/>
                  <a:gd name="connsiteX1" fmla="*/ 0 w 1161179"/>
                  <a:gd name="connsiteY1" fmla="*/ 609423 h 812364"/>
                  <a:gd name="connsiteX2" fmla="*/ 405252 w 1161179"/>
                  <a:gd name="connsiteY2" fmla="*/ 608984 h 812364"/>
                  <a:gd name="connsiteX3" fmla="*/ 471927 w 1161179"/>
                  <a:gd name="connsiteY3" fmla="*/ 812184 h 812364"/>
                  <a:gd name="connsiteX4" fmla="*/ 611627 w 1161179"/>
                  <a:gd name="connsiteY4" fmla="*/ 608984 h 812364"/>
                  <a:gd name="connsiteX5" fmla="*/ 954528 w 1161179"/>
                  <a:gd name="connsiteY5" fmla="*/ 610394 h 812364"/>
                  <a:gd name="connsiteX6" fmla="*/ 991835 w 1161179"/>
                  <a:gd name="connsiteY6" fmla="*/ 354984 h 812364"/>
                  <a:gd name="connsiteX7" fmla="*/ 1160903 w 1161179"/>
                  <a:gd name="connsiteY7" fmla="*/ 298628 h 812364"/>
                  <a:gd name="connsiteX8" fmla="*/ 1014059 w 1161179"/>
                  <a:gd name="connsiteY8" fmla="*/ 216077 h 812364"/>
                  <a:gd name="connsiteX9" fmla="*/ 1045456 w 1161179"/>
                  <a:gd name="connsiteY9" fmla="*/ 0 h 812364"/>
                  <a:gd name="connsiteX10" fmla="*/ 805303 w 1161179"/>
                  <a:gd name="connsiteY10" fmla="*/ 971 h 812364"/>
                  <a:gd name="connsiteX11" fmla="*/ 697353 w 1161179"/>
                  <a:gd name="connsiteY11" fmla="*/ 172421 h 812364"/>
                  <a:gd name="connsiteX12" fmla="*/ 644966 w 1161179"/>
                  <a:gd name="connsiteY12" fmla="*/ 970 h 812364"/>
                  <a:gd name="connsiteX13" fmla="*/ 265640 w 1161179"/>
                  <a:gd name="connsiteY13" fmla="*/ 793 h 812364"/>
                  <a:gd name="connsiteX0" fmla="*/ 265640 w 1161179"/>
                  <a:gd name="connsiteY0" fmla="*/ 793 h 812364"/>
                  <a:gd name="connsiteX1" fmla="*/ 0 w 1161179"/>
                  <a:gd name="connsiteY1" fmla="*/ 609423 h 812364"/>
                  <a:gd name="connsiteX2" fmla="*/ 405252 w 1161179"/>
                  <a:gd name="connsiteY2" fmla="*/ 608984 h 812364"/>
                  <a:gd name="connsiteX3" fmla="*/ 471927 w 1161179"/>
                  <a:gd name="connsiteY3" fmla="*/ 812184 h 812364"/>
                  <a:gd name="connsiteX4" fmla="*/ 611627 w 1161179"/>
                  <a:gd name="connsiteY4" fmla="*/ 608984 h 812364"/>
                  <a:gd name="connsiteX5" fmla="*/ 954528 w 1161179"/>
                  <a:gd name="connsiteY5" fmla="*/ 610394 h 812364"/>
                  <a:gd name="connsiteX6" fmla="*/ 991835 w 1161179"/>
                  <a:gd name="connsiteY6" fmla="*/ 354984 h 812364"/>
                  <a:gd name="connsiteX7" fmla="*/ 1160903 w 1161179"/>
                  <a:gd name="connsiteY7" fmla="*/ 298628 h 812364"/>
                  <a:gd name="connsiteX8" fmla="*/ 1014059 w 1161179"/>
                  <a:gd name="connsiteY8" fmla="*/ 216077 h 812364"/>
                  <a:gd name="connsiteX9" fmla="*/ 1045456 w 1161179"/>
                  <a:gd name="connsiteY9" fmla="*/ 0 h 812364"/>
                  <a:gd name="connsiteX10" fmla="*/ 805303 w 1161179"/>
                  <a:gd name="connsiteY10" fmla="*/ 971 h 812364"/>
                  <a:gd name="connsiteX11" fmla="*/ 694972 w 1161179"/>
                  <a:gd name="connsiteY11" fmla="*/ 174802 h 812364"/>
                  <a:gd name="connsiteX12" fmla="*/ 644966 w 1161179"/>
                  <a:gd name="connsiteY12" fmla="*/ 970 h 812364"/>
                  <a:gd name="connsiteX13" fmla="*/ 265640 w 1161179"/>
                  <a:gd name="connsiteY13" fmla="*/ 793 h 812364"/>
                  <a:gd name="connsiteX0" fmla="*/ 338665 w 1161179"/>
                  <a:gd name="connsiteY0" fmla="*/ 793 h 812364"/>
                  <a:gd name="connsiteX1" fmla="*/ 0 w 1161179"/>
                  <a:gd name="connsiteY1" fmla="*/ 609423 h 812364"/>
                  <a:gd name="connsiteX2" fmla="*/ 405252 w 1161179"/>
                  <a:gd name="connsiteY2" fmla="*/ 608984 h 812364"/>
                  <a:gd name="connsiteX3" fmla="*/ 471927 w 1161179"/>
                  <a:gd name="connsiteY3" fmla="*/ 812184 h 812364"/>
                  <a:gd name="connsiteX4" fmla="*/ 611627 w 1161179"/>
                  <a:gd name="connsiteY4" fmla="*/ 608984 h 812364"/>
                  <a:gd name="connsiteX5" fmla="*/ 954528 w 1161179"/>
                  <a:gd name="connsiteY5" fmla="*/ 610394 h 812364"/>
                  <a:gd name="connsiteX6" fmla="*/ 991835 w 1161179"/>
                  <a:gd name="connsiteY6" fmla="*/ 354984 h 812364"/>
                  <a:gd name="connsiteX7" fmla="*/ 1160903 w 1161179"/>
                  <a:gd name="connsiteY7" fmla="*/ 298628 h 812364"/>
                  <a:gd name="connsiteX8" fmla="*/ 1014059 w 1161179"/>
                  <a:gd name="connsiteY8" fmla="*/ 216077 h 812364"/>
                  <a:gd name="connsiteX9" fmla="*/ 1045456 w 1161179"/>
                  <a:gd name="connsiteY9" fmla="*/ 0 h 812364"/>
                  <a:gd name="connsiteX10" fmla="*/ 805303 w 1161179"/>
                  <a:gd name="connsiteY10" fmla="*/ 971 h 812364"/>
                  <a:gd name="connsiteX11" fmla="*/ 694972 w 1161179"/>
                  <a:gd name="connsiteY11" fmla="*/ 174802 h 812364"/>
                  <a:gd name="connsiteX12" fmla="*/ 644966 w 1161179"/>
                  <a:gd name="connsiteY12" fmla="*/ 970 h 812364"/>
                  <a:gd name="connsiteX13" fmla="*/ 338665 w 1161179"/>
                  <a:gd name="connsiteY13" fmla="*/ 793 h 812364"/>
                  <a:gd name="connsiteX0" fmla="*/ 341840 w 1164354"/>
                  <a:gd name="connsiteY0" fmla="*/ 793 h 812364"/>
                  <a:gd name="connsiteX1" fmla="*/ 0 w 1164354"/>
                  <a:gd name="connsiteY1" fmla="*/ 609423 h 812364"/>
                  <a:gd name="connsiteX2" fmla="*/ 408427 w 1164354"/>
                  <a:gd name="connsiteY2" fmla="*/ 608984 h 812364"/>
                  <a:gd name="connsiteX3" fmla="*/ 475102 w 1164354"/>
                  <a:gd name="connsiteY3" fmla="*/ 812184 h 812364"/>
                  <a:gd name="connsiteX4" fmla="*/ 614802 w 1164354"/>
                  <a:gd name="connsiteY4" fmla="*/ 608984 h 812364"/>
                  <a:gd name="connsiteX5" fmla="*/ 957703 w 1164354"/>
                  <a:gd name="connsiteY5" fmla="*/ 610394 h 812364"/>
                  <a:gd name="connsiteX6" fmla="*/ 995010 w 1164354"/>
                  <a:gd name="connsiteY6" fmla="*/ 354984 h 812364"/>
                  <a:gd name="connsiteX7" fmla="*/ 1164078 w 1164354"/>
                  <a:gd name="connsiteY7" fmla="*/ 298628 h 812364"/>
                  <a:gd name="connsiteX8" fmla="*/ 1017234 w 1164354"/>
                  <a:gd name="connsiteY8" fmla="*/ 216077 h 812364"/>
                  <a:gd name="connsiteX9" fmla="*/ 1048631 w 1164354"/>
                  <a:gd name="connsiteY9" fmla="*/ 0 h 812364"/>
                  <a:gd name="connsiteX10" fmla="*/ 808478 w 1164354"/>
                  <a:gd name="connsiteY10" fmla="*/ 971 h 812364"/>
                  <a:gd name="connsiteX11" fmla="*/ 698147 w 1164354"/>
                  <a:gd name="connsiteY11" fmla="*/ 174802 h 812364"/>
                  <a:gd name="connsiteX12" fmla="*/ 648141 w 1164354"/>
                  <a:gd name="connsiteY12" fmla="*/ 970 h 812364"/>
                  <a:gd name="connsiteX13" fmla="*/ 341840 w 1164354"/>
                  <a:gd name="connsiteY13" fmla="*/ 793 h 812364"/>
                  <a:gd name="connsiteX0" fmla="*/ 341840 w 1302263"/>
                  <a:gd name="connsiteY0" fmla="*/ 793 h 812364"/>
                  <a:gd name="connsiteX1" fmla="*/ 0 w 1302263"/>
                  <a:gd name="connsiteY1" fmla="*/ 609423 h 812364"/>
                  <a:gd name="connsiteX2" fmla="*/ 408427 w 1302263"/>
                  <a:gd name="connsiteY2" fmla="*/ 608984 h 812364"/>
                  <a:gd name="connsiteX3" fmla="*/ 475102 w 1302263"/>
                  <a:gd name="connsiteY3" fmla="*/ 812184 h 812364"/>
                  <a:gd name="connsiteX4" fmla="*/ 614802 w 1302263"/>
                  <a:gd name="connsiteY4" fmla="*/ 608984 h 812364"/>
                  <a:gd name="connsiteX5" fmla="*/ 957703 w 1302263"/>
                  <a:gd name="connsiteY5" fmla="*/ 610394 h 812364"/>
                  <a:gd name="connsiteX6" fmla="*/ 995010 w 1302263"/>
                  <a:gd name="connsiteY6" fmla="*/ 354984 h 812364"/>
                  <a:gd name="connsiteX7" fmla="*/ 1302191 w 1302263"/>
                  <a:gd name="connsiteY7" fmla="*/ 289418 h 812364"/>
                  <a:gd name="connsiteX8" fmla="*/ 1017234 w 1302263"/>
                  <a:gd name="connsiteY8" fmla="*/ 216077 h 812364"/>
                  <a:gd name="connsiteX9" fmla="*/ 1048631 w 1302263"/>
                  <a:gd name="connsiteY9" fmla="*/ 0 h 812364"/>
                  <a:gd name="connsiteX10" fmla="*/ 808478 w 1302263"/>
                  <a:gd name="connsiteY10" fmla="*/ 971 h 812364"/>
                  <a:gd name="connsiteX11" fmla="*/ 698147 w 1302263"/>
                  <a:gd name="connsiteY11" fmla="*/ 174802 h 812364"/>
                  <a:gd name="connsiteX12" fmla="*/ 648141 w 1302263"/>
                  <a:gd name="connsiteY12" fmla="*/ 970 h 812364"/>
                  <a:gd name="connsiteX13" fmla="*/ 341840 w 1302263"/>
                  <a:gd name="connsiteY13" fmla="*/ 793 h 812364"/>
                  <a:gd name="connsiteX0" fmla="*/ 341840 w 1302551"/>
                  <a:gd name="connsiteY0" fmla="*/ 793 h 812364"/>
                  <a:gd name="connsiteX1" fmla="*/ 0 w 1302551"/>
                  <a:gd name="connsiteY1" fmla="*/ 609423 h 812364"/>
                  <a:gd name="connsiteX2" fmla="*/ 408427 w 1302551"/>
                  <a:gd name="connsiteY2" fmla="*/ 608984 h 812364"/>
                  <a:gd name="connsiteX3" fmla="*/ 475102 w 1302551"/>
                  <a:gd name="connsiteY3" fmla="*/ 812184 h 812364"/>
                  <a:gd name="connsiteX4" fmla="*/ 614802 w 1302551"/>
                  <a:gd name="connsiteY4" fmla="*/ 608984 h 812364"/>
                  <a:gd name="connsiteX5" fmla="*/ 957703 w 1302551"/>
                  <a:gd name="connsiteY5" fmla="*/ 610394 h 812364"/>
                  <a:gd name="connsiteX6" fmla="*/ 995010 w 1302551"/>
                  <a:gd name="connsiteY6" fmla="*/ 35498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64"/>
                  <a:gd name="connsiteX1" fmla="*/ 0 w 1302551"/>
                  <a:gd name="connsiteY1" fmla="*/ 609423 h 812364"/>
                  <a:gd name="connsiteX2" fmla="*/ 408427 w 1302551"/>
                  <a:gd name="connsiteY2" fmla="*/ 608984 h 812364"/>
                  <a:gd name="connsiteX3" fmla="*/ 475102 w 1302551"/>
                  <a:gd name="connsiteY3" fmla="*/ 812184 h 812364"/>
                  <a:gd name="connsiteX4" fmla="*/ 614802 w 1302551"/>
                  <a:gd name="connsiteY4" fmla="*/ 608984 h 812364"/>
                  <a:gd name="connsiteX5" fmla="*/ 957703 w 1302551"/>
                  <a:gd name="connsiteY5" fmla="*/ 610394 h 812364"/>
                  <a:gd name="connsiteX6" fmla="*/ 1154554 w 1302551"/>
                  <a:gd name="connsiteY6" fmla="*/ 35805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64"/>
                  <a:gd name="connsiteX1" fmla="*/ 0 w 1302551"/>
                  <a:gd name="connsiteY1" fmla="*/ 609423 h 812364"/>
                  <a:gd name="connsiteX2" fmla="*/ 408427 w 1302551"/>
                  <a:gd name="connsiteY2" fmla="*/ 608984 h 812364"/>
                  <a:gd name="connsiteX3" fmla="*/ 475102 w 1302551"/>
                  <a:gd name="connsiteY3" fmla="*/ 812184 h 812364"/>
                  <a:gd name="connsiteX4" fmla="*/ 614802 w 1302551"/>
                  <a:gd name="connsiteY4" fmla="*/ 608984 h 812364"/>
                  <a:gd name="connsiteX5" fmla="*/ 1117247 w 1302551"/>
                  <a:gd name="connsiteY5" fmla="*/ 616536 h 812364"/>
                  <a:gd name="connsiteX6" fmla="*/ 1154554 w 1302551"/>
                  <a:gd name="connsiteY6" fmla="*/ 35805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64"/>
                  <a:gd name="connsiteX1" fmla="*/ 0 w 1302551"/>
                  <a:gd name="connsiteY1" fmla="*/ 609423 h 812364"/>
                  <a:gd name="connsiteX2" fmla="*/ 408427 w 1302551"/>
                  <a:gd name="connsiteY2" fmla="*/ 608984 h 812364"/>
                  <a:gd name="connsiteX3" fmla="*/ 475102 w 1302551"/>
                  <a:gd name="connsiteY3" fmla="*/ 812184 h 812364"/>
                  <a:gd name="connsiteX4" fmla="*/ 614802 w 1302551"/>
                  <a:gd name="connsiteY4" fmla="*/ 608984 h 812364"/>
                  <a:gd name="connsiteX5" fmla="*/ 1114866 w 1302551"/>
                  <a:gd name="connsiteY5" fmla="*/ 613464 h 812364"/>
                  <a:gd name="connsiteX6" fmla="*/ 1154554 w 1302551"/>
                  <a:gd name="connsiteY6" fmla="*/ 35805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64"/>
                  <a:gd name="connsiteX1" fmla="*/ 0 w 1302551"/>
                  <a:gd name="connsiteY1" fmla="*/ 609423 h 812364"/>
                  <a:gd name="connsiteX2" fmla="*/ 408427 w 1302551"/>
                  <a:gd name="connsiteY2" fmla="*/ 608984 h 812364"/>
                  <a:gd name="connsiteX3" fmla="*/ 475102 w 1302551"/>
                  <a:gd name="connsiteY3" fmla="*/ 812184 h 812364"/>
                  <a:gd name="connsiteX4" fmla="*/ 614802 w 1302551"/>
                  <a:gd name="connsiteY4" fmla="*/ 608984 h 812364"/>
                  <a:gd name="connsiteX5" fmla="*/ 1119628 w 1302551"/>
                  <a:gd name="connsiteY5" fmla="*/ 613464 h 812364"/>
                  <a:gd name="connsiteX6" fmla="*/ 1154554 w 1302551"/>
                  <a:gd name="connsiteY6" fmla="*/ 35805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64"/>
                  <a:gd name="connsiteX1" fmla="*/ 0 w 1302551"/>
                  <a:gd name="connsiteY1" fmla="*/ 609423 h 812364"/>
                  <a:gd name="connsiteX2" fmla="*/ 353659 w 1302551"/>
                  <a:gd name="connsiteY2" fmla="*/ 612055 h 812364"/>
                  <a:gd name="connsiteX3" fmla="*/ 475102 w 1302551"/>
                  <a:gd name="connsiteY3" fmla="*/ 812184 h 812364"/>
                  <a:gd name="connsiteX4" fmla="*/ 614802 w 1302551"/>
                  <a:gd name="connsiteY4" fmla="*/ 608984 h 812364"/>
                  <a:gd name="connsiteX5" fmla="*/ 1119628 w 1302551"/>
                  <a:gd name="connsiteY5" fmla="*/ 613464 h 812364"/>
                  <a:gd name="connsiteX6" fmla="*/ 1154554 w 1302551"/>
                  <a:gd name="connsiteY6" fmla="*/ 35805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79"/>
                  <a:gd name="connsiteX1" fmla="*/ 0 w 1302551"/>
                  <a:gd name="connsiteY1" fmla="*/ 609423 h 812379"/>
                  <a:gd name="connsiteX2" fmla="*/ 353659 w 1302551"/>
                  <a:gd name="connsiteY2" fmla="*/ 612055 h 812379"/>
                  <a:gd name="connsiteX3" fmla="*/ 475102 w 1302551"/>
                  <a:gd name="connsiteY3" fmla="*/ 812184 h 812379"/>
                  <a:gd name="connsiteX4" fmla="*/ 481452 w 1302551"/>
                  <a:gd name="connsiteY4" fmla="*/ 615125 h 812379"/>
                  <a:gd name="connsiteX5" fmla="*/ 1119628 w 1302551"/>
                  <a:gd name="connsiteY5" fmla="*/ 613464 h 812379"/>
                  <a:gd name="connsiteX6" fmla="*/ 1154554 w 1302551"/>
                  <a:gd name="connsiteY6" fmla="*/ 358054 h 812379"/>
                  <a:gd name="connsiteX7" fmla="*/ 1302191 w 1302551"/>
                  <a:gd name="connsiteY7" fmla="*/ 289418 h 812379"/>
                  <a:gd name="connsiteX8" fmla="*/ 1167252 w 1302551"/>
                  <a:gd name="connsiteY8" fmla="*/ 219147 h 812379"/>
                  <a:gd name="connsiteX9" fmla="*/ 1048631 w 1302551"/>
                  <a:gd name="connsiteY9" fmla="*/ 0 h 812379"/>
                  <a:gd name="connsiteX10" fmla="*/ 808478 w 1302551"/>
                  <a:gd name="connsiteY10" fmla="*/ 971 h 812379"/>
                  <a:gd name="connsiteX11" fmla="*/ 698147 w 1302551"/>
                  <a:gd name="connsiteY11" fmla="*/ 174802 h 812379"/>
                  <a:gd name="connsiteX12" fmla="*/ 648141 w 1302551"/>
                  <a:gd name="connsiteY12" fmla="*/ 970 h 812379"/>
                  <a:gd name="connsiteX13" fmla="*/ 341840 w 1302551"/>
                  <a:gd name="connsiteY13" fmla="*/ 793 h 812379"/>
                  <a:gd name="connsiteX0" fmla="*/ 341840 w 1302551"/>
                  <a:gd name="connsiteY0" fmla="*/ 793 h 812371"/>
                  <a:gd name="connsiteX1" fmla="*/ 0 w 1302551"/>
                  <a:gd name="connsiteY1" fmla="*/ 609423 h 812371"/>
                  <a:gd name="connsiteX2" fmla="*/ 353659 w 1302551"/>
                  <a:gd name="connsiteY2" fmla="*/ 612055 h 812371"/>
                  <a:gd name="connsiteX3" fmla="*/ 475102 w 1302551"/>
                  <a:gd name="connsiteY3" fmla="*/ 812184 h 812371"/>
                  <a:gd name="connsiteX4" fmla="*/ 574321 w 1302551"/>
                  <a:gd name="connsiteY4" fmla="*/ 612054 h 812371"/>
                  <a:gd name="connsiteX5" fmla="*/ 1119628 w 1302551"/>
                  <a:gd name="connsiteY5" fmla="*/ 613464 h 812371"/>
                  <a:gd name="connsiteX6" fmla="*/ 1154554 w 1302551"/>
                  <a:gd name="connsiteY6" fmla="*/ 358054 h 812371"/>
                  <a:gd name="connsiteX7" fmla="*/ 1302191 w 1302551"/>
                  <a:gd name="connsiteY7" fmla="*/ 289418 h 812371"/>
                  <a:gd name="connsiteX8" fmla="*/ 1167252 w 1302551"/>
                  <a:gd name="connsiteY8" fmla="*/ 219147 h 812371"/>
                  <a:gd name="connsiteX9" fmla="*/ 1048631 w 1302551"/>
                  <a:gd name="connsiteY9" fmla="*/ 0 h 812371"/>
                  <a:gd name="connsiteX10" fmla="*/ 808478 w 1302551"/>
                  <a:gd name="connsiteY10" fmla="*/ 971 h 812371"/>
                  <a:gd name="connsiteX11" fmla="*/ 698147 w 1302551"/>
                  <a:gd name="connsiteY11" fmla="*/ 174802 h 812371"/>
                  <a:gd name="connsiteX12" fmla="*/ 648141 w 1302551"/>
                  <a:gd name="connsiteY12" fmla="*/ 970 h 812371"/>
                  <a:gd name="connsiteX13" fmla="*/ 341840 w 1302551"/>
                  <a:gd name="connsiteY13" fmla="*/ 793 h 812371"/>
                  <a:gd name="connsiteX0" fmla="*/ 341840 w 1302551"/>
                  <a:gd name="connsiteY0" fmla="*/ 793 h 815434"/>
                  <a:gd name="connsiteX1" fmla="*/ 0 w 1302551"/>
                  <a:gd name="connsiteY1" fmla="*/ 609423 h 815434"/>
                  <a:gd name="connsiteX2" fmla="*/ 353659 w 1302551"/>
                  <a:gd name="connsiteY2" fmla="*/ 612055 h 815434"/>
                  <a:gd name="connsiteX3" fmla="*/ 441764 w 1302551"/>
                  <a:gd name="connsiteY3" fmla="*/ 815254 h 815434"/>
                  <a:gd name="connsiteX4" fmla="*/ 574321 w 1302551"/>
                  <a:gd name="connsiteY4" fmla="*/ 612054 h 815434"/>
                  <a:gd name="connsiteX5" fmla="*/ 1119628 w 1302551"/>
                  <a:gd name="connsiteY5" fmla="*/ 613464 h 815434"/>
                  <a:gd name="connsiteX6" fmla="*/ 1154554 w 1302551"/>
                  <a:gd name="connsiteY6" fmla="*/ 358054 h 815434"/>
                  <a:gd name="connsiteX7" fmla="*/ 1302191 w 1302551"/>
                  <a:gd name="connsiteY7" fmla="*/ 289418 h 815434"/>
                  <a:gd name="connsiteX8" fmla="*/ 1167252 w 1302551"/>
                  <a:gd name="connsiteY8" fmla="*/ 219147 h 815434"/>
                  <a:gd name="connsiteX9" fmla="*/ 1048631 w 1302551"/>
                  <a:gd name="connsiteY9" fmla="*/ 0 h 815434"/>
                  <a:gd name="connsiteX10" fmla="*/ 808478 w 1302551"/>
                  <a:gd name="connsiteY10" fmla="*/ 971 h 815434"/>
                  <a:gd name="connsiteX11" fmla="*/ 698147 w 1302551"/>
                  <a:gd name="connsiteY11" fmla="*/ 174802 h 815434"/>
                  <a:gd name="connsiteX12" fmla="*/ 648141 w 1302551"/>
                  <a:gd name="connsiteY12" fmla="*/ 970 h 815434"/>
                  <a:gd name="connsiteX13" fmla="*/ 341840 w 1302551"/>
                  <a:gd name="connsiteY13" fmla="*/ 793 h 815434"/>
                  <a:gd name="connsiteX0" fmla="*/ 341840 w 1302551"/>
                  <a:gd name="connsiteY0" fmla="*/ 793 h 815433"/>
                  <a:gd name="connsiteX1" fmla="*/ 0 w 1302551"/>
                  <a:gd name="connsiteY1" fmla="*/ 609423 h 815433"/>
                  <a:gd name="connsiteX2" fmla="*/ 353659 w 1302551"/>
                  <a:gd name="connsiteY2" fmla="*/ 612055 h 815433"/>
                  <a:gd name="connsiteX3" fmla="*/ 439383 w 1302551"/>
                  <a:gd name="connsiteY3" fmla="*/ 815253 h 815433"/>
                  <a:gd name="connsiteX4" fmla="*/ 574321 w 1302551"/>
                  <a:gd name="connsiteY4" fmla="*/ 612054 h 815433"/>
                  <a:gd name="connsiteX5" fmla="*/ 1119628 w 1302551"/>
                  <a:gd name="connsiteY5" fmla="*/ 613464 h 815433"/>
                  <a:gd name="connsiteX6" fmla="*/ 1154554 w 1302551"/>
                  <a:gd name="connsiteY6" fmla="*/ 358054 h 815433"/>
                  <a:gd name="connsiteX7" fmla="*/ 1302191 w 1302551"/>
                  <a:gd name="connsiteY7" fmla="*/ 289418 h 815433"/>
                  <a:gd name="connsiteX8" fmla="*/ 1167252 w 1302551"/>
                  <a:gd name="connsiteY8" fmla="*/ 219147 h 815433"/>
                  <a:gd name="connsiteX9" fmla="*/ 1048631 w 1302551"/>
                  <a:gd name="connsiteY9" fmla="*/ 0 h 815433"/>
                  <a:gd name="connsiteX10" fmla="*/ 808478 w 1302551"/>
                  <a:gd name="connsiteY10" fmla="*/ 971 h 815433"/>
                  <a:gd name="connsiteX11" fmla="*/ 698147 w 1302551"/>
                  <a:gd name="connsiteY11" fmla="*/ 174802 h 815433"/>
                  <a:gd name="connsiteX12" fmla="*/ 648141 w 1302551"/>
                  <a:gd name="connsiteY12" fmla="*/ 970 h 815433"/>
                  <a:gd name="connsiteX13" fmla="*/ 341840 w 1302551"/>
                  <a:gd name="connsiteY13" fmla="*/ 793 h 815433"/>
                  <a:gd name="connsiteX0" fmla="*/ 341840 w 1302551"/>
                  <a:gd name="connsiteY0" fmla="*/ 793 h 815433"/>
                  <a:gd name="connsiteX1" fmla="*/ 0 w 1302551"/>
                  <a:gd name="connsiteY1" fmla="*/ 609423 h 815433"/>
                  <a:gd name="connsiteX2" fmla="*/ 353659 w 1302551"/>
                  <a:gd name="connsiteY2" fmla="*/ 612055 h 815433"/>
                  <a:gd name="connsiteX3" fmla="*/ 439383 w 1302551"/>
                  <a:gd name="connsiteY3" fmla="*/ 815253 h 815433"/>
                  <a:gd name="connsiteX4" fmla="*/ 574321 w 1302551"/>
                  <a:gd name="connsiteY4" fmla="*/ 612054 h 815433"/>
                  <a:gd name="connsiteX5" fmla="*/ 1119628 w 1302551"/>
                  <a:gd name="connsiteY5" fmla="*/ 613464 h 815433"/>
                  <a:gd name="connsiteX6" fmla="*/ 1154554 w 1302551"/>
                  <a:gd name="connsiteY6" fmla="*/ 358054 h 815433"/>
                  <a:gd name="connsiteX7" fmla="*/ 1302191 w 1302551"/>
                  <a:gd name="connsiteY7" fmla="*/ 289418 h 815433"/>
                  <a:gd name="connsiteX8" fmla="*/ 1167252 w 1302551"/>
                  <a:gd name="connsiteY8" fmla="*/ 219147 h 815433"/>
                  <a:gd name="connsiteX9" fmla="*/ 1048631 w 1302551"/>
                  <a:gd name="connsiteY9" fmla="*/ 0 h 815433"/>
                  <a:gd name="connsiteX10" fmla="*/ 808478 w 1302551"/>
                  <a:gd name="connsiteY10" fmla="*/ 971 h 815433"/>
                  <a:gd name="connsiteX11" fmla="*/ 698147 w 1302551"/>
                  <a:gd name="connsiteY11" fmla="*/ 174802 h 815433"/>
                  <a:gd name="connsiteX12" fmla="*/ 648141 w 1302551"/>
                  <a:gd name="connsiteY12" fmla="*/ 970 h 815433"/>
                  <a:gd name="connsiteX13" fmla="*/ 341840 w 1302551"/>
                  <a:gd name="connsiteY13" fmla="*/ 793 h 815433"/>
                  <a:gd name="connsiteX0" fmla="*/ 341840 w 1302551"/>
                  <a:gd name="connsiteY0" fmla="*/ 793 h 815433"/>
                  <a:gd name="connsiteX1" fmla="*/ 0 w 1302551"/>
                  <a:gd name="connsiteY1" fmla="*/ 609423 h 815433"/>
                  <a:gd name="connsiteX2" fmla="*/ 353659 w 1302551"/>
                  <a:gd name="connsiteY2" fmla="*/ 612055 h 815433"/>
                  <a:gd name="connsiteX3" fmla="*/ 439383 w 1302551"/>
                  <a:gd name="connsiteY3" fmla="*/ 815253 h 815433"/>
                  <a:gd name="connsiteX4" fmla="*/ 574321 w 1302551"/>
                  <a:gd name="connsiteY4" fmla="*/ 612054 h 815433"/>
                  <a:gd name="connsiteX5" fmla="*/ 1119628 w 1302551"/>
                  <a:gd name="connsiteY5" fmla="*/ 613464 h 815433"/>
                  <a:gd name="connsiteX6" fmla="*/ 1154554 w 1302551"/>
                  <a:gd name="connsiteY6" fmla="*/ 358054 h 815433"/>
                  <a:gd name="connsiteX7" fmla="*/ 1302191 w 1302551"/>
                  <a:gd name="connsiteY7" fmla="*/ 289418 h 815433"/>
                  <a:gd name="connsiteX8" fmla="*/ 1167252 w 1302551"/>
                  <a:gd name="connsiteY8" fmla="*/ 219147 h 815433"/>
                  <a:gd name="connsiteX9" fmla="*/ 1241814 w 1302551"/>
                  <a:gd name="connsiteY9" fmla="*/ 0 h 815433"/>
                  <a:gd name="connsiteX10" fmla="*/ 808478 w 1302551"/>
                  <a:gd name="connsiteY10" fmla="*/ 971 h 815433"/>
                  <a:gd name="connsiteX11" fmla="*/ 698147 w 1302551"/>
                  <a:gd name="connsiteY11" fmla="*/ 174802 h 815433"/>
                  <a:gd name="connsiteX12" fmla="*/ 648141 w 1302551"/>
                  <a:gd name="connsiteY12" fmla="*/ 970 h 815433"/>
                  <a:gd name="connsiteX13" fmla="*/ 341840 w 1302551"/>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19628 w 1304766"/>
                  <a:gd name="connsiteY5" fmla="*/ 613464 h 815433"/>
                  <a:gd name="connsiteX6" fmla="*/ 1154554 w 1304766"/>
                  <a:gd name="connsiteY6" fmla="*/ 358054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19628 w 1304766"/>
                  <a:gd name="connsiteY5" fmla="*/ 613464 h 815433"/>
                  <a:gd name="connsiteX6" fmla="*/ 1154554 w 1304766"/>
                  <a:gd name="connsiteY6" fmla="*/ 358054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42810 w 1304766"/>
                  <a:gd name="connsiteY5" fmla="*/ 613464 h 815433"/>
                  <a:gd name="connsiteX6" fmla="*/ 1154554 w 1304766"/>
                  <a:gd name="connsiteY6" fmla="*/ 358054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45386 w 1304766"/>
                  <a:gd name="connsiteY5" fmla="*/ 613464 h 815433"/>
                  <a:gd name="connsiteX6" fmla="*/ 1154554 w 1304766"/>
                  <a:gd name="connsiteY6" fmla="*/ 358054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45386 w 1304766"/>
                  <a:gd name="connsiteY5" fmla="*/ 610144 h 815433"/>
                  <a:gd name="connsiteX6" fmla="*/ 1154554 w 1304766"/>
                  <a:gd name="connsiteY6" fmla="*/ 358054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45386 w 1304766"/>
                  <a:gd name="connsiteY5" fmla="*/ 610144 h 815433"/>
                  <a:gd name="connsiteX6" fmla="*/ 1177736 w 1304766"/>
                  <a:gd name="connsiteY6" fmla="*/ 374661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28590"/>
                  <a:gd name="connsiteY0" fmla="*/ 793 h 815433"/>
                  <a:gd name="connsiteX1" fmla="*/ 0 w 1328590"/>
                  <a:gd name="connsiteY1" fmla="*/ 609423 h 815433"/>
                  <a:gd name="connsiteX2" fmla="*/ 353659 w 1328590"/>
                  <a:gd name="connsiteY2" fmla="*/ 612055 h 815433"/>
                  <a:gd name="connsiteX3" fmla="*/ 439383 w 1328590"/>
                  <a:gd name="connsiteY3" fmla="*/ 815253 h 815433"/>
                  <a:gd name="connsiteX4" fmla="*/ 574321 w 1328590"/>
                  <a:gd name="connsiteY4" fmla="*/ 612054 h 815433"/>
                  <a:gd name="connsiteX5" fmla="*/ 1145386 w 1328590"/>
                  <a:gd name="connsiteY5" fmla="*/ 610144 h 815433"/>
                  <a:gd name="connsiteX6" fmla="*/ 1177736 w 1328590"/>
                  <a:gd name="connsiteY6" fmla="*/ 374661 h 815433"/>
                  <a:gd name="connsiteX7" fmla="*/ 1327948 w 1328590"/>
                  <a:gd name="connsiteY7" fmla="*/ 306025 h 815433"/>
                  <a:gd name="connsiteX8" fmla="*/ 1211040 w 1328590"/>
                  <a:gd name="connsiteY8" fmla="*/ 202540 h 815433"/>
                  <a:gd name="connsiteX9" fmla="*/ 1241814 w 1328590"/>
                  <a:gd name="connsiteY9" fmla="*/ 0 h 815433"/>
                  <a:gd name="connsiteX10" fmla="*/ 808478 w 1328590"/>
                  <a:gd name="connsiteY10" fmla="*/ 971 h 815433"/>
                  <a:gd name="connsiteX11" fmla="*/ 698147 w 1328590"/>
                  <a:gd name="connsiteY11" fmla="*/ 174802 h 815433"/>
                  <a:gd name="connsiteX12" fmla="*/ 648141 w 1328590"/>
                  <a:gd name="connsiteY12" fmla="*/ 970 h 815433"/>
                  <a:gd name="connsiteX13" fmla="*/ 341840 w 1328590"/>
                  <a:gd name="connsiteY13" fmla="*/ 793 h 815433"/>
                  <a:gd name="connsiteX0" fmla="*/ 341840 w 1328590"/>
                  <a:gd name="connsiteY0" fmla="*/ 793 h 815433"/>
                  <a:gd name="connsiteX1" fmla="*/ 0 w 1328590"/>
                  <a:gd name="connsiteY1" fmla="*/ 609423 h 815433"/>
                  <a:gd name="connsiteX2" fmla="*/ 353659 w 1328590"/>
                  <a:gd name="connsiteY2" fmla="*/ 612055 h 815433"/>
                  <a:gd name="connsiteX3" fmla="*/ 439383 w 1328590"/>
                  <a:gd name="connsiteY3" fmla="*/ 815253 h 815433"/>
                  <a:gd name="connsiteX4" fmla="*/ 574321 w 1328590"/>
                  <a:gd name="connsiteY4" fmla="*/ 612054 h 815433"/>
                  <a:gd name="connsiteX5" fmla="*/ 1142810 w 1328590"/>
                  <a:gd name="connsiteY5" fmla="*/ 610144 h 815433"/>
                  <a:gd name="connsiteX6" fmla="*/ 1177736 w 1328590"/>
                  <a:gd name="connsiteY6" fmla="*/ 374661 h 815433"/>
                  <a:gd name="connsiteX7" fmla="*/ 1327948 w 1328590"/>
                  <a:gd name="connsiteY7" fmla="*/ 306025 h 815433"/>
                  <a:gd name="connsiteX8" fmla="*/ 1211040 w 1328590"/>
                  <a:gd name="connsiteY8" fmla="*/ 202540 h 815433"/>
                  <a:gd name="connsiteX9" fmla="*/ 1241814 w 1328590"/>
                  <a:gd name="connsiteY9" fmla="*/ 0 h 815433"/>
                  <a:gd name="connsiteX10" fmla="*/ 808478 w 1328590"/>
                  <a:gd name="connsiteY10" fmla="*/ 971 h 815433"/>
                  <a:gd name="connsiteX11" fmla="*/ 698147 w 1328590"/>
                  <a:gd name="connsiteY11" fmla="*/ 174802 h 815433"/>
                  <a:gd name="connsiteX12" fmla="*/ 648141 w 1328590"/>
                  <a:gd name="connsiteY12" fmla="*/ 970 h 815433"/>
                  <a:gd name="connsiteX13" fmla="*/ 341840 w 1328590"/>
                  <a:gd name="connsiteY13" fmla="*/ 793 h 815433"/>
                  <a:gd name="connsiteX0" fmla="*/ 341840 w 1328590"/>
                  <a:gd name="connsiteY0" fmla="*/ 0 h 814640"/>
                  <a:gd name="connsiteX1" fmla="*/ 0 w 1328590"/>
                  <a:gd name="connsiteY1" fmla="*/ 608630 h 814640"/>
                  <a:gd name="connsiteX2" fmla="*/ 353659 w 1328590"/>
                  <a:gd name="connsiteY2" fmla="*/ 611262 h 814640"/>
                  <a:gd name="connsiteX3" fmla="*/ 439383 w 1328590"/>
                  <a:gd name="connsiteY3" fmla="*/ 814460 h 814640"/>
                  <a:gd name="connsiteX4" fmla="*/ 574321 w 1328590"/>
                  <a:gd name="connsiteY4" fmla="*/ 611261 h 814640"/>
                  <a:gd name="connsiteX5" fmla="*/ 1142810 w 1328590"/>
                  <a:gd name="connsiteY5" fmla="*/ 609351 h 814640"/>
                  <a:gd name="connsiteX6" fmla="*/ 1177736 w 1328590"/>
                  <a:gd name="connsiteY6" fmla="*/ 373868 h 814640"/>
                  <a:gd name="connsiteX7" fmla="*/ 1327948 w 1328590"/>
                  <a:gd name="connsiteY7" fmla="*/ 305232 h 814640"/>
                  <a:gd name="connsiteX8" fmla="*/ 1211040 w 1328590"/>
                  <a:gd name="connsiteY8" fmla="*/ 201747 h 814640"/>
                  <a:gd name="connsiteX9" fmla="*/ 1241814 w 1328590"/>
                  <a:gd name="connsiteY9" fmla="*/ 2277 h 814640"/>
                  <a:gd name="connsiteX10" fmla="*/ 808478 w 1328590"/>
                  <a:gd name="connsiteY10" fmla="*/ 178 h 814640"/>
                  <a:gd name="connsiteX11" fmla="*/ 698147 w 1328590"/>
                  <a:gd name="connsiteY11" fmla="*/ 174009 h 814640"/>
                  <a:gd name="connsiteX12" fmla="*/ 648141 w 1328590"/>
                  <a:gd name="connsiteY12" fmla="*/ 177 h 814640"/>
                  <a:gd name="connsiteX13" fmla="*/ 341840 w 1328590"/>
                  <a:gd name="connsiteY13" fmla="*/ 0 h 81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8590" h="814640">
                    <a:moveTo>
                      <a:pt x="341840" y="0"/>
                    </a:moveTo>
                    <a:lnTo>
                      <a:pt x="0" y="608630"/>
                    </a:lnTo>
                    <a:lnTo>
                      <a:pt x="353659" y="611262"/>
                    </a:lnTo>
                    <a:cubicBezTo>
                      <a:pt x="259467" y="699104"/>
                      <a:pt x="335137" y="815414"/>
                      <a:pt x="439383" y="814460"/>
                    </a:cubicBezTo>
                    <a:cubicBezTo>
                      <a:pt x="535691" y="818693"/>
                      <a:pt x="642319" y="748316"/>
                      <a:pt x="574321" y="611261"/>
                    </a:cubicBezTo>
                    <a:lnTo>
                      <a:pt x="1142810" y="609351"/>
                    </a:lnTo>
                    <a:lnTo>
                      <a:pt x="1177736" y="373868"/>
                    </a:lnTo>
                    <a:cubicBezTo>
                      <a:pt x="1264254" y="464885"/>
                      <a:pt x="1321598" y="363440"/>
                      <a:pt x="1327948" y="305232"/>
                    </a:cubicBezTo>
                    <a:cubicBezTo>
                      <a:pt x="1332181" y="251257"/>
                      <a:pt x="1317932" y="115229"/>
                      <a:pt x="1211040" y="201747"/>
                    </a:cubicBezTo>
                    <a:lnTo>
                      <a:pt x="1241814" y="2277"/>
                    </a:lnTo>
                    <a:lnTo>
                      <a:pt x="808478" y="178"/>
                    </a:lnTo>
                    <a:cubicBezTo>
                      <a:pt x="899495" y="157870"/>
                      <a:pt x="748418" y="173479"/>
                      <a:pt x="698147" y="174009"/>
                    </a:cubicBezTo>
                    <a:cubicBezTo>
                      <a:pt x="632266" y="169510"/>
                      <a:pt x="540191" y="119769"/>
                      <a:pt x="648141" y="177"/>
                    </a:cubicBezTo>
                    <a:lnTo>
                      <a:pt x="341840" y="0"/>
                    </a:lnTo>
                    <a:close/>
                  </a:path>
                </a:pathLst>
              </a:custGeom>
              <a:solidFill>
                <a:schemeClr val="accent1">
                  <a:lumMod val="40000"/>
                  <a:lumOff val="6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67" name="Oval 66">
              <a:extLst>
                <a:ext uri="{FF2B5EF4-FFF2-40B4-BE49-F238E27FC236}">
                  <a16:creationId xmlns:a16="http://schemas.microsoft.com/office/drawing/2014/main" id="{27C51691-5C72-445C-9C7F-FE42440007DC}"/>
                </a:ext>
              </a:extLst>
            </p:cNvPr>
            <p:cNvSpPr/>
            <p:nvPr/>
          </p:nvSpPr>
          <p:spPr>
            <a:xfrm>
              <a:off x="1627632" y="1423365"/>
              <a:ext cx="2766421" cy="1069531"/>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68" name="Group 67">
              <a:extLst>
                <a:ext uri="{FF2B5EF4-FFF2-40B4-BE49-F238E27FC236}">
                  <a16:creationId xmlns:a16="http://schemas.microsoft.com/office/drawing/2014/main" id="{84FEBA72-DC05-48ED-AE6E-B21DB4D5A38A}"/>
                </a:ext>
              </a:extLst>
            </p:cNvPr>
            <p:cNvGrpSpPr>
              <a:grpSpLocks noChangeAspect="1"/>
            </p:cNvGrpSpPr>
            <p:nvPr/>
          </p:nvGrpSpPr>
          <p:grpSpPr>
            <a:xfrm>
              <a:off x="2074155" y="1714059"/>
              <a:ext cx="1903652" cy="449524"/>
              <a:chOff x="2617360" y="3423578"/>
              <a:chExt cx="4210620" cy="1536367"/>
            </a:xfrm>
          </p:grpSpPr>
          <p:sp>
            <p:nvSpPr>
              <p:cNvPr id="93" name="Freeform 15">
                <a:extLst>
                  <a:ext uri="{FF2B5EF4-FFF2-40B4-BE49-F238E27FC236}">
                    <a16:creationId xmlns:a16="http://schemas.microsoft.com/office/drawing/2014/main" id="{F6C7850B-47B6-4533-B6CC-ACAEAA833F97}"/>
                  </a:ext>
                </a:extLst>
              </p:cNvPr>
              <p:cNvSpPr/>
              <p:nvPr/>
            </p:nvSpPr>
            <p:spPr>
              <a:xfrm>
                <a:off x="4345263" y="4311823"/>
                <a:ext cx="2482717" cy="647250"/>
              </a:xfrm>
              <a:custGeom>
                <a:avLst/>
                <a:gdLst>
                  <a:gd name="connsiteX0" fmla="*/ 0 w 2032000"/>
                  <a:gd name="connsiteY0" fmla="*/ 11289 h 835378"/>
                  <a:gd name="connsiteX1" fmla="*/ 1524000 w 2032000"/>
                  <a:gd name="connsiteY1" fmla="*/ 0 h 835378"/>
                  <a:gd name="connsiteX2" fmla="*/ 2032000 w 2032000"/>
                  <a:gd name="connsiteY2" fmla="*/ 835378 h 835378"/>
                  <a:gd name="connsiteX3" fmla="*/ 45156 w 2032000"/>
                  <a:gd name="connsiteY3" fmla="*/ 835378 h 835378"/>
                  <a:gd name="connsiteX4" fmla="*/ 0 w 2032000"/>
                  <a:gd name="connsiteY4" fmla="*/ 11289 h 835378"/>
                  <a:gd name="connsiteX0" fmla="*/ 0 w 2032000"/>
                  <a:gd name="connsiteY0" fmla="*/ 11289 h 835378"/>
                  <a:gd name="connsiteX1" fmla="*/ 1504950 w 2032000"/>
                  <a:gd name="connsiteY1" fmla="*/ 0 h 835378"/>
                  <a:gd name="connsiteX2" fmla="*/ 2032000 w 2032000"/>
                  <a:gd name="connsiteY2" fmla="*/ 835378 h 835378"/>
                  <a:gd name="connsiteX3" fmla="*/ 45156 w 2032000"/>
                  <a:gd name="connsiteY3" fmla="*/ 835378 h 835378"/>
                  <a:gd name="connsiteX4" fmla="*/ 0 w 2032000"/>
                  <a:gd name="connsiteY4" fmla="*/ 11289 h 835378"/>
                  <a:gd name="connsiteX0" fmla="*/ 0 w 2044700"/>
                  <a:gd name="connsiteY0" fmla="*/ 4939 h 835378"/>
                  <a:gd name="connsiteX1" fmla="*/ 1517650 w 2044700"/>
                  <a:gd name="connsiteY1" fmla="*/ 0 h 835378"/>
                  <a:gd name="connsiteX2" fmla="*/ 2044700 w 2044700"/>
                  <a:gd name="connsiteY2" fmla="*/ 835378 h 835378"/>
                  <a:gd name="connsiteX3" fmla="*/ 57856 w 2044700"/>
                  <a:gd name="connsiteY3" fmla="*/ 835378 h 835378"/>
                  <a:gd name="connsiteX4" fmla="*/ 0 w 2044700"/>
                  <a:gd name="connsiteY4" fmla="*/ 4939 h 835378"/>
                  <a:gd name="connsiteX0" fmla="*/ 0 w 2044700"/>
                  <a:gd name="connsiteY0" fmla="*/ 4939 h 838553"/>
                  <a:gd name="connsiteX1" fmla="*/ 1517650 w 2044700"/>
                  <a:gd name="connsiteY1" fmla="*/ 0 h 838553"/>
                  <a:gd name="connsiteX2" fmla="*/ 2044700 w 2044700"/>
                  <a:gd name="connsiteY2" fmla="*/ 835378 h 838553"/>
                  <a:gd name="connsiteX3" fmla="*/ 57856 w 2044700"/>
                  <a:gd name="connsiteY3" fmla="*/ 838553 h 838553"/>
                  <a:gd name="connsiteX4" fmla="*/ 0 w 2044700"/>
                  <a:gd name="connsiteY4" fmla="*/ 4939 h 838553"/>
                  <a:gd name="connsiteX0" fmla="*/ 0 w 2044700"/>
                  <a:gd name="connsiteY0" fmla="*/ 4939 h 838553"/>
                  <a:gd name="connsiteX1" fmla="*/ 1517650 w 2044700"/>
                  <a:gd name="connsiteY1" fmla="*/ 0 h 838553"/>
                  <a:gd name="connsiteX2" fmla="*/ 2044700 w 2044700"/>
                  <a:gd name="connsiteY2" fmla="*/ 835378 h 838553"/>
                  <a:gd name="connsiteX3" fmla="*/ 57856 w 2044700"/>
                  <a:gd name="connsiteY3" fmla="*/ 838553 h 838553"/>
                  <a:gd name="connsiteX4" fmla="*/ 21167 w 2044700"/>
                  <a:gd name="connsiteY4" fmla="*/ 321028 h 838553"/>
                  <a:gd name="connsiteX5" fmla="*/ 0 w 2044700"/>
                  <a:gd name="connsiteY5" fmla="*/ 4939 h 838553"/>
                  <a:gd name="connsiteX0" fmla="*/ 0 w 2044700"/>
                  <a:gd name="connsiteY0" fmla="*/ 4939 h 838553"/>
                  <a:gd name="connsiteX1" fmla="*/ 1517650 w 2044700"/>
                  <a:gd name="connsiteY1" fmla="*/ 0 h 838553"/>
                  <a:gd name="connsiteX2" fmla="*/ 2044700 w 2044700"/>
                  <a:gd name="connsiteY2" fmla="*/ 835378 h 838553"/>
                  <a:gd name="connsiteX3" fmla="*/ 57856 w 2044700"/>
                  <a:gd name="connsiteY3" fmla="*/ 838553 h 838553"/>
                  <a:gd name="connsiteX4" fmla="*/ 33867 w 2044700"/>
                  <a:gd name="connsiteY4" fmla="*/ 498828 h 838553"/>
                  <a:gd name="connsiteX5" fmla="*/ 21167 w 2044700"/>
                  <a:gd name="connsiteY5" fmla="*/ 321028 h 838553"/>
                  <a:gd name="connsiteX6" fmla="*/ 0 w 2044700"/>
                  <a:gd name="connsiteY6" fmla="*/ 4939 h 838553"/>
                  <a:gd name="connsiteX0" fmla="*/ 0 w 2044700"/>
                  <a:gd name="connsiteY0" fmla="*/ 4939 h 838553"/>
                  <a:gd name="connsiteX1" fmla="*/ 1517650 w 2044700"/>
                  <a:gd name="connsiteY1" fmla="*/ 0 h 838553"/>
                  <a:gd name="connsiteX2" fmla="*/ 2044700 w 2044700"/>
                  <a:gd name="connsiteY2" fmla="*/ 835378 h 838553"/>
                  <a:gd name="connsiteX3" fmla="*/ 57856 w 2044700"/>
                  <a:gd name="connsiteY3" fmla="*/ 838553 h 838553"/>
                  <a:gd name="connsiteX4" fmla="*/ 33867 w 2044700"/>
                  <a:gd name="connsiteY4" fmla="*/ 498828 h 838553"/>
                  <a:gd name="connsiteX5" fmla="*/ 24342 w 2044700"/>
                  <a:gd name="connsiteY5" fmla="*/ 400403 h 838553"/>
                  <a:gd name="connsiteX6" fmla="*/ 21167 w 2044700"/>
                  <a:gd name="connsiteY6" fmla="*/ 321028 h 838553"/>
                  <a:gd name="connsiteX7" fmla="*/ 0 w 2044700"/>
                  <a:gd name="connsiteY7" fmla="*/ 4939 h 838553"/>
                  <a:gd name="connsiteX0" fmla="*/ 124883 w 2169583"/>
                  <a:gd name="connsiteY0" fmla="*/ 4939 h 838553"/>
                  <a:gd name="connsiteX1" fmla="*/ 1642533 w 2169583"/>
                  <a:gd name="connsiteY1" fmla="*/ 0 h 838553"/>
                  <a:gd name="connsiteX2" fmla="*/ 2169583 w 2169583"/>
                  <a:gd name="connsiteY2" fmla="*/ 835378 h 838553"/>
                  <a:gd name="connsiteX3" fmla="*/ 182739 w 2169583"/>
                  <a:gd name="connsiteY3" fmla="*/ 838553 h 838553"/>
                  <a:gd name="connsiteX4" fmla="*/ 158750 w 2169583"/>
                  <a:gd name="connsiteY4" fmla="*/ 498828 h 838553"/>
                  <a:gd name="connsiteX5" fmla="*/ 0 w 2169583"/>
                  <a:gd name="connsiteY5" fmla="*/ 413103 h 838553"/>
                  <a:gd name="connsiteX6" fmla="*/ 146050 w 2169583"/>
                  <a:gd name="connsiteY6" fmla="*/ 321028 h 838553"/>
                  <a:gd name="connsiteX7" fmla="*/ 124883 w 2169583"/>
                  <a:gd name="connsiteY7" fmla="*/ 4939 h 838553"/>
                  <a:gd name="connsiteX0" fmla="*/ 162983 w 2207683"/>
                  <a:gd name="connsiteY0" fmla="*/ 4939 h 838553"/>
                  <a:gd name="connsiteX1" fmla="*/ 1680633 w 2207683"/>
                  <a:gd name="connsiteY1" fmla="*/ 0 h 838553"/>
                  <a:gd name="connsiteX2" fmla="*/ 2207683 w 2207683"/>
                  <a:gd name="connsiteY2" fmla="*/ 835378 h 838553"/>
                  <a:gd name="connsiteX3" fmla="*/ 220839 w 2207683"/>
                  <a:gd name="connsiteY3" fmla="*/ 838553 h 838553"/>
                  <a:gd name="connsiteX4" fmla="*/ 196850 w 2207683"/>
                  <a:gd name="connsiteY4" fmla="*/ 498828 h 838553"/>
                  <a:gd name="connsiteX5" fmla="*/ 0 w 2207683"/>
                  <a:gd name="connsiteY5" fmla="*/ 416278 h 838553"/>
                  <a:gd name="connsiteX6" fmla="*/ 184150 w 2207683"/>
                  <a:gd name="connsiteY6" fmla="*/ 321028 h 838553"/>
                  <a:gd name="connsiteX7" fmla="*/ 162983 w 2207683"/>
                  <a:gd name="connsiteY7" fmla="*/ 4939 h 838553"/>
                  <a:gd name="connsiteX0" fmla="*/ 163142 w 2207842"/>
                  <a:gd name="connsiteY0" fmla="*/ 4939 h 838553"/>
                  <a:gd name="connsiteX1" fmla="*/ 1680792 w 2207842"/>
                  <a:gd name="connsiteY1" fmla="*/ 0 h 838553"/>
                  <a:gd name="connsiteX2" fmla="*/ 2207842 w 2207842"/>
                  <a:gd name="connsiteY2" fmla="*/ 835378 h 838553"/>
                  <a:gd name="connsiteX3" fmla="*/ 220998 w 2207842"/>
                  <a:gd name="connsiteY3" fmla="*/ 838553 h 838553"/>
                  <a:gd name="connsiteX4" fmla="*/ 197009 w 2207842"/>
                  <a:gd name="connsiteY4" fmla="*/ 498828 h 838553"/>
                  <a:gd name="connsiteX5" fmla="*/ 159 w 2207842"/>
                  <a:gd name="connsiteY5" fmla="*/ 416278 h 838553"/>
                  <a:gd name="connsiteX6" fmla="*/ 184309 w 2207842"/>
                  <a:gd name="connsiteY6" fmla="*/ 321028 h 838553"/>
                  <a:gd name="connsiteX7" fmla="*/ 163142 w 2207842"/>
                  <a:gd name="connsiteY7" fmla="*/ 4939 h 838553"/>
                  <a:gd name="connsiteX0" fmla="*/ 163142 w 2207842"/>
                  <a:gd name="connsiteY0" fmla="*/ 4939 h 838553"/>
                  <a:gd name="connsiteX1" fmla="*/ 1680792 w 2207842"/>
                  <a:gd name="connsiteY1" fmla="*/ 0 h 838553"/>
                  <a:gd name="connsiteX2" fmla="*/ 2207842 w 2207842"/>
                  <a:gd name="connsiteY2" fmla="*/ 835378 h 838553"/>
                  <a:gd name="connsiteX3" fmla="*/ 220998 w 2207842"/>
                  <a:gd name="connsiteY3" fmla="*/ 838553 h 838553"/>
                  <a:gd name="connsiteX4" fmla="*/ 197009 w 2207842"/>
                  <a:gd name="connsiteY4" fmla="*/ 498828 h 838553"/>
                  <a:gd name="connsiteX5" fmla="*/ 159 w 2207842"/>
                  <a:gd name="connsiteY5" fmla="*/ 416278 h 838553"/>
                  <a:gd name="connsiteX6" fmla="*/ 184309 w 2207842"/>
                  <a:gd name="connsiteY6" fmla="*/ 321028 h 838553"/>
                  <a:gd name="connsiteX7" fmla="*/ 163142 w 2207842"/>
                  <a:gd name="connsiteY7" fmla="*/ 4939 h 838553"/>
                  <a:gd name="connsiteX0" fmla="*/ 163212 w 2207912"/>
                  <a:gd name="connsiteY0" fmla="*/ 4939 h 838553"/>
                  <a:gd name="connsiteX1" fmla="*/ 1680862 w 2207912"/>
                  <a:gd name="connsiteY1" fmla="*/ 0 h 838553"/>
                  <a:gd name="connsiteX2" fmla="*/ 2207912 w 2207912"/>
                  <a:gd name="connsiteY2" fmla="*/ 835378 h 838553"/>
                  <a:gd name="connsiteX3" fmla="*/ 221068 w 2207912"/>
                  <a:gd name="connsiteY3" fmla="*/ 838553 h 838553"/>
                  <a:gd name="connsiteX4" fmla="*/ 197079 w 2207912"/>
                  <a:gd name="connsiteY4" fmla="*/ 498828 h 838553"/>
                  <a:gd name="connsiteX5" fmla="*/ 229 w 2207912"/>
                  <a:gd name="connsiteY5" fmla="*/ 416278 h 838553"/>
                  <a:gd name="connsiteX6" fmla="*/ 184379 w 2207912"/>
                  <a:gd name="connsiteY6" fmla="*/ 321028 h 838553"/>
                  <a:gd name="connsiteX7" fmla="*/ 163212 w 2207912"/>
                  <a:gd name="connsiteY7" fmla="*/ 4939 h 838553"/>
                  <a:gd name="connsiteX0" fmla="*/ 163212 w 2207912"/>
                  <a:gd name="connsiteY0" fmla="*/ 4939 h 838553"/>
                  <a:gd name="connsiteX1" fmla="*/ 1680862 w 2207912"/>
                  <a:gd name="connsiteY1" fmla="*/ 0 h 838553"/>
                  <a:gd name="connsiteX2" fmla="*/ 2207912 w 2207912"/>
                  <a:gd name="connsiteY2" fmla="*/ 835378 h 838553"/>
                  <a:gd name="connsiteX3" fmla="*/ 221068 w 2207912"/>
                  <a:gd name="connsiteY3" fmla="*/ 838553 h 838553"/>
                  <a:gd name="connsiteX4" fmla="*/ 197079 w 2207912"/>
                  <a:gd name="connsiteY4" fmla="*/ 498828 h 838553"/>
                  <a:gd name="connsiteX5" fmla="*/ 229 w 2207912"/>
                  <a:gd name="connsiteY5" fmla="*/ 416278 h 838553"/>
                  <a:gd name="connsiteX6" fmla="*/ 184379 w 2207912"/>
                  <a:gd name="connsiteY6" fmla="*/ 321028 h 838553"/>
                  <a:gd name="connsiteX7" fmla="*/ 163212 w 2207912"/>
                  <a:gd name="connsiteY7" fmla="*/ 4939 h 838553"/>
                  <a:gd name="connsiteX0" fmla="*/ 153687 w 2207912"/>
                  <a:gd name="connsiteY0" fmla="*/ 0 h 843139"/>
                  <a:gd name="connsiteX1" fmla="*/ 1680862 w 2207912"/>
                  <a:gd name="connsiteY1" fmla="*/ 4586 h 843139"/>
                  <a:gd name="connsiteX2" fmla="*/ 2207912 w 2207912"/>
                  <a:gd name="connsiteY2" fmla="*/ 839964 h 843139"/>
                  <a:gd name="connsiteX3" fmla="*/ 221068 w 2207912"/>
                  <a:gd name="connsiteY3" fmla="*/ 843139 h 843139"/>
                  <a:gd name="connsiteX4" fmla="*/ 197079 w 2207912"/>
                  <a:gd name="connsiteY4" fmla="*/ 503414 h 843139"/>
                  <a:gd name="connsiteX5" fmla="*/ 229 w 2207912"/>
                  <a:gd name="connsiteY5" fmla="*/ 420864 h 843139"/>
                  <a:gd name="connsiteX6" fmla="*/ 184379 w 2207912"/>
                  <a:gd name="connsiteY6" fmla="*/ 325614 h 843139"/>
                  <a:gd name="connsiteX7" fmla="*/ 153687 w 2207912"/>
                  <a:gd name="connsiteY7" fmla="*/ 0 h 843139"/>
                  <a:gd name="connsiteX0" fmla="*/ 153687 w 2207912"/>
                  <a:gd name="connsiteY0" fmla="*/ 0 h 843139"/>
                  <a:gd name="connsiteX1" fmla="*/ 1690387 w 2207912"/>
                  <a:gd name="connsiteY1" fmla="*/ 2205 h 843139"/>
                  <a:gd name="connsiteX2" fmla="*/ 2207912 w 2207912"/>
                  <a:gd name="connsiteY2" fmla="*/ 839964 h 843139"/>
                  <a:gd name="connsiteX3" fmla="*/ 221068 w 2207912"/>
                  <a:gd name="connsiteY3" fmla="*/ 843139 h 843139"/>
                  <a:gd name="connsiteX4" fmla="*/ 197079 w 2207912"/>
                  <a:gd name="connsiteY4" fmla="*/ 503414 h 843139"/>
                  <a:gd name="connsiteX5" fmla="*/ 229 w 2207912"/>
                  <a:gd name="connsiteY5" fmla="*/ 420864 h 843139"/>
                  <a:gd name="connsiteX6" fmla="*/ 184379 w 2207912"/>
                  <a:gd name="connsiteY6" fmla="*/ 325614 h 843139"/>
                  <a:gd name="connsiteX7" fmla="*/ 153687 w 2207912"/>
                  <a:gd name="connsiteY7" fmla="*/ 0 h 843139"/>
                  <a:gd name="connsiteX0" fmla="*/ 153687 w 2205531"/>
                  <a:gd name="connsiteY0" fmla="*/ 0 h 843139"/>
                  <a:gd name="connsiteX1" fmla="*/ 1690387 w 2205531"/>
                  <a:gd name="connsiteY1" fmla="*/ 2205 h 843139"/>
                  <a:gd name="connsiteX2" fmla="*/ 2205531 w 2205531"/>
                  <a:gd name="connsiteY2" fmla="*/ 839964 h 843139"/>
                  <a:gd name="connsiteX3" fmla="*/ 221068 w 2205531"/>
                  <a:gd name="connsiteY3" fmla="*/ 843139 h 843139"/>
                  <a:gd name="connsiteX4" fmla="*/ 197079 w 2205531"/>
                  <a:gd name="connsiteY4" fmla="*/ 503414 h 843139"/>
                  <a:gd name="connsiteX5" fmla="*/ 229 w 2205531"/>
                  <a:gd name="connsiteY5" fmla="*/ 420864 h 843139"/>
                  <a:gd name="connsiteX6" fmla="*/ 184379 w 2205531"/>
                  <a:gd name="connsiteY6" fmla="*/ 325614 h 843139"/>
                  <a:gd name="connsiteX7" fmla="*/ 153687 w 2205531"/>
                  <a:gd name="connsiteY7" fmla="*/ 0 h 843139"/>
                  <a:gd name="connsiteX0" fmla="*/ 153687 w 2205531"/>
                  <a:gd name="connsiteY0" fmla="*/ 0 h 843139"/>
                  <a:gd name="connsiteX1" fmla="*/ 1690387 w 2205531"/>
                  <a:gd name="connsiteY1" fmla="*/ 2205 h 843139"/>
                  <a:gd name="connsiteX2" fmla="*/ 2205531 w 2205531"/>
                  <a:gd name="connsiteY2" fmla="*/ 839964 h 843139"/>
                  <a:gd name="connsiteX3" fmla="*/ 235356 w 2205531"/>
                  <a:gd name="connsiteY3" fmla="*/ 843139 h 843139"/>
                  <a:gd name="connsiteX4" fmla="*/ 197079 w 2205531"/>
                  <a:gd name="connsiteY4" fmla="*/ 503414 h 843139"/>
                  <a:gd name="connsiteX5" fmla="*/ 229 w 2205531"/>
                  <a:gd name="connsiteY5" fmla="*/ 420864 h 843139"/>
                  <a:gd name="connsiteX6" fmla="*/ 184379 w 2205531"/>
                  <a:gd name="connsiteY6" fmla="*/ 325614 h 843139"/>
                  <a:gd name="connsiteX7" fmla="*/ 153687 w 2205531"/>
                  <a:gd name="connsiteY7" fmla="*/ 0 h 843139"/>
                  <a:gd name="connsiteX0" fmla="*/ 153687 w 2205531"/>
                  <a:gd name="connsiteY0" fmla="*/ 0 h 843139"/>
                  <a:gd name="connsiteX1" fmla="*/ 1690387 w 2205531"/>
                  <a:gd name="connsiteY1" fmla="*/ 2205 h 843139"/>
                  <a:gd name="connsiteX2" fmla="*/ 2205531 w 2205531"/>
                  <a:gd name="connsiteY2" fmla="*/ 839964 h 843139"/>
                  <a:gd name="connsiteX3" fmla="*/ 235356 w 2205531"/>
                  <a:gd name="connsiteY3" fmla="*/ 843139 h 843139"/>
                  <a:gd name="connsiteX4" fmla="*/ 197079 w 2205531"/>
                  <a:gd name="connsiteY4" fmla="*/ 503414 h 843139"/>
                  <a:gd name="connsiteX5" fmla="*/ 229 w 2205531"/>
                  <a:gd name="connsiteY5" fmla="*/ 420864 h 843139"/>
                  <a:gd name="connsiteX6" fmla="*/ 184379 w 2205531"/>
                  <a:gd name="connsiteY6" fmla="*/ 325614 h 843139"/>
                  <a:gd name="connsiteX7" fmla="*/ 153687 w 2205531"/>
                  <a:gd name="connsiteY7" fmla="*/ 0 h 843139"/>
                  <a:gd name="connsiteX0" fmla="*/ 153687 w 2205531"/>
                  <a:gd name="connsiteY0" fmla="*/ 0 h 843139"/>
                  <a:gd name="connsiteX1" fmla="*/ 1690387 w 2205531"/>
                  <a:gd name="connsiteY1" fmla="*/ 2205 h 843139"/>
                  <a:gd name="connsiteX2" fmla="*/ 2205531 w 2205531"/>
                  <a:gd name="connsiteY2" fmla="*/ 839964 h 843139"/>
                  <a:gd name="connsiteX3" fmla="*/ 235356 w 2205531"/>
                  <a:gd name="connsiteY3" fmla="*/ 843139 h 843139"/>
                  <a:gd name="connsiteX4" fmla="*/ 199461 w 2205531"/>
                  <a:gd name="connsiteY4" fmla="*/ 501032 h 843139"/>
                  <a:gd name="connsiteX5" fmla="*/ 229 w 2205531"/>
                  <a:gd name="connsiteY5" fmla="*/ 420864 h 843139"/>
                  <a:gd name="connsiteX6" fmla="*/ 184379 w 2205531"/>
                  <a:gd name="connsiteY6" fmla="*/ 325614 h 843139"/>
                  <a:gd name="connsiteX7" fmla="*/ 153687 w 2205531"/>
                  <a:gd name="connsiteY7" fmla="*/ 0 h 843139"/>
                  <a:gd name="connsiteX0" fmla="*/ 153687 w 2205531"/>
                  <a:gd name="connsiteY0" fmla="*/ 176 h 840934"/>
                  <a:gd name="connsiteX1" fmla="*/ 1690387 w 2205531"/>
                  <a:gd name="connsiteY1" fmla="*/ 0 h 840934"/>
                  <a:gd name="connsiteX2" fmla="*/ 2205531 w 2205531"/>
                  <a:gd name="connsiteY2" fmla="*/ 837759 h 840934"/>
                  <a:gd name="connsiteX3" fmla="*/ 235356 w 2205531"/>
                  <a:gd name="connsiteY3" fmla="*/ 840934 h 840934"/>
                  <a:gd name="connsiteX4" fmla="*/ 199461 w 2205531"/>
                  <a:gd name="connsiteY4" fmla="*/ 498827 h 840934"/>
                  <a:gd name="connsiteX5" fmla="*/ 229 w 2205531"/>
                  <a:gd name="connsiteY5" fmla="*/ 418659 h 840934"/>
                  <a:gd name="connsiteX6" fmla="*/ 184379 w 2205531"/>
                  <a:gd name="connsiteY6" fmla="*/ 323409 h 840934"/>
                  <a:gd name="connsiteX7" fmla="*/ 153687 w 2205531"/>
                  <a:gd name="connsiteY7" fmla="*/ 176 h 840934"/>
                  <a:gd name="connsiteX0" fmla="*/ 153687 w 2203149"/>
                  <a:gd name="connsiteY0" fmla="*/ 176 h 840934"/>
                  <a:gd name="connsiteX1" fmla="*/ 1690387 w 2203149"/>
                  <a:gd name="connsiteY1" fmla="*/ 0 h 840934"/>
                  <a:gd name="connsiteX2" fmla="*/ 2203149 w 2203149"/>
                  <a:gd name="connsiteY2" fmla="*/ 837759 h 840934"/>
                  <a:gd name="connsiteX3" fmla="*/ 235356 w 2203149"/>
                  <a:gd name="connsiteY3" fmla="*/ 840934 h 840934"/>
                  <a:gd name="connsiteX4" fmla="*/ 199461 w 2203149"/>
                  <a:gd name="connsiteY4" fmla="*/ 498827 h 840934"/>
                  <a:gd name="connsiteX5" fmla="*/ 229 w 2203149"/>
                  <a:gd name="connsiteY5" fmla="*/ 418659 h 840934"/>
                  <a:gd name="connsiteX6" fmla="*/ 184379 w 2203149"/>
                  <a:gd name="connsiteY6" fmla="*/ 323409 h 840934"/>
                  <a:gd name="connsiteX7" fmla="*/ 153687 w 2203149"/>
                  <a:gd name="connsiteY7" fmla="*/ 176 h 840934"/>
                  <a:gd name="connsiteX0" fmla="*/ 153687 w 2203149"/>
                  <a:gd name="connsiteY0" fmla="*/ 176 h 840934"/>
                  <a:gd name="connsiteX1" fmla="*/ 1688006 w 2203149"/>
                  <a:gd name="connsiteY1" fmla="*/ 0 h 840934"/>
                  <a:gd name="connsiteX2" fmla="*/ 2203149 w 2203149"/>
                  <a:gd name="connsiteY2" fmla="*/ 837759 h 840934"/>
                  <a:gd name="connsiteX3" fmla="*/ 235356 w 2203149"/>
                  <a:gd name="connsiteY3" fmla="*/ 840934 h 840934"/>
                  <a:gd name="connsiteX4" fmla="*/ 199461 w 2203149"/>
                  <a:gd name="connsiteY4" fmla="*/ 498827 h 840934"/>
                  <a:gd name="connsiteX5" fmla="*/ 229 w 2203149"/>
                  <a:gd name="connsiteY5" fmla="*/ 418659 h 840934"/>
                  <a:gd name="connsiteX6" fmla="*/ 184379 w 2203149"/>
                  <a:gd name="connsiteY6" fmla="*/ 323409 h 840934"/>
                  <a:gd name="connsiteX7" fmla="*/ 153687 w 2203149"/>
                  <a:gd name="connsiteY7" fmla="*/ 176 h 840934"/>
                  <a:gd name="connsiteX0" fmla="*/ 153687 w 2203149"/>
                  <a:gd name="connsiteY0" fmla="*/ 618 h 841376"/>
                  <a:gd name="connsiteX1" fmla="*/ 357419 w 2203149"/>
                  <a:gd name="connsiteY1" fmla="*/ 0 h 841376"/>
                  <a:gd name="connsiteX2" fmla="*/ 1688006 w 2203149"/>
                  <a:gd name="connsiteY2" fmla="*/ 442 h 841376"/>
                  <a:gd name="connsiteX3" fmla="*/ 2203149 w 2203149"/>
                  <a:gd name="connsiteY3" fmla="*/ 838201 h 841376"/>
                  <a:gd name="connsiteX4" fmla="*/ 235356 w 2203149"/>
                  <a:gd name="connsiteY4" fmla="*/ 841376 h 841376"/>
                  <a:gd name="connsiteX5" fmla="*/ 199461 w 2203149"/>
                  <a:gd name="connsiteY5" fmla="*/ 499269 h 841376"/>
                  <a:gd name="connsiteX6" fmla="*/ 229 w 2203149"/>
                  <a:gd name="connsiteY6" fmla="*/ 419101 h 841376"/>
                  <a:gd name="connsiteX7" fmla="*/ 184379 w 2203149"/>
                  <a:gd name="connsiteY7" fmla="*/ 323851 h 841376"/>
                  <a:gd name="connsiteX8" fmla="*/ 153687 w 2203149"/>
                  <a:gd name="connsiteY8" fmla="*/ 618 h 841376"/>
                  <a:gd name="connsiteX0" fmla="*/ 153687 w 2203149"/>
                  <a:gd name="connsiteY0" fmla="*/ 618 h 841376"/>
                  <a:gd name="connsiteX1" fmla="*/ 357419 w 2203149"/>
                  <a:gd name="connsiteY1" fmla="*/ 0 h 841376"/>
                  <a:gd name="connsiteX2" fmla="*/ 505056 w 2203149"/>
                  <a:gd name="connsiteY2" fmla="*/ 0 h 841376"/>
                  <a:gd name="connsiteX3" fmla="*/ 1688006 w 2203149"/>
                  <a:gd name="connsiteY3" fmla="*/ 442 h 841376"/>
                  <a:gd name="connsiteX4" fmla="*/ 2203149 w 2203149"/>
                  <a:gd name="connsiteY4" fmla="*/ 838201 h 841376"/>
                  <a:gd name="connsiteX5" fmla="*/ 235356 w 2203149"/>
                  <a:gd name="connsiteY5" fmla="*/ 841376 h 841376"/>
                  <a:gd name="connsiteX6" fmla="*/ 199461 w 2203149"/>
                  <a:gd name="connsiteY6" fmla="*/ 499269 h 841376"/>
                  <a:gd name="connsiteX7" fmla="*/ 229 w 2203149"/>
                  <a:gd name="connsiteY7" fmla="*/ 419101 h 841376"/>
                  <a:gd name="connsiteX8" fmla="*/ 184379 w 2203149"/>
                  <a:gd name="connsiteY8" fmla="*/ 323851 h 841376"/>
                  <a:gd name="connsiteX9" fmla="*/ 153687 w 2203149"/>
                  <a:gd name="connsiteY9" fmla="*/ 618 h 841376"/>
                  <a:gd name="connsiteX0" fmla="*/ 153687 w 2203149"/>
                  <a:gd name="connsiteY0" fmla="*/ 618 h 841376"/>
                  <a:gd name="connsiteX1" fmla="*/ 357419 w 2203149"/>
                  <a:gd name="connsiteY1" fmla="*/ 0 h 841376"/>
                  <a:gd name="connsiteX2" fmla="*/ 428856 w 2203149"/>
                  <a:gd name="connsiteY2" fmla="*/ 0 h 841376"/>
                  <a:gd name="connsiteX3" fmla="*/ 505056 w 2203149"/>
                  <a:gd name="connsiteY3" fmla="*/ 0 h 841376"/>
                  <a:gd name="connsiteX4" fmla="*/ 1688006 w 2203149"/>
                  <a:gd name="connsiteY4" fmla="*/ 442 h 841376"/>
                  <a:gd name="connsiteX5" fmla="*/ 2203149 w 2203149"/>
                  <a:gd name="connsiteY5" fmla="*/ 838201 h 841376"/>
                  <a:gd name="connsiteX6" fmla="*/ 235356 w 2203149"/>
                  <a:gd name="connsiteY6" fmla="*/ 841376 h 841376"/>
                  <a:gd name="connsiteX7" fmla="*/ 199461 w 2203149"/>
                  <a:gd name="connsiteY7" fmla="*/ 499269 h 841376"/>
                  <a:gd name="connsiteX8" fmla="*/ 229 w 2203149"/>
                  <a:gd name="connsiteY8" fmla="*/ 419101 h 841376"/>
                  <a:gd name="connsiteX9" fmla="*/ 184379 w 2203149"/>
                  <a:gd name="connsiteY9" fmla="*/ 323851 h 841376"/>
                  <a:gd name="connsiteX10" fmla="*/ 153687 w 2203149"/>
                  <a:gd name="connsiteY10" fmla="*/ 618 h 841376"/>
                  <a:gd name="connsiteX0" fmla="*/ 153687 w 2203149"/>
                  <a:gd name="connsiteY0" fmla="*/ 618 h 841376"/>
                  <a:gd name="connsiteX1" fmla="*/ 357419 w 2203149"/>
                  <a:gd name="connsiteY1" fmla="*/ 0 h 841376"/>
                  <a:gd name="connsiteX2" fmla="*/ 428856 w 2203149"/>
                  <a:gd name="connsiteY2" fmla="*/ 0 h 841376"/>
                  <a:gd name="connsiteX3" fmla="*/ 505056 w 2203149"/>
                  <a:gd name="connsiteY3" fmla="*/ 0 h 841376"/>
                  <a:gd name="connsiteX4" fmla="*/ 1138469 w 2203149"/>
                  <a:gd name="connsiteY4" fmla="*/ 0 h 841376"/>
                  <a:gd name="connsiteX5" fmla="*/ 1688006 w 2203149"/>
                  <a:gd name="connsiteY5" fmla="*/ 442 h 841376"/>
                  <a:gd name="connsiteX6" fmla="*/ 2203149 w 2203149"/>
                  <a:gd name="connsiteY6" fmla="*/ 838201 h 841376"/>
                  <a:gd name="connsiteX7" fmla="*/ 235356 w 2203149"/>
                  <a:gd name="connsiteY7" fmla="*/ 841376 h 841376"/>
                  <a:gd name="connsiteX8" fmla="*/ 199461 w 2203149"/>
                  <a:gd name="connsiteY8" fmla="*/ 499269 h 841376"/>
                  <a:gd name="connsiteX9" fmla="*/ 229 w 2203149"/>
                  <a:gd name="connsiteY9" fmla="*/ 419101 h 841376"/>
                  <a:gd name="connsiteX10" fmla="*/ 184379 w 2203149"/>
                  <a:gd name="connsiteY10" fmla="*/ 323851 h 841376"/>
                  <a:gd name="connsiteX11" fmla="*/ 153687 w 2203149"/>
                  <a:gd name="connsiteY11" fmla="*/ 618 h 841376"/>
                  <a:gd name="connsiteX0" fmla="*/ 153687 w 2203149"/>
                  <a:gd name="connsiteY0" fmla="*/ 618 h 841376"/>
                  <a:gd name="connsiteX1" fmla="*/ 357419 w 2203149"/>
                  <a:gd name="connsiteY1" fmla="*/ 0 h 841376"/>
                  <a:gd name="connsiteX2" fmla="*/ 428856 w 2203149"/>
                  <a:gd name="connsiteY2" fmla="*/ 0 h 841376"/>
                  <a:gd name="connsiteX3" fmla="*/ 505056 w 2203149"/>
                  <a:gd name="connsiteY3" fmla="*/ 0 h 841376"/>
                  <a:gd name="connsiteX4" fmla="*/ 1138469 w 2203149"/>
                  <a:gd name="connsiteY4" fmla="*/ 0 h 841376"/>
                  <a:gd name="connsiteX5" fmla="*/ 1309919 w 2203149"/>
                  <a:gd name="connsiteY5" fmla="*/ 0 h 841376"/>
                  <a:gd name="connsiteX6" fmla="*/ 1688006 w 2203149"/>
                  <a:gd name="connsiteY6" fmla="*/ 442 h 841376"/>
                  <a:gd name="connsiteX7" fmla="*/ 2203149 w 2203149"/>
                  <a:gd name="connsiteY7" fmla="*/ 838201 h 841376"/>
                  <a:gd name="connsiteX8" fmla="*/ 235356 w 2203149"/>
                  <a:gd name="connsiteY8" fmla="*/ 841376 h 841376"/>
                  <a:gd name="connsiteX9" fmla="*/ 199461 w 2203149"/>
                  <a:gd name="connsiteY9" fmla="*/ 499269 h 841376"/>
                  <a:gd name="connsiteX10" fmla="*/ 229 w 2203149"/>
                  <a:gd name="connsiteY10" fmla="*/ 419101 h 841376"/>
                  <a:gd name="connsiteX11" fmla="*/ 184379 w 2203149"/>
                  <a:gd name="connsiteY11" fmla="*/ 323851 h 841376"/>
                  <a:gd name="connsiteX12" fmla="*/ 153687 w 2203149"/>
                  <a:gd name="connsiteY12" fmla="*/ 618 h 841376"/>
                  <a:gd name="connsiteX0" fmla="*/ 153687 w 2203149"/>
                  <a:gd name="connsiteY0" fmla="*/ 618 h 841376"/>
                  <a:gd name="connsiteX1" fmla="*/ 357419 w 2203149"/>
                  <a:gd name="connsiteY1" fmla="*/ 0 h 841376"/>
                  <a:gd name="connsiteX2" fmla="*/ 428856 w 2203149"/>
                  <a:gd name="connsiteY2" fmla="*/ 0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38469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26575 w 2203149"/>
                  <a:gd name="connsiteY5" fmla="*/ 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50 w 2203149"/>
                  <a:gd name="connsiteY5" fmla="*/ 180975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50 w 2203149"/>
                  <a:gd name="connsiteY5" fmla="*/ 180975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50 w 2203149"/>
                  <a:gd name="connsiteY5" fmla="*/ 180975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50 w 2203149"/>
                  <a:gd name="connsiteY5" fmla="*/ 180975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2768 w 2203149"/>
                  <a:gd name="connsiteY5" fmla="*/ 185738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2768 w 2203149"/>
                  <a:gd name="connsiteY5" fmla="*/ 185738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499269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0386 w 2203149"/>
                  <a:gd name="connsiteY5" fmla="*/ 183357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5999 w 2203149"/>
                  <a:gd name="connsiteY2" fmla="*/ 164306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8380 w 2203149"/>
                  <a:gd name="connsiteY2" fmla="*/ 169069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8380 w 2203149"/>
                  <a:gd name="connsiteY2" fmla="*/ 169069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8380 w 2203149"/>
                  <a:gd name="connsiteY2" fmla="*/ 169069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688006 w 2203149"/>
                  <a:gd name="connsiteY7" fmla="*/ 442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153687 w 2203149"/>
                  <a:gd name="connsiteY0" fmla="*/ 618 h 841376"/>
                  <a:gd name="connsiteX1" fmla="*/ 357419 w 2203149"/>
                  <a:gd name="connsiteY1" fmla="*/ 0 h 841376"/>
                  <a:gd name="connsiteX2" fmla="*/ 438380 w 2203149"/>
                  <a:gd name="connsiteY2" fmla="*/ 169069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751838 w 2203149"/>
                  <a:gd name="connsiteY7" fmla="*/ 8630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153687 w 2203149"/>
                  <a:gd name="connsiteY13" fmla="*/ 618 h 841376"/>
                  <a:gd name="connsiteX0" fmla="*/ 30582 w 2203149"/>
                  <a:gd name="connsiteY0" fmla="*/ 618 h 841376"/>
                  <a:gd name="connsiteX1" fmla="*/ 357419 w 2203149"/>
                  <a:gd name="connsiteY1" fmla="*/ 0 h 841376"/>
                  <a:gd name="connsiteX2" fmla="*/ 438380 w 2203149"/>
                  <a:gd name="connsiteY2" fmla="*/ 169069 h 841376"/>
                  <a:gd name="connsiteX3" fmla="*/ 505056 w 2203149"/>
                  <a:gd name="connsiteY3" fmla="*/ 0 h 841376"/>
                  <a:gd name="connsiteX4" fmla="*/ 1159900 w 2203149"/>
                  <a:gd name="connsiteY4" fmla="*/ 0 h 841376"/>
                  <a:gd name="connsiteX5" fmla="*/ 1255149 w 2203149"/>
                  <a:gd name="connsiteY5" fmla="*/ 188120 h 841376"/>
                  <a:gd name="connsiteX6" fmla="*/ 1309919 w 2203149"/>
                  <a:gd name="connsiteY6" fmla="*/ 0 h 841376"/>
                  <a:gd name="connsiteX7" fmla="*/ 1751838 w 2203149"/>
                  <a:gd name="connsiteY7" fmla="*/ 8630 h 841376"/>
                  <a:gd name="connsiteX8" fmla="*/ 2203149 w 2203149"/>
                  <a:gd name="connsiteY8" fmla="*/ 838201 h 841376"/>
                  <a:gd name="connsiteX9" fmla="*/ 235356 w 2203149"/>
                  <a:gd name="connsiteY9" fmla="*/ 841376 h 841376"/>
                  <a:gd name="connsiteX10" fmla="*/ 199461 w 2203149"/>
                  <a:gd name="connsiteY10" fmla="*/ 501650 h 841376"/>
                  <a:gd name="connsiteX11" fmla="*/ 229 w 2203149"/>
                  <a:gd name="connsiteY11" fmla="*/ 419101 h 841376"/>
                  <a:gd name="connsiteX12" fmla="*/ 184379 w 2203149"/>
                  <a:gd name="connsiteY12" fmla="*/ 323851 h 841376"/>
                  <a:gd name="connsiteX13" fmla="*/ 30582 w 2203149"/>
                  <a:gd name="connsiteY13" fmla="*/ 618 h 841376"/>
                  <a:gd name="connsiteX0" fmla="*/ 205969 w 2378536"/>
                  <a:gd name="connsiteY0" fmla="*/ 618 h 841376"/>
                  <a:gd name="connsiteX1" fmla="*/ 532806 w 2378536"/>
                  <a:gd name="connsiteY1" fmla="*/ 0 h 841376"/>
                  <a:gd name="connsiteX2" fmla="*/ 613767 w 2378536"/>
                  <a:gd name="connsiteY2" fmla="*/ 169069 h 841376"/>
                  <a:gd name="connsiteX3" fmla="*/ 680443 w 2378536"/>
                  <a:gd name="connsiteY3" fmla="*/ 0 h 841376"/>
                  <a:gd name="connsiteX4" fmla="*/ 1335287 w 2378536"/>
                  <a:gd name="connsiteY4" fmla="*/ 0 h 841376"/>
                  <a:gd name="connsiteX5" fmla="*/ 1430536 w 2378536"/>
                  <a:gd name="connsiteY5" fmla="*/ 188120 h 841376"/>
                  <a:gd name="connsiteX6" fmla="*/ 1485306 w 2378536"/>
                  <a:gd name="connsiteY6" fmla="*/ 0 h 841376"/>
                  <a:gd name="connsiteX7" fmla="*/ 1927225 w 2378536"/>
                  <a:gd name="connsiteY7" fmla="*/ 8630 h 841376"/>
                  <a:gd name="connsiteX8" fmla="*/ 2378536 w 2378536"/>
                  <a:gd name="connsiteY8" fmla="*/ 838201 h 841376"/>
                  <a:gd name="connsiteX9" fmla="*/ 410743 w 2378536"/>
                  <a:gd name="connsiteY9" fmla="*/ 841376 h 841376"/>
                  <a:gd name="connsiteX10" fmla="*/ 374848 w 2378536"/>
                  <a:gd name="connsiteY10" fmla="*/ 501650 h 841376"/>
                  <a:gd name="connsiteX11" fmla="*/ 78 w 2378536"/>
                  <a:gd name="connsiteY11" fmla="*/ 428313 h 841376"/>
                  <a:gd name="connsiteX12" fmla="*/ 359766 w 2378536"/>
                  <a:gd name="connsiteY12" fmla="*/ 323851 h 841376"/>
                  <a:gd name="connsiteX13" fmla="*/ 205969 w 2378536"/>
                  <a:gd name="connsiteY13" fmla="*/ 618 h 841376"/>
                  <a:gd name="connsiteX0" fmla="*/ 206110 w 2378677"/>
                  <a:gd name="connsiteY0" fmla="*/ 618 h 841376"/>
                  <a:gd name="connsiteX1" fmla="*/ 532947 w 2378677"/>
                  <a:gd name="connsiteY1" fmla="*/ 0 h 841376"/>
                  <a:gd name="connsiteX2" fmla="*/ 613908 w 2378677"/>
                  <a:gd name="connsiteY2" fmla="*/ 169069 h 841376"/>
                  <a:gd name="connsiteX3" fmla="*/ 680584 w 2378677"/>
                  <a:gd name="connsiteY3" fmla="*/ 0 h 841376"/>
                  <a:gd name="connsiteX4" fmla="*/ 1335428 w 2378677"/>
                  <a:gd name="connsiteY4" fmla="*/ 0 h 841376"/>
                  <a:gd name="connsiteX5" fmla="*/ 1430677 w 2378677"/>
                  <a:gd name="connsiteY5" fmla="*/ 188120 h 841376"/>
                  <a:gd name="connsiteX6" fmla="*/ 1485447 w 2378677"/>
                  <a:gd name="connsiteY6" fmla="*/ 0 h 841376"/>
                  <a:gd name="connsiteX7" fmla="*/ 1927366 w 2378677"/>
                  <a:gd name="connsiteY7" fmla="*/ 8630 h 841376"/>
                  <a:gd name="connsiteX8" fmla="*/ 2378677 w 2378677"/>
                  <a:gd name="connsiteY8" fmla="*/ 838201 h 841376"/>
                  <a:gd name="connsiteX9" fmla="*/ 410884 w 2378677"/>
                  <a:gd name="connsiteY9" fmla="*/ 841376 h 841376"/>
                  <a:gd name="connsiteX10" fmla="*/ 374989 w 2378677"/>
                  <a:gd name="connsiteY10" fmla="*/ 501650 h 841376"/>
                  <a:gd name="connsiteX11" fmla="*/ 219 w 2378677"/>
                  <a:gd name="connsiteY11" fmla="*/ 428313 h 841376"/>
                  <a:gd name="connsiteX12" fmla="*/ 188928 w 2378677"/>
                  <a:gd name="connsiteY12" fmla="*/ 326922 h 841376"/>
                  <a:gd name="connsiteX13" fmla="*/ 206110 w 2378677"/>
                  <a:gd name="connsiteY13" fmla="*/ 618 h 841376"/>
                  <a:gd name="connsiteX0" fmla="*/ 206110 w 2378677"/>
                  <a:gd name="connsiteY0" fmla="*/ 618 h 841376"/>
                  <a:gd name="connsiteX1" fmla="*/ 532947 w 2378677"/>
                  <a:gd name="connsiteY1" fmla="*/ 0 h 841376"/>
                  <a:gd name="connsiteX2" fmla="*/ 613908 w 2378677"/>
                  <a:gd name="connsiteY2" fmla="*/ 169069 h 841376"/>
                  <a:gd name="connsiteX3" fmla="*/ 680584 w 2378677"/>
                  <a:gd name="connsiteY3" fmla="*/ 0 h 841376"/>
                  <a:gd name="connsiteX4" fmla="*/ 1335428 w 2378677"/>
                  <a:gd name="connsiteY4" fmla="*/ 0 h 841376"/>
                  <a:gd name="connsiteX5" fmla="*/ 1430677 w 2378677"/>
                  <a:gd name="connsiteY5" fmla="*/ 188120 h 841376"/>
                  <a:gd name="connsiteX6" fmla="*/ 1485447 w 2378677"/>
                  <a:gd name="connsiteY6" fmla="*/ 0 h 841376"/>
                  <a:gd name="connsiteX7" fmla="*/ 1927366 w 2378677"/>
                  <a:gd name="connsiteY7" fmla="*/ 8630 h 841376"/>
                  <a:gd name="connsiteX8" fmla="*/ 2378677 w 2378677"/>
                  <a:gd name="connsiteY8" fmla="*/ 838201 h 841376"/>
                  <a:gd name="connsiteX9" fmla="*/ 410884 w 2378677"/>
                  <a:gd name="connsiteY9" fmla="*/ 841376 h 841376"/>
                  <a:gd name="connsiteX10" fmla="*/ 176654 w 2378677"/>
                  <a:gd name="connsiteY10" fmla="*/ 520075 h 841376"/>
                  <a:gd name="connsiteX11" fmla="*/ 219 w 2378677"/>
                  <a:gd name="connsiteY11" fmla="*/ 428313 h 841376"/>
                  <a:gd name="connsiteX12" fmla="*/ 188928 w 2378677"/>
                  <a:gd name="connsiteY12" fmla="*/ 326922 h 841376"/>
                  <a:gd name="connsiteX13" fmla="*/ 206110 w 2378677"/>
                  <a:gd name="connsiteY13" fmla="*/ 618 h 841376"/>
                  <a:gd name="connsiteX0" fmla="*/ 206110 w 2378677"/>
                  <a:gd name="connsiteY0" fmla="*/ 618 h 838306"/>
                  <a:gd name="connsiteX1" fmla="*/ 532947 w 2378677"/>
                  <a:gd name="connsiteY1" fmla="*/ 0 h 838306"/>
                  <a:gd name="connsiteX2" fmla="*/ 613908 w 2378677"/>
                  <a:gd name="connsiteY2" fmla="*/ 169069 h 838306"/>
                  <a:gd name="connsiteX3" fmla="*/ 680584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13908 w 2378677"/>
                  <a:gd name="connsiteY2" fmla="*/ 169069 h 838306"/>
                  <a:gd name="connsiteX3" fmla="*/ 680584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13908 w 2378677"/>
                  <a:gd name="connsiteY2" fmla="*/ 169069 h 838306"/>
                  <a:gd name="connsiteX3" fmla="*/ 728458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13908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41264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41264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71702 w 2378677"/>
                  <a:gd name="connsiteY1" fmla="*/ 0 h 838306"/>
                  <a:gd name="connsiteX2" fmla="*/ 641264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41264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70901 w 2378677"/>
                  <a:gd name="connsiteY2" fmla="*/ 169069 h 838306"/>
                  <a:gd name="connsiteX3" fmla="*/ 691982 w 2378677"/>
                  <a:gd name="connsiteY3" fmla="*/ 307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70901 w 2378677"/>
                  <a:gd name="connsiteY2" fmla="*/ 169069 h 838306"/>
                  <a:gd name="connsiteX3" fmla="*/ 707941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70901 w 2378677"/>
                  <a:gd name="connsiteY2" fmla="*/ 169069 h 838306"/>
                  <a:gd name="connsiteX3" fmla="*/ 707941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68622 w 2378677"/>
                  <a:gd name="connsiteY2" fmla="*/ 165999 h 838306"/>
                  <a:gd name="connsiteX3" fmla="*/ 707941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06110 w 2378677"/>
                  <a:gd name="connsiteY0" fmla="*/ 618 h 838306"/>
                  <a:gd name="connsiteX1" fmla="*/ 585380 w 2378677"/>
                  <a:gd name="connsiteY1" fmla="*/ 0 h 838306"/>
                  <a:gd name="connsiteX2" fmla="*/ 668622 w 2378677"/>
                  <a:gd name="connsiteY2" fmla="*/ 165999 h 838306"/>
                  <a:gd name="connsiteX3" fmla="*/ 707941 w 2378677"/>
                  <a:gd name="connsiteY3" fmla="*/ 0 h 838306"/>
                  <a:gd name="connsiteX4" fmla="*/ 1335428 w 2378677"/>
                  <a:gd name="connsiteY4" fmla="*/ 0 h 838306"/>
                  <a:gd name="connsiteX5" fmla="*/ 1430677 w 2378677"/>
                  <a:gd name="connsiteY5" fmla="*/ 188120 h 838306"/>
                  <a:gd name="connsiteX6" fmla="*/ 1485447 w 2378677"/>
                  <a:gd name="connsiteY6" fmla="*/ 0 h 838306"/>
                  <a:gd name="connsiteX7" fmla="*/ 1927366 w 2378677"/>
                  <a:gd name="connsiteY7" fmla="*/ 8630 h 838306"/>
                  <a:gd name="connsiteX8" fmla="*/ 2378677 w 2378677"/>
                  <a:gd name="connsiteY8" fmla="*/ 838201 h 838306"/>
                  <a:gd name="connsiteX9" fmla="*/ 157837 w 2378677"/>
                  <a:gd name="connsiteY9" fmla="*/ 838306 h 838306"/>
                  <a:gd name="connsiteX10" fmla="*/ 176654 w 2378677"/>
                  <a:gd name="connsiteY10" fmla="*/ 520075 h 838306"/>
                  <a:gd name="connsiteX11" fmla="*/ 219 w 2378677"/>
                  <a:gd name="connsiteY11" fmla="*/ 428313 h 838306"/>
                  <a:gd name="connsiteX12" fmla="*/ 188928 w 2378677"/>
                  <a:gd name="connsiteY12" fmla="*/ 326922 h 838306"/>
                  <a:gd name="connsiteX13" fmla="*/ 206110 w 2378677"/>
                  <a:gd name="connsiteY13" fmla="*/ 618 h 838306"/>
                  <a:gd name="connsiteX0" fmla="*/ 219787 w 2378677"/>
                  <a:gd name="connsiteY0" fmla="*/ 0 h 840759"/>
                  <a:gd name="connsiteX1" fmla="*/ 585380 w 2378677"/>
                  <a:gd name="connsiteY1" fmla="*/ 2453 h 840759"/>
                  <a:gd name="connsiteX2" fmla="*/ 668622 w 2378677"/>
                  <a:gd name="connsiteY2" fmla="*/ 168452 h 840759"/>
                  <a:gd name="connsiteX3" fmla="*/ 707941 w 2378677"/>
                  <a:gd name="connsiteY3" fmla="*/ 2453 h 840759"/>
                  <a:gd name="connsiteX4" fmla="*/ 1335428 w 2378677"/>
                  <a:gd name="connsiteY4" fmla="*/ 2453 h 840759"/>
                  <a:gd name="connsiteX5" fmla="*/ 1430677 w 2378677"/>
                  <a:gd name="connsiteY5" fmla="*/ 190573 h 840759"/>
                  <a:gd name="connsiteX6" fmla="*/ 1485447 w 2378677"/>
                  <a:gd name="connsiteY6" fmla="*/ 2453 h 840759"/>
                  <a:gd name="connsiteX7" fmla="*/ 1927366 w 2378677"/>
                  <a:gd name="connsiteY7" fmla="*/ 11083 h 840759"/>
                  <a:gd name="connsiteX8" fmla="*/ 2378677 w 2378677"/>
                  <a:gd name="connsiteY8" fmla="*/ 840654 h 840759"/>
                  <a:gd name="connsiteX9" fmla="*/ 157837 w 2378677"/>
                  <a:gd name="connsiteY9" fmla="*/ 840759 h 840759"/>
                  <a:gd name="connsiteX10" fmla="*/ 176654 w 2378677"/>
                  <a:gd name="connsiteY10" fmla="*/ 522528 h 840759"/>
                  <a:gd name="connsiteX11" fmla="*/ 219 w 2378677"/>
                  <a:gd name="connsiteY11" fmla="*/ 430766 h 840759"/>
                  <a:gd name="connsiteX12" fmla="*/ 188928 w 2378677"/>
                  <a:gd name="connsiteY12" fmla="*/ 329375 h 840759"/>
                  <a:gd name="connsiteX13" fmla="*/ 219787 w 2378677"/>
                  <a:gd name="connsiteY13" fmla="*/ 0 h 840759"/>
                  <a:gd name="connsiteX0" fmla="*/ 219787 w 2378677"/>
                  <a:gd name="connsiteY0" fmla="*/ 0 h 840655"/>
                  <a:gd name="connsiteX1" fmla="*/ 585380 w 2378677"/>
                  <a:gd name="connsiteY1" fmla="*/ 2453 h 840655"/>
                  <a:gd name="connsiteX2" fmla="*/ 668622 w 2378677"/>
                  <a:gd name="connsiteY2" fmla="*/ 168452 h 840655"/>
                  <a:gd name="connsiteX3" fmla="*/ 707941 w 2378677"/>
                  <a:gd name="connsiteY3" fmla="*/ 2453 h 840655"/>
                  <a:gd name="connsiteX4" fmla="*/ 1335428 w 2378677"/>
                  <a:gd name="connsiteY4" fmla="*/ 2453 h 840655"/>
                  <a:gd name="connsiteX5" fmla="*/ 1430677 w 2378677"/>
                  <a:gd name="connsiteY5" fmla="*/ 190573 h 840655"/>
                  <a:gd name="connsiteX6" fmla="*/ 1485447 w 2378677"/>
                  <a:gd name="connsiteY6" fmla="*/ 2453 h 840655"/>
                  <a:gd name="connsiteX7" fmla="*/ 1927366 w 2378677"/>
                  <a:gd name="connsiteY7" fmla="*/ 11083 h 840655"/>
                  <a:gd name="connsiteX8" fmla="*/ 2378677 w 2378677"/>
                  <a:gd name="connsiteY8" fmla="*/ 840654 h 840655"/>
                  <a:gd name="connsiteX9" fmla="*/ 176074 w 2378677"/>
                  <a:gd name="connsiteY9" fmla="*/ 834618 h 840655"/>
                  <a:gd name="connsiteX10" fmla="*/ 176654 w 2378677"/>
                  <a:gd name="connsiteY10" fmla="*/ 522528 h 840655"/>
                  <a:gd name="connsiteX11" fmla="*/ 219 w 2378677"/>
                  <a:gd name="connsiteY11" fmla="*/ 430766 h 840655"/>
                  <a:gd name="connsiteX12" fmla="*/ 188928 w 2378677"/>
                  <a:gd name="connsiteY12" fmla="*/ 329375 h 840655"/>
                  <a:gd name="connsiteX13" fmla="*/ 219787 w 2378677"/>
                  <a:gd name="connsiteY13" fmla="*/ 0 h 840655"/>
                  <a:gd name="connsiteX0" fmla="*/ 219787 w 2378677"/>
                  <a:gd name="connsiteY0" fmla="*/ 0 h 840654"/>
                  <a:gd name="connsiteX1" fmla="*/ 585380 w 2378677"/>
                  <a:gd name="connsiteY1" fmla="*/ 2453 h 840654"/>
                  <a:gd name="connsiteX2" fmla="*/ 668622 w 2378677"/>
                  <a:gd name="connsiteY2" fmla="*/ 168452 h 840654"/>
                  <a:gd name="connsiteX3" fmla="*/ 707941 w 2378677"/>
                  <a:gd name="connsiteY3" fmla="*/ 2453 h 840654"/>
                  <a:gd name="connsiteX4" fmla="*/ 1335428 w 2378677"/>
                  <a:gd name="connsiteY4" fmla="*/ 2453 h 840654"/>
                  <a:gd name="connsiteX5" fmla="*/ 1430677 w 2378677"/>
                  <a:gd name="connsiteY5" fmla="*/ 190573 h 840654"/>
                  <a:gd name="connsiteX6" fmla="*/ 1485447 w 2378677"/>
                  <a:gd name="connsiteY6" fmla="*/ 2453 h 840654"/>
                  <a:gd name="connsiteX7" fmla="*/ 1927366 w 2378677"/>
                  <a:gd name="connsiteY7" fmla="*/ 11083 h 840654"/>
                  <a:gd name="connsiteX8" fmla="*/ 2378677 w 2378677"/>
                  <a:gd name="connsiteY8" fmla="*/ 840654 h 840654"/>
                  <a:gd name="connsiteX9" fmla="*/ 176074 w 2378677"/>
                  <a:gd name="connsiteY9" fmla="*/ 834618 h 840654"/>
                  <a:gd name="connsiteX10" fmla="*/ 194891 w 2378677"/>
                  <a:gd name="connsiteY10" fmla="*/ 513316 h 840654"/>
                  <a:gd name="connsiteX11" fmla="*/ 219 w 2378677"/>
                  <a:gd name="connsiteY11" fmla="*/ 430766 h 840654"/>
                  <a:gd name="connsiteX12" fmla="*/ 188928 w 2378677"/>
                  <a:gd name="connsiteY12" fmla="*/ 329375 h 840654"/>
                  <a:gd name="connsiteX13" fmla="*/ 219787 w 2378677"/>
                  <a:gd name="connsiteY13" fmla="*/ 0 h 840654"/>
                  <a:gd name="connsiteX0" fmla="*/ 219757 w 2378647"/>
                  <a:gd name="connsiteY0" fmla="*/ 0 h 840654"/>
                  <a:gd name="connsiteX1" fmla="*/ 585350 w 2378647"/>
                  <a:gd name="connsiteY1" fmla="*/ 2453 h 840654"/>
                  <a:gd name="connsiteX2" fmla="*/ 668592 w 2378647"/>
                  <a:gd name="connsiteY2" fmla="*/ 168452 h 840654"/>
                  <a:gd name="connsiteX3" fmla="*/ 707911 w 2378647"/>
                  <a:gd name="connsiteY3" fmla="*/ 2453 h 840654"/>
                  <a:gd name="connsiteX4" fmla="*/ 1335398 w 2378647"/>
                  <a:gd name="connsiteY4" fmla="*/ 2453 h 840654"/>
                  <a:gd name="connsiteX5" fmla="*/ 1430647 w 2378647"/>
                  <a:gd name="connsiteY5" fmla="*/ 190573 h 840654"/>
                  <a:gd name="connsiteX6" fmla="*/ 1485417 w 2378647"/>
                  <a:gd name="connsiteY6" fmla="*/ 2453 h 840654"/>
                  <a:gd name="connsiteX7" fmla="*/ 1927336 w 2378647"/>
                  <a:gd name="connsiteY7" fmla="*/ 11083 h 840654"/>
                  <a:gd name="connsiteX8" fmla="*/ 2378647 w 2378647"/>
                  <a:gd name="connsiteY8" fmla="*/ 840654 h 840654"/>
                  <a:gd name="connsiteX9" fmla="*/ 176044 w 2378647"/>
                  <a:gd name="connsiteY9" fmla="*/ 834618 h 840654"/>
                  <a:gd name="connsiteX10" fmla="*/ 194861 w 2378647"/>
                  <a:gd name="connsiteY10" fmla="*/ 513316 h 840654"/>
                  <a:gd name="connsiteX11" fmla="*/ 189 w 2378647"/>
                  <a:gd name="connsiteY11" fmla="*/ 430766 h 840654"/>
                  <a:gd name="connsiteX12" fmla="*/ 204856 w 2378647"/>
                  <a:gd name="connsiteY12" fmla="*/ 320163 h 840654"/>
                  <a:gd name="connsiteX13" fmla="*/ 219757 w 2378647"/>
                  <a:gd name="connsiteY13" fmla="*/ 0 h 840654"/>
                  <a:gd name="connsiteX0" fmla="*/ 201556 w 2360446"/>
                  <a:gd name="connsiteY0" fmla="*/ 0 h 840654"/>
                  <a:gd name="connsiteX1" fmla="*/ 567149 w 2360446"/>
                  <a:gd name="connsiteY1" fmla="*/ 2453 h 840654"/>
                  <a:gd name="connsiteX2" fmla="*/ 650391 w 2360446"/>
                  <a:gd name="connsiteY2" fmla="*/ 168452 h 840654"/>
                  <a:gd name="connsiteX3" fmla="*/ 689710 w 2360446"/>
                  <a:gd name="connsiteY3" fmla="*/ 2453 h 840654"/>
                  <a:gd name="connsiteX4" fmla="*/ 1317197 w 2360446"/>
                  <a:gd name="connsiteY4" fmla="*/ 2453 h 840654"/>
                  <a:gd name="connsiteX5" fmla="*/ 1412446 w 2360446"/>
                  <a:gd name="connsiteY5" fmla="*/ 190573 h 840654"/>
                  <a:gd name="connsiteX6" fmla="*/ 1467216 w 2360446"/>
                  <a:gd name="connsiteY6" fmla="*/ 2453 h 840654"/>
                  <a:gd name="connsiteX7" fmla="*/ 1909135 w 2360446"/>
                  <a:gd name="connsiteY7" fmla="*/ 11083 h 840654"/>
                  <a:gd name="connsiteX8" fmla="*/ 2360446 w 2360446"/>
                  <a:gd name="connsiteY8" fmla="*/ 840654 h 840654"/>
                  <a:gd name="connsiteX9" fmla="*/ 157843 w 2360446"/>
                  <a:gd name="connsiteY9" fmla="*/ 834618 h 840654"/>
                  <a:gd name="connsiteX10" fmla="*/ 176660 w 2360446"/>
                  <a:gd name="connsiteY10" fmla="*/ 513316 h 840654"/>
                  <a:gd name="connsiteX11" fmla="*/ 225 w 2360446"/>
                  <a:gd name="connsiteY11" fmla="*/ 433836 h 840654"/>
                  <a:gd name="connsiteX12" fmla="*/ 186655 w 2360446"/>
                  <a:gd name="connsiteY12" fmla="*/ 320163 h 840654"/>
                  <a:gd name="connsiteX13" fmla="*/ 201556 w 2360446"/>
                  <a:gd name="connsiteY13" fmla="*/ 0 h 840654"/>
                  <a:gd name="connsiteX0" fmla="*/ 202045 w 2360935"/>
                  <a:gd name="connsiteY0" fmla="*/ 0 h 840654"/>
                  <a:gd name="connsiteX1" fmla="*/ 567638 w 2360935"/>
                  <a:gd name="connsiteY1" fmla="*/ 2453 h 840654"/>
                  <a:gd name="connsiteX2" fmla="*/ 650880 w 2360935"/>
                  <a:gd name="connsiteY2" fmla="*/ 168452 h 840654"/>
                  <a:gd name="connsiteX3" fmla="*/ 690199 w 2360935"/>
                  <a:gd name="connsiteY3" fmla="*/ 2453 h 840654"/>
                  <a:gd name="connsiteX4" fmla="*/ 1317686 w 2360935"/>
                  <a:gd name="connsiteY4" fmla="*/ 2453 h 840654"/>
                  <a:gd name="connsiteX5" fmla="*/ 1412935 w 2360935"/>
                  <a:gd name="connsiteY5" fmla="*/ 190573 h 840654"/>
                  <a:gd name="connsiteX6" fmla="*/ 1467705 w 2360935"/>
                  <a:gd name="connsiteY6" fmla="*/ 2453 h 840654"/>
                  <a:gd name="connsiteX7" fmla="*/ 1909624 w 2360935"/>
                  <a:gd name="connsiteY7" fmla="*/ 11083 h 840654"/>
                  <a:gd name="connsiteX8" fmla="*/ 2360935 w 2360935"/>
                  <a:gd name="connsiteY8" fmla="*/ 840654 h 840654"/>
                  <a:gd name="connsiteX9" fmla="*/ 158332 w 2360935"/>
                  <a:gd name="connsiteY9" fmla="*/ 834618 h 840654"/>
                  <a:gd name="connsiteX10" fmla="*/ 177149 w 2360935"/>
                  <a:gd name="connsiteY10" fmla="*/ 513316 h 840654"/>
                  <a:gd name="connsiteX11" fmla="*/ 714 w 2360935"/>
                  <a:gd name="connsiteY11" fmla="*/ 433836 h 840654"/>
                  <a:gd name="connsiteX12" fmla="*/ 187144 w 2360935"/>
                  <a:gd name="connsiteY12" fmla="*/ 320163 h 840654"/>
                  <a:gd name="connsiteX13" fmla="*/ 202045 w 2360935"/>
                  <a:gd name="connsiteY13" fmla="*/ 0 h 840654"/>
                  <a:gd name="connsiteX0" fmla="*/ 202045 w 2360935"/>
                  <a:gd name="connsiteY0" fmla="*/ 0 h 840654"/>
                  <a:gd name="connsiteX1" fmla="*/ 567638 w 2360935"/>
                  <a:gd name="connsiteY1" fmla="*/ 2453 h 840654"/>
                  <a:gd name="connsiteX2" fmla="*/ 650880 w 2360935"/>
                  <a:gd name="connsiteY2" fmla="*/ 168452 h 840654"/>
                  <a:gd name="connsiteX3" fmla="*/ 690199 w 2360935"/>
                  <a:gd name="connsiteY3" fmla="*/ 2453 h 840654"/>
                  <a:gd name="connsiteX4" fmla="*/ 1317686 w 2360935"/>
                  <a:gd name="connsiteY4" fmla="*/ 2453 h 840654"/>
                  <a:gd name="connsiteX5" fmla="*/ 1412935 w 2360935"/>
                  <a:gd name="connsiteY5" fmla="*/ 190573 h 840654"/>
                  <a:gd name="connsiteX6" fmla="*/ 1467705 w 2360935"/>
                  <a:gd name="connsiteY6" fmla="*/ 2453 h 840654"/>
                  <a:gd name="connsiteX7" fmla="*/ 1909624 w 2360935"/>
                  <a:gd name="connsiteY7" fmla="*/ 11083 h 840654"/>
                  <a:gd name="connsiteX8" fmla="*/ 2360935 w 2360935"/>
                  <a:gd name="connsiteY8" fmla="*/ 840654 h 840654"/>
                  <a:gd name="connsiteX9" fmla="*/ 158332 w 2360935"/>
                  <a:gd name="connsiteY9" fmla="*/ 834618 h 840654"/>
                  <a:gd name="connsiteX10" fmla="*/ 177149 w 2360935"/>
                  <a:gd name="connsiteY10" fmla="*/ 513316 h 840654"/>
                  <a:gd name="connsiteX11" fmla="*/ 714 w 2360935"/>
                  <a:gd name="connsiteY11" fmla="*/ 433836 h 840654"/>
                  <a:gd name="connsiteX12" fmla="*/ 187144 w 2360935"/>
                  <a:gd name="connsiteY12" fmla="*/ 320163 h 840654"/>
                  <a:gd name="connsiteX13" fmla="*/ 202045 w 2360935"/>
                  <a:gd name="connsiteY13" fmla="*/ 0 h 840654"/>
                  <a:gd name="connsiteX0" fmla="*/ 202045 w 2360935"/>
                  <a:gd name="connsiteY0" fmla="*/ 0 h 840654"/>
                  <a:gd name="connsiteX1" fmla="*/ 567638 w 2360935"/>
                  <a:gd name="connsiteY1" fmla="*/ 2453 h 840654"/>
                  <a:gd name="connsiteX2" fmla="*/ 650880 w 2360935"/>
                  <a:gd name="connsiteY2" fmla="*/ 168452 h 840654"/>
                  <a:gd name="connsiteX3" fmla="*/ 690199 w 2360935"/>
                  <a:gd name="connsiteY3" fmla="*/ 2453 h 840654"/>
                  <a:gd name="connsiteX4" fmla="*/ 1317686 w 2360935"/>
                  <a:gd name="connsiteY4" fmla="*/ 2453 h 840654"/>
                  <a:gd name="connsiteX5" fmla="*/ 1412935 w 2360935"/>
                  <a:gd name="connsiteY5" fmla="*/ 190573 h 840654"/>
                  <a:gd name="connsiteX6" fmla="*/ 1467705 w 2360935"/>
                  <a:gd name="connsiteY6" fmla="*/ 2453 h 840654"/>
                  <a:gd name="connsiteX7" fmla="*/ 1909624 w 2360935"/>
                  <a:gd name="connsiteY7" fmla="*/ 11083 h 840654"/>
                  <a:gd name="connsiteX8" fmla="*/ 2360935 w 2360935"/>
                  <a:gd name="connsiteY8" fmla="*/ 840654 h 840654"/>
                  <a:gd name="connsiteX9" fmla="*/ 158332 w 2360935"/>
                  <a:gd name="connsiteY9" fmla="*/ 834618 h 840654"/>
                  <a:gd name="connsiteX10" fmla="*/ 177149 w 2360935"/>
                  <a:gd name="connsiteY10" fmla="*/ 513316 h 840654"/>
                  <a:gd name="connsiteX11" fmla="*/ 714 w 2360935"/>
                  <a:gd name="connsiteY11" fmla="*/ 433836 h 840654"/>
                  <a:gd name="connsiteX12" fmla="*/ 187144 w 2360935"/>
                  <a:gd name="connsiteY12" fmla="*/ 320163 h 840654"/>
                  <a:gd name="connsiteX13" fmla="*/ 202045 w 2360935"/>
                  <a:gd name="connsiteY13" fmla="*/ 0 h 840654"/>
                  <a:gd name="connsiteX0" fmla="*/ 202045 w 2386012"/>
                  <a:gd name="connsiteY0" fmla="*/ 0 h 843726"/>
                  <a:gd name="connsiteX1" fmla="*/ 567638 w 2386012"/>
                  <a:gd name="connsiteY1" fmla="*/ 2453 h 843726"/>
                  <a:gd name="connsiteX2" fmla="*/ 650880 w 2386012"/>
                  <a:gd name="connsiteY2" fmla="*/ 168452 h 843726"/>
                  <a:gd name="connsiteX3" fmla="*/ 690199 w 2386012"/>
                  <a:gd name="connsiteY3" fmla="*/ 2453 h 843726"/>
                  <a:gd name="connsiteX4" fmla="*/ 1317686 w 2386012"/>
                  <a:gd name="connsiteY4" fmla="*/ 2453 h 843726"/>
                  <a:gd name="connsiteX5" fmla="*/ 1412935 w 2386012"/>
                  <a:gd name="connsiteY5" fmla="*/ 190573 h 843726"/>
                  <a:gd name="connsiteX6" fmla="*/ 1467705 w 2386012"/>
                  <a:gd name="connsiteY6" fmla="*/ 2453 h 843726"/>
                  <a:gd name="connsiteX7" fmla="*/ 1909624 w 2386012"/>
                  <a:gd name="connsiteY7" fmla="*/ 11083 h 843726"/>
                  <a:gd name="connsiteX8" fmla="*/ 2386012 w 2386012"/>
                  <a:gd name="connsiteY8" fmla="*/ 843726 h 843726"/>
                  <a:gd name="connsiteX9" fmla="*/ 158332 w 2386012"/>
                  <a:gd name="connsiteY9" fmla="*/ 834618 h 843726"/>
                  <a:gd name="connsiteX10" fmla="*/ 177149 w 2386012"/>
                  <a:gd name="connsiteY10" fmla="*/ 513316 h 843726"/>
                  <a:gd name="connsiteX11" fmla="*/ 714 w 2386012"/>
                  <a:gd name="connsiteY11" fmla="*/ 433836 h 843726"/>
                  <a:gd name="connsiteX12" fmla="*/ 187144 w 2386012"/>
                  <a:gd name="connsiteY12" fmla="*/ 320163 h 843726"/>
                  <a:gd name="connsiteX13" fmla="*/ 202045 w 2386012"/>
                  <a:gd name="connsiteY13" fmla="*/ 0 h 843726"/>
                  <a:gd name="connsiteX0" fmla="*/ 202045 w 2381453"/>
                  <a:gd name="connsiteY0" fmla="*/ 0 h 837584"/>
                  <a:gd name="connsiteX1" fmla="*/ 567638 w 2381453"/>
                  <a:gd name="connsiteY1" fmla="*/ 2453 h 837584"/>
                  <a:gd name="connsiteX2" fmla="*/ 650880 w 2381453"/>
                  <a:gd name="connsiteY2" fmla="*/ 168452 h 837584"/>
                  <a:gd name="connsiteX3" fmla="*/ 690199 w 2381453"/>
                  <a:gd name="connsiteY3" fmla="*/ 2453 h 837584"/>
                  <a:gd name="connsiteX4" fmla="*/ 1317686 w 2381453"/>
                  <a:gd name="connsiteY4" fmla="*/ 2453 h 837584"/>
                  <a:gd name="connsiteX5" fmla="*/ 1412935 w 2381453"/>
                  <a:gd name="connsiteY5" fmla="*/ 190573 h 837584"/>
                  <a:gd name="connsiteX6" fmla="*/ 1467705 w 2381453"/>
                  <a:gd name="connsiteY6" fmla="*/ 2453 h 837584"/>
                  <a:gd name="connsiteX7" fmla="*/ 1909624 w 2381453"/>
                  <a:gd name="connsiteY7" fmla="*/ 11083 h 837584"/>
                  <a:gd name="connsiteX8" fmla="*/ 2381453 w 2381453"/>
                  <a:gd name="connsiteY8" fmla="*/ 837584 h 837584"/>
                  <a:gd name="connsiteX9" fmla="*/ 158332 w 2381453"/>
                  <a:gd name="connsiteY9" fmla="*/ 834618 h 837584"/>
                  <a:gd name="connsiteX10" fmla="*/ 177149 w 2381453"/>
                  <a:gd name="connsiteY10" fmla="*/ 513316 h 837584"/>
                  <a:gd name="connsiteX11" fmla="*/ 714 w 2381453"/>
                  <a:gd name="connsiteY11" fmla="*/ 433836 h 837584"/>
                  <a:gd name="connsiteX12" fmla="*/ 187144 w 2381453"/>
                  <a:gd name="connsiteY12" fmla="*/ 320163 h 837584"/>
                  <a:gd name="connsiteX13" fmla="*/ 202045 w 2381453"/>
                  <a:gd name="connsiteY13" fmla="*/ 0 h 837584"/>
                  <a:gd name="connsiteX0" fmla="*/ 202045 w 2372334"/>
                  <a:gd name="connsiteY0" fmla="*/ 0 h 834618"/>
                  <a:gd name="connsiteX1" fmla="*/ 567638 w 2372334"/>
                  <a:gd name="connsiteY1" fmla="*/ 2453 h 834618"/>
                  <a:gd name="connsiteX2" fmla="*/ 650880 w 2372334"/>
                  <a:gd name="connsiteY2" fmla="*/ 168452 h 834618"/>
                  <a:gd name="connsiteX3" fmla="*/ 690199 w 2372334"/>
                  <a:gd name="connsiteY3" fmla="*/ 2453 h 834618"/>
                  <a:gd name="connsiteX4" fmla="*/ 1317686 w 2372334"/>
                  <a:gd name="connsiteY4" fmla="*/ 2453 h 834618"/>
                  <a:gd name="connsiteX5" fmla="*/ 1412935 w 2372334"/>
                  <a:gd name="connsiteY5" fmla="*/ 190573 h 834618"/>
                  <a:gd name="connsiteX6" fmla="*/ 1467705 w 2372334"/>
                  <a:gd name="connsiteY6" fmla="*/ 2453 h 834618"/>
                  <a:gd name="connsiteX7" fmla="*/ 1909624 w 2372334"/>
                  <a:gd name="connsiteY7" fmla="*/ 11083 h 834618"/>
                  <a:gd name="connsiteX8" fmla="*/ 2372334 w 2372334"/>
                  <a:gd name="connsiteY8" fmla="*/ 828372 h 834618"/>
                  <a:gd name="connsiteX9" fmla="*/ 158332 w 2372334"/>
                  <a:gd name="connsiteY9" fmla="*/ 834618 h 834618"/>
                  <a:gd name="connsiteX10" fmla="*/ 177149 w 2372334"/>
                  <a:gd name="connsiteY10" fmla="*/ 513316 h 834618"/>
                  <a:gd name="connsiteX11" fmla="*/ 714 w 2372334"/>
                  <a:gd name="connsiteY11" fmla="*/ 433836 h 834618"/>
                  <a:gd name="connsiteX12" fmla="*/ 187144 w 2372334"/>
                  <a:gd name="connsiteY12" fmla="*/ 320163 h 834618"/>
                  <a:gd name="connsiteX13" fmla="*/ 202045 w 2372334"/>
                  <a:gd name="connsiteY13" fmla="*/ 0 h 834618"/>
                  <a:gd name="connsiteX0" fmla="*/ 202045 w 2376893"/>
                  <a:gd name="connsiteY0" fmla="*/ 0 h 834618"/>
                  <a:gd name="connsiteX1" fmla="*/ 567638 w 2376893"/>
                  <a:gd name="connsiteY1" fmla="*/ 2453 h 834618"/>
                  <a:gd name="connsiteX2" fmla="*/ 650880 w 2376893"/>
                  <a:gd name="connsiteY2" fmla="*/ 168452 h 834618"/>
                  <a:gd name="connsiteX3" fmla="*/ 690199 w 2376893"/>
                  <a:gd name="connsiteY3" fmla="*/ 2453 h 834618"/>
                  <a:gd name="connsiteX4" fmla="*/ 1317686 w 2376893"/>
                  <a:gd name="connsiteY4" fmla="*/ 2453 h 834618"/>
                  <a:gd name="connsiteX5" fmla="*/ 1412935 w 2376893"/>
                  <a:gd name="connsiteY5" fmla="*/ 190573 h 834618"/>
                  <a:gd name="connsiteX6" fmla="*/ 1467705 w 2376893"/>
                  <a:gd name="connsiteY6" fmla="*/ 2453 h 834618"/>
                  <a:gd name="connsiteX7" fmla="*/ 1909624 w 2376893"/>
                  <a:gd name="connsiteY7" fmla="*/ 11083 h 834618"/>
                  <a:gd name="connsiteX8" fmla="*/ 2376893 w 2376893"/>
                  <a:gd name="connsiteY8" fmla="*/ 831443 h 834618"/>
                  <a:gd name="connsiteX9" fmla="*/ 158332 w 2376893"/>
                  <a:gd name="connsiteY9" fmla="*/ 834618 h 834618"/>
                  <a:gd name="connsiteX10" fmla="*/ 177149 w 2376893"/>
                  <a:gd name="connsiteY10" fmla="*/ 513316 h 834618"/>
                  <a:gd name="connsiteX11" fmla="*/ 714 w 2376893"/>
                  <a:gd name="connsiteY11" fmla="*/ 433836 h 834618"/>
                  <a:gd name="connsiteX12" fmla="*/ 187144 w 2376893"/>
                  <a:gd name="connsiteY12" fmla="*/ 320163 h 834618"/>
                  <a:gd name="connsiteX13" fmla="*/ 202045 w 2376893"/>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317686 w 2379172"/>
                  <a:gd name="connsiteY4" fmla="*/ 2453 h 834618"/>
                  <a:gd name="connsiteX5" fmla="*/ 1412935 w 2379172"/>
                  <a:gd name="connsiteY5" fmla="*/ 190573 h 834618"/>
                  <a:gd name="connsiteX6" fmla="*/ 1467705 w 2379172"/>
                  <a:gd name="connsiteY6" fmla="*/ 2453 h 834618"/>
                  <a:gd name="connsiteX7" fmla="*/ 1909624 w 2379172"/>
                  <a:gd name="connsiteY7" fmla="*/ 11083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1199 h 835817"/>
                  <a:gd name="connsiteX1" fmla="*/ 567638 w 2379172"/>
                  <a:gd name="connsiteY1" fmla="*/ 3652 h 835817"/>
                  <a:gd name="connsiteX2" fmla="*/ 650880 w 2379172"/>
                  <a:gd name="connsiteY2" fmla="*/ 169651 h 835817"/>
                  <a:gd name="connsiteX3" fmla="*/ 690199 w 2379172"/>
                  <a:gd name="connsiteY3" fmla="*/ 3652 h 835817"/>
                  <a:gd name="connsiteX4" fmla="*/ 1317686 w 2379172"/>
                  <a:gd name="connsiteY4" fmla="*/ 3652 h 835817"/>
                  <a:gd name="connsiteX5" fmla="*/ 1412935 w 2379172"/>
                  <a:gd name="connsiteY5" fmla="*/ 191772 h 835817"/>
                  <a:gd name="connsiteX6" fmla="*/ 1467705 w 2379172"/>
                  <a:gd name="connsiteY6" fmla="*/ 3652 h 835817"/>
                  <a:gd name="connsiteX7" fmla="*/ 1925583 w 2379172"/>
                  <a:gd name="connsiteY7" fmla="*/ 0 h 835817"/>
                  <a:gd name="connsiteX8" fmla="*/ 2379172 w 2379172"/>
                  <a:gd name="connsiteY8" fmla="*/ 835713 h 835817"/>
                  <a:gd name="connsiteX9" fmla="*/ 158332 w 2379172"/>
                  <a:gd name="connsiteY9" fmla="*/ 835817 h 835817"/>
                  <a:gd name="connsiteX10" fmla="*/ 177149 w 2379172"/>
                  <a:gd name="connsiteY10" fmla="*/ 514515 h 835817"/>
                  <a:gd name="connsiteX11" fmla="*/ 714 w 2379172"/>
                  <a:gd name="connsiteY11" fmla="*/ 435035 h 835817"/>
                  <a:gd name="connsiteX12" fmla="*/ 187144 w 2379172"/>
                  <a:gd name="connsiteY12" fmla="*/ 321362 h 835817"/>
                  <a:gd name="connsiteX13" fmla="*/ 202045 w 2379172"/>
                  <a:gd name="connsiteY13" fmla="*/ 1199 h 835817"/>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317686 w 2379172"/>
                  <a:gd name="connsiteY4" fmla="*/ 2453 h 834618"/>
                  <a:gd name="connsiteX5" fmla="*/ 1412935 w 2379172"/>
                  <a:gd name="connsiteY5" fmla="*/ 190573 h 834618"/>
                  <a:gd name="connsiteX6" fmla="*/ 1467705 w 2379172"/>
                  <a:gd name="connsiteY6" fmla="*/ 2453 h 834618"/>
                  <a:gd name="connsiteX7" fmla="*/ 1925584 w 2379172"/>
                  <a:gd name="connsiteY7" fmla="*/ 494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317686 w 2379172"/>
                  <a:gd name="connsiteY4" fmla="*/ 2453 h 834618"/>
                  <a:gd name="connsiteX5" fmla="*/ 1412935 w 2379172"/>
                  <a:gd name="connsiteY5" fmla="*/ 190573 h 834618"/>
                  <a:gd name="connsiteX6" fmla="*/ 1467705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317686 w 2379172"/>
                  <a:gd name="connsiteY4" fmla="*/ 2453 h 834618"/>
                  <a:gd name="connsiteX5" fmla="*/ 1412935 w 2379172"/>
                  <a:gd name="connsiteY5" fmla="*/ 190573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402035 w 2379172"/>
                  <a:gd name="connsiteY4" fmla="*/ 2453 h 834618"/>
                  <a:gd name="connsiteX5" fmla="*/ 1412935 w 2379172"/>
                  <a:gd name="connsiteY5" fmla="*/ 190573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402035 w 2379172"/>
                  <a:gd name="connsiteY4" fmla="*/ 2453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50880 w 2379172"/>
                  <a:gd name="connsiteY2" fmla="*/ 168452 h 834618"/>
                  <a:gd name="connsiteX3" fmla="*/ 690199 w 2379172"/>
                  <a:gd name="connsiteY3" fmla="*/ 2453 h 834618"/>
                  <a:gd name="connsiteX4" fmla="*/ 1408874 w 2379172"/>
                  <a:gd name="connsiteY4" fmla="*/ 2453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44041 w 2379172"/>
                  <a:gd name="connsiteY2" fmla="*/ 165380 h 834618"/>
                  <a:gd name="connsiteX3" fmla="*/ 690199 w 2379172"/>
                  <a:gd name="connsiteY3" fmla="*/ 2453 h 834618"/>
                  <a:gd name="connsiteX4" fmla="*/ 1408874 w 2379172"/>
                  <a:gd name="connsiteY4" fmla="*/ 2453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44041 w 2379172"/>
                  <a:gd name="connsiteY2" fmla="*/ 165380 h 834618"/>
                  <a:gd name="connsiteX3" fmla="*/ 690199 w 2379172"/>
                  <a:gd name="connsiteY3" fmla="*/ 2453 h 834618"/>
                  <a:gd name="connsiteX4" fmla="*/ 1408874 w 2379172"/>
                  <a:gd name="connsiteY4" fmla="*/ 2453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44041 w 2379172"/>
                  <a:gd name="connsiteY2" fmla="*/ 165380 h 834618"/>
                  <a:gd name="connsiteX3" fmla="*/ 690199 w 2379172"/>
                  <a:gd name="connsiteY3" fmla="*/ 2453 h 834618"/>
                  <a:gd name="connsiteX4" fmla="*/ 1408874 w 2379172"/>
                  <a:gd name="connsiteY4" fmla="*/ 2453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618 h 835236"/>
                  <a:gd name="connsiteX1" fmla="*/ 567638 w 2379172"/>
                  <a:gd name="connsiteY1" fmla="*/ 3071 h 835236"/>
                  <a:gd name="connsiteX2" fmla="*/ 644041 w 2379172"/>
                  <a:gd name="connsiteY2" fmla="*/ 165998 h 835236"/>
                  <a:gd name="connsiteX3" fmla="*/ 690199 w 2379172"/>
                  <a:gd name="connsiteY3" fmla="*/ 3071 h 835236"/>
                  <a:gd name="connsiteX4" fmla="*/ 1406594 w 2379172"/>
                  <a:gd name="connsiteY4" fmla="*/ 0 h 835236"/>
                  <a:gd name="connsiteX5" fmla="*/ 1497284 w 2379172"/>
                  <a:gd name="connsiteY5" fmla="*/ 188120 h 835236"/>
                  <a:gd name="connsiteX6" fmla="*/ 1561173 w 2379172"/>
                  <a:gd name="connsiteY6" fmla="*/ 3071 h 835236"/>
                  <a:gd name="connsiteX7" fmla="*/ 1927864 w 2379172"/>
                  <a:gd name="connsiteY7" fmla="*/ 2490 h 835236"/>
                  <a:gd name="connsiteX8" fmla="*/ 2379172 w 2379172"/>
                  <a:gd name="connsiteY8" fmla="*/ 835132 h 835236"/>
                  <a:gd name="connsiteX9" fmla="*/ 158332 w 2379172"/>
                  <a:gd name="connsiteY9" fmla="*/ 835236 h 835236"/>
                  <a:gd name="connsiteX10" fmla="*/ 177149 w 2379172"/>
                  <a:gd name="connsiteY10" fmla="*/ 513934 h 835236"/>
                  <a:gd name="connsiteX11" fmla="*/ 714 w 2379172"/>
                  <a:gd name="connsiteY11" fmla="*/ 434454 h 835236"/>
                  <a:gd name="connsiteX12" fmla="*/ 187144 w 2379172"/>
                  <a:gd name="connsiteY12" fmla="*/ 320781 h 835236"/>
                  <a:gd name="connsiteX13" fmla="*/ 202045 w 2379172"/>
                  <a:gd name="connsiteY13" fmla="*/ 618 h 835236"/>
                  <a:gd name="connsiteX0" fmla="*/ 202045 w 2379172"/>
                  <a:gd name="connsiteY0" fmla="*/ 0 h 834618"/>
                  <a:gd name="connsiteX1" fmla="*/ 567638 w 2379172"/>
                  <a:gd name="connsiteY1" fmla="*/ 2453 h 834618"/>
                  <a:gd name="connsiteX2" fmla="*/ 644041 w 2379172"/>
                  <a:gd name="connsiteY2" fmla="*/ 165380 h 834618"/>
                  <a:gd name="connsiteX3" fmla="*/ 690199 w 2379172"/>
                  <a:gd name="connsiteY3" fmla="*/ 2453 h 834618"/>
                  <a:gd name="connsiteX4" fmla="*/ 1406594 w 2379172"/>
                  <a:gd name="connsiteY4" fmla="*/ 2452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202045 w 2379172"/>
                  <a:gd name="connsiteY0" fmla="*/ 0 h 834618"/>
                  <a:gd name="connsiteX1" fmla="*/ 567638 w 2379172"/>
                  <a:gd name="connsiteY1" fmla="*/ 2453 h 834618"/>
                  <a:gd name="connsiteX2" fmla="*/ 644041 w 2379172"/>
                  <a:gd name="connsiteY2" fmla="*/ 165380 h 834618"/>
                  <a:gd name="connsiteX3" fmla="*/ 690199 w 2379172"/>
                  <a:gd name="connsiteY3" fmla="*/ 2453 h 834618"/>
                  <a:gd name="connsiteX4" fmla="*/ 1406594 w 2379172"/>
                  <a:gd name="connsiteY4" fmla="*/ 2452 h 834618"/>
                  <a:gd name="connsiteX5" fmla="*/ 1497284 w 2379172"/>
                  <a:gd name="connsiteY5" fmla="*/ 187502 h 834618"/>
                  <a:gd name="connsiteX6" fmla="*/ 1561173 w 2379172"/>
                  <a:gd name="connsiteY6" fmla="*/ 2453 h 834618"/>
                  <a:gd name="connsiteX7" fmla="*/ 1927864 w 2379172"/>
                  <a:gd name="connsiteY7" fmla="*/ 1872 h 834618"/>
                  <a:gd name="connsiteX8" fmla="*/ 2379172 w 2379172"/>
                  <a:gd name="connsiteY8" fmla="*/ 834514 h 834618"/>
                  <a:gd name="connsiteX9" fmla="*/ 158332 w 2379172"/>
                  <a:gd name="connsiteY9" fmla="*/ 834618 h 834618"/>
                  <a:gd name="connsiteX10" fmla="*/ 177149 w 2379172"/>
                  <a:gd name="connsiteY10" fmla="*/ 513316 h 834618"/>
                  <a:gd name="connsiteX11" fmla="*/ 714 w 2379172"/>
                  <a:gd name="connsiteY11" fmla="*/ 433836 h 834618"/>
                  <a:gd name="connsiteX12" fmla="*/ 187144 w 2379172"/>
                  <a:gd name="connsiteY12" fmla="*/ 320163 h 834618"/>
                  <a:gd name="connsiteX13" fmla="*/ 202045 w 2379172"/>
                  <a:gd name="connsiteY13" fmla="*/ 0 h 834618"/>
                  <a:gd name="connsiteX0" fmla="*/ 199783 w 2376910"/>
                  <a:gd name="connsiteY0" fmla="*/ 0 h 834618"/>
                  <a:gd name="connsiteX1" fmla="*/ 565376 w 2376910"/>
                  <a:gd name="connsiteY1" fmla="*/ 2453 h 834618"/>
                  <a:gd name="connsiteX2" fmla="*/ 641779 w 2376910"/>
                  <a:gd name="connsiteY2" fmla="*/ 165380 h 834618"/>
                  <a:gd name="connsiteX3" fmla="*/ 687937 w 2376910"/>
                  <a:gd name="connsiteY3" fmla="*/ 2453 h 834618"/>
                  <a:gd name="connsiteX4" fmla="*/ 1404332 w 2376910"/>
                  <a:gd name="connsiteY4" fmla="*/ 2452 h 834618"/>
                  <a:gd name="connsiteX5" fmla="*/ 1495022 w 2376910"/>
                  <a:gd name="connsiteY5" fmla="*/ 187502 h 834618"/>
                  <a:gd name="connsiteX6" fmla="*/ 1558911 w 2376910"/>
                  <a:gd name="connsiteY6" fmla="*/ 2453 h 834618"/>
                  <a:gd name="connsiteX7" fmla="*/ 1925602 w 2376910"/>
                  <a:gd name="connsiteY7" fmla="*/ 1872 h 834618"/>
                  <a:gd name="connsiteX8" fmla="*/ 2376910 w 2376910"/>
                  <a:gd name="connsiteY8" fmla="*/ 834514 h 834618"/>
                  <a:gd name="connsiteX9" fmla="*/ 156070 w 2376910"/>
                  <a:gd name="connsiteY9" fmla="*/ 834618 h 834618"/>
                  <a:gd name="connsiteX10" fmla="*/ 174887 w 2376910"/>
                  <a:gd name="connsiteY10" fmla="*/ 513316 h 834618"/>
                  <a:gd name="connsiteX11" fmla="*/ 732 w 2376910"/>
                  <a:gd name="connsiteY11" fmla="*/ 430766 h 834618"/>
                  <a:gd name="connsiteX12" fmla="*/ 184882 w 2376910"/>
                  <a:gd name="connsiteY12" fmla="*/ 320163 h 834618"/>
                  <a:gd name="connsiteX13" fmla="*/ 199783 w 2376910"/>
                  <a:gd name="connsiteY13" fmla="*/ 0 h 834618"/>
                  <a:gd name="connsiteX0" fmla="*/ 199722 w 2376849"/>
                  <a:gd name="connsiteY0" fmla="*/ 0 h 834618"/>
                  <a:gd name="connsiteX1" fmla="*/ 565315 w 2376849"/>
                  <a:gd name="connsiteY1" fmla="*/ 2453 h 834618"/>
                  <a:gd name="connsiteX2" fmla="*/ 641718 w 2376849"/>
                  <a:gd name="connsiteY2" fmla="*/ 165380 h 834618"/>
                  <a:gd name="connsiteX3" fmla="*/ 687876 w 2376849"/>
                  <a:gd name="connsiteY3" fmla="*/ 2453 h 834618"/>
                  <a:gd name="connsiteX4" fmla="*/ 1404271 w 2376849"/>
                  <a:gd name="connsiteY4" fmla="*/ 2452 h 834618"/>
                  <a:gd name="connsiteX5" fmla="*/ 1494961 w 2376849"/>
                  <a:gd name="connsiteY5" fmla="*/ 187502 h 834618"/>
                  <a:gd name="connsiteX6" fmla="*/ 1558850 w 2376849"/>
                  <a:gd name="connsiteY6" fmla="*/ 2453 h 834618"/>
                  <a:gd name="connsiteX7" fmla="*/ 1925541 w 2376849"/>
                  <a:gd name="connsiteY7" fmla="*/ 1872 h 834618"/>
                  <a:gd name="connsiteX8" fmla="*/ 2376849 w 2376849"/>
                  <a:gd name="connsiteY8" fmla="*/ 834514 h 834618"/>
                  <a:gd name="connsiteX9" fmla="*/ 156009 w 2376849"/>
                  <a:gd name="connsiteY9" fmla="*/ 834618 h 834618"/>
                  <a:gd name="connsiteX10" fmla="*/ 174826 w 2376849"/>
                  <a:gd name="connsiteY10" fmla="*/ 513316 h 834618"/>
                  <a:gd name="connsiteX11" fmla="*/ 671 w 2376849"/>
                  <a:gd name="connsiteY11" fmla="*/ 430766 h 834618"/>
                  <a:gd name="connsiteX12" fmla="*/ 184821 w 2376849"/>
                  <a:gd name="connsiteY12" fmla="*/ 320163 h 834618"/>
                  <a:gd name="connsiteX13" fmla="*/ 199722 w 2376849"/>
                  <a:gd name="connsiteY13" fmla="*/ 0 h 83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849" h="834618">
                    <a:moveTo>
                      <a:pt x="199722" y="0"/>
                    </a:moveTo>
                    <a:lnTo>
                      <a:pt x="565315" y="2453"/>
                    </a:lnTo>
                    <a:cubicBezTo>
                      <a:pt x="484352" y="128659"/>
                      <a:pt x="581478" y="169139"/>
                      <a:pt x="641718" y="165380"/>
                    </a:cubicBezTo>
                    <a:cubicBezTo>
                      <a:pt x="726097" y="166070"/>
                      <a:pt x="774698" y="92565"/>
                      <a:pt x="687876" y="2453"/>
                    </a:cubicBezTo>
                    <a:lnTo>
                      <a:pt x="1404271" y="2452"/>
                    </a:lnTo>
                    <a:cubicBezTo>
                      <a:pt x="1324103" y="122308"/>
                      <a:pt x="1398918" y="184327"/>
                      <a:pt x="1494961" y="187502"/>
                    </a:cubicBezTo>
                    <a:cubicBezTo>
                      <a:pt x="1589418" y="193852"/>
                      <a:pt x="1676325" y="79447"/>
                      <a:pt x="1558850" y="2453"/>
                    </a:cubicBezTo>
                    <a:lnTo>
                      <a:pt x="1925541" y="1872"/>
                    </a:lnTo>
                    <a:lnTo>
                      <a:pt x="2376849" y="834514"/>
                    </a:lnTo>
                    <a:lnTo>
                      <a:pt x="156009" y="834618"/>
                    </a:lnTo>
                    <a:cubicBezTo>
                      <a:pt x="156202" y="730588"/>
                      <a:pt x="172354" y="614275"/>
                      <a:pt x="174826" y="513316"/>
                    </a:cubicBezTo>
                    <a:cubicBezTo>
                      <a:pt x="89753" y="587191"/>
                      <a:pt x="-9100" y="533689"/>
                      <a:pt x="671" y="430766"/>
                    </a:cubicBezTo>
                    <a:cubicBezTo>
                      <a:pt x="15896" y="289249"/>
                      <a:pt x="82163" y="250313"/>
                      <a:pt x="184821" y="320163"/>
                    </a:cubicBezTo>
                    <a:lnTo>
                      <a:pt x="199722" y="0"/>
                    </a:lnTo>
                    <a:close/>
                  </a:path>
                </a:pathLst>
              </a:custGeom>
              <a:solidFill>
                <a:srgbClr val="99FF99"/>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4" name="Freeform 16">
                <a:extLst>
                  <a:ext uri="{FF2B5EF4-FFF2-40B4-BE49-F238E27FC236}">
                    <a16:creationId xmlns:a16="http://schemas.microsoft.com/office/drawing/2014/main" id="{D4410DF7-5463-47FD-99CB-D8C821B04B6D}"/>
                  </a:ext>
                </a:extLst>
              </p:cNvPr>
              <p:cNvSpPr/>
              <p:nvPr/>
            </p:nvSpPr>
            <p:spPr>
              <a:xfrm>
                <a:off x="4234703" y="3751526"/>
                <a:ext cx="1038227" cy="702910"/>
              </a:xfrm>
              <a:custGeom>
                <a:avLst/>
                <a:gdLst>
                  <a:gd name="connsiteX0" fmla="*/ 0 w 1004711"/>
                  <a:gd name="connsiteY0" fmla="*/ 620889 h 620889"/>
                  <a:gd name="connsiteX1" fmla="*/ 1004711 w 1004711"/>
                  <a:gd name="connsiteY1" fmla="*/ 620889 h 620889"/>
                  <a:gd name="connsiteX2" fmla="*/ 824089 w 1004711"/>
                  <a:gd name="connsiteY2" fmla="*/ 0 h 620889"/>
                  <a:gd name="connsiteX3" fmla="*/ 67733 w 1004711"/>
                  <a:gd name="connsiteY3" fmla="*/ 11289 h 620889"/>
                  <a:gd name="connsiteX4" fmla="*/ 0 w 1004711"/>
                  <a:gd name="connsiteY4" fmla="*/ 620889 h 620889"/>
                  <a:gd name="connsiteX0" fmla="*/ 84667 w 1089378"/>
                  <a:gd name="connsiteY0" fmla="*/ 620889 h 620889"/>
                  <a:gd name="connsiteX1" fmla="*/ 1089378 w 1089378"/>
                  <a:gd name="connsiteY1" fmla="*/ 620889 h 620889"/>
                  <a:gd name="connsiteX2" fmla="*/ 908756 w 1089378"/>
                  <a:gd name="connsiteY2" fmla="*/ 0 h 620889"/>
                  <a:gd name="connsiteX3" fmla="*/ 0 w 1089378"/>
                  <a:gd name="connsiteY3" fmla="*/ 4939 h 620889"/>
                  <a:gd name="connsiteX4" fmla="*/ 84667 w 1089378"/>
                  <a:gd name="connsiteY4" fmla="*/ 620889 h 620889"/>
                  <a:gd name="connsiteX0" fmla="*/ 0 w 1176161"/>
                  <a:gd name="connsiteY0" fmla="*/ 608189 h 620889"/>
                  <a:gd name="connsiteX1" fmla="*/ 1176161 w 1176161"/>
                  <a:gd name="connsiteY1" fmla="*/ 620889 h 620889"/>
                  <a:gd name="connsiteX2" fmla="*/ 995539 w 1176161"/>
                  <a:gd name="connsiteY2" fmla="*/ 0 h 620889"/>
                  <a:gd name="connsiteX3" fmla="*/ 86783 w 1176161"/>
                  <a:gd name="connsiteY3" fmla="*/ 4939 h 620889"/>
                  <a:gd name="connsiteX4" fmla="*/ 0 w 1176161"/>
                  <a:gd name="connsiteY4" fmla="*/ 608189 h 620889"/>
                  <a:gd name="connsiteX0" fmla="*/ 0 w 1176161"/>
                  <a:gd name="connsiteY0" fmla="*/ 605014 h 617714"/>
                  <a:gd name="connsiteX1" fmla="*/ 1176161 w 1176161"/>
                  <a:gd name="connsiteY1" fmla="*/ 617714 h 617714"/>
                  <a:gd name="connsiteX2" fmla="*/ 1008239 w 1176161"/>
                  <a:gd name="connsiteY2" fmla="*/ 0 h 617714"/>
                  <a:gd name="connsiteX3" fmla="*/ 86783 w 1176161"/>
                  <a:gd name="connsiteY3" fmla="*/ 1764 h 617714"/>
                  <a:gd name="connsiteX4" fmla="*/ 0 w 1176161"/>
                  <a:gd name="connsiteY4" fmla="*/ 605014 h 617714"/>
                  <a:gd name="connsiteX0" fmla="*/ 0 w 1176161"/>
                  <a:gd name="connsiteY0" fmla="*/ 605014 h 617714"/>
                  <a:gd name="connsiteX1" fmla="*/ 1176161 w 1176161"/>
                  <a:gd name="connsiteY1" fmla="*/ 617714 h 617714"/>
                  <a:gd name="connsiteX2" fmla="*/ 1008239 w 1176161"/>
                  <a:gd name="connsiteY2" fmla="*/ 0 h 617714"/>
                  <a:gd name="connsiteX3" fmla="*/ 226837 w 1176161"/>
                  <a:gd name="connsiteY3" fmla="*/ 352 h 617714"/>
                  <a:gd name="connsiteX4" fmla="*/ 86783 w 1176161"/>
                  <a:gd name="connsiteY4" fmla="*/ 1764 h 617714"/>
                  <a:gd name="connsiteX5" fmla="*/ 0 w 1176161"/>
                  <a:gd name="connsiteY5" fmla="*/ 605014 h 617714"/>
                  <a:gd name="connsiteX0" fmla="*/ 0 w 1176161"/>
                  <a:gd name="connsiteY0" fmla="*/ 605014 h 617714"/>
                  <a:gd name="connsiteX1" fmla="*/ 1176161 w 1176161"/>
                  <a:gd name="connsiteY1" fmla="*/ 617714 h 617714"/>
                  <a:gd name="connsiteX2" fmla="*/ 1008239 w 1176161"/>
                  <a:gd name="connsiteY2" fmla="*/ 0 h 617714"/>
                  <a:gd name="connsiteX3" fmla="*/ 410987 w 1176161"/>
                  <a:gd name="connsiteY3" fmla="*/ 352 h 617714"/>
                  <a:gd name="connsiteX4" fmla="*/ 226837 w 1176161"/>
                  <a:gd name="connsiteY4" fmla="*/ 352 h 617714"/>
                  <a:gd name="connsiteX5" fmla="*/ 86783 w 1176161"/>
                  <a:gd name="connsiteY5" fmla="*/ 1764 h 617714"/>
                  <a:gd name="connsiteX6" fmla="*/ 0 w 1176161"/>
                  <a:gd name="connsiteY6" fmla="*/ 605014 h 617714"/>
                  <a:gd name="connsiteX0" fmla="*/ 0 w 1176161"/>
                  <a:gd name="connsiteY0" fmla="*/ 607837 h 620537"/>
                  <a:gd name="connsiteX1" fmla="*/ 1176161 w 1176161"/>
                  <a:gd name="connsiteY1" fmla="*/ 620537 h 620537"/>
                  <a:gd name="connsiteX2" fmla="*/ 1008239 w 1176161"/>
                  <a:gd name="connsiteY2" fmla="*/ 2823 h 620537"/>
                  <a:gd name="connsiteX3" fmla="*/ 410987 w 1176161"/>
                  <a:gd name="connsiteY3" fmla="*/ 3175 h 620537"/>
                  <a:gd name="connsiteX4" fmla="*/ 322087 w 1176161"/>
                  <a:gd name="connsiteY4" fmla="*/ 0 h 620537"/>
                  <a:gd name="connsiteX5" fmla="*/ 226837 w 1176161"/>
                  <a:gd name="connsiteY5" fmla="*/ 3175 h 620537"/>
                  <a:gd name="connsiteX6" fmla="*/ 86783 w 1176161"/>
                  <a:gd name="connsiteY6" fmla="*/ 4587 h 620537"/>
                  <a:gd name="connsiteX7" fmla="*/ 0 w 1176161"/>
                  <a:gd name="connsiteY7" fmla="*/ 607837 h 620537"/>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0 w 1176161"/>
                  <a:gd name="connsiteY7"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0 w 1176161"/>
                  <a:gd name="connsiteY7"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0 w 1176161"/>
                  <a:gd name="connsiteY7"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0 w 1176161"/>
                  <a:gd name="connsiteY7"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0 w 1176161"/>
                  <a:gd name="connsiteY7"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0 w 1176161"/>
                  <a:gd name="connsiteY8"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33162 w 1176161"/>
                  <a:gd name="connsiteY8" fmla="*/ 482601 h 731662"/>
                  <a:gd name="connsiteX9" fmla="*/ 0 w 1176161"/>
                  <a:gd name="connsiteY9"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42687 w 1176161"/>
                  <a:gd name="connsiteY8" fmla="*/ 4000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1176161 w 1176161"/>
                  <a:gd name="connsiteY1" fmla="*/ 731662 h 731662"/>
                  <a:gd name="connsiteX2" fmla="*/ 1008239 w 1176161"/>
                  <a:gd name="connsiteY2" fmla="*/ 113948 h 731662"/>
                  <a:gd name="connsiteX3" fmla="*/ 410987 w 1176161"/>
                  <a:gd name="connsiteY3" fmla="*/ 114300 h 731662"/>
                  <a:gd name="connsiteX4" fmla="*/ 312562 w 1176161"/>
                  <a:gd name="connsiteY4" fmla="*/ 0 h 731662"/>
                  <a:gd name="connsiteX5" fmla="*/ 226837 w 1176161"/>
                  <a:gd name="connsiteY5" fmla="*/ 114300 h 731662"/>
                  <a:gd name="connsiteX6" fmla="*/ 86783 w 1176161"/>
                  <a:gd name="connsiteY6" fmla="*/ 115712 h 731662"/>
                  <a:gd name="connsiteX7" fmla="*/ 58562 w 1176161"/>
                  <a:gd name="connsiteY7" fmla="*/ 323851 h 731662"/>
                  <a:gd name="connsiteX8" fmla="*/ 223662 w 1176161"/>
                  <a:gd name="connsiteY8" fmla="*/ 412751 h 731662"/>
                  <a:gd name="connsiteX9" fmla="*/ 33162 w 1176161"/>
                  <a:gd name="connsiteY9" fmla="*/ 482601 h 731662"/>
                  <a:gd name="connsiteX10" fmla="*/ 0 w 1176161"/>
                  <a:gd name="connsiteY10" fmla="*/ 718962 h 731662"/>
                  <a:gd name="connsiteX0" fmla="*/ 0 w 1176161"/>
                  <a:gd name="connsiteY0" fmla="*/ 718962 h 731662"/>
                  <a:gd name="connsiteX1" fmla="*/ 220487 w 1176161"/>
                  <a:gd name="connsiteY1" fmla="*/ 720726 h 731662"/>
                  <a:gd name="connsiteX2" fmla="*/ 1176161 w 1176161"/>
                  <a:gd name="connsiteY2" fmla="*/ 731662 h 731662"/>
                  <a:gd name="connsiteX3" fmla="*/ 1008239 w 1176161"/>
                  <a:gd name="connsiteY3" fmla="*/ 113948 h 731662"/>
                  <a:gd name="connsiteX4" fmla="*/ 410987 w 1176161"/>
                  <a:gd name="connsiteY4" fmla="*/ 114300 h 731662"/>
                  <a:gd name="connsiteX5" fmla="*/ 312562 w 1176161"/>
                  <a:gd name="connsiteY5" fmla="*/ 0 h 731662"/>
                  <a:gd name="connsiteX6" fmla="*/ 226837 w 1176161"/>
                  <a:gd name="connsiteY6" fmla="*/ 114300 h 731662"/>
                  <a:gd name="connsiteX7" fmla="*/ 86783 w 1176161"/>
                  <a:gd name="connsiteY7" fmla="*/ 115712 h 731662"/>
                  <a:gd name="connsiteX8" fmla="*/ 58562 w 1176161"/>
                  <a:gd name="connsiteY8" fmla="*/ 323851 h 731662"/>
                  <a:gd name="connsiteX9" fmla="*/ 223662 w 1176161"/>
                  <a:gd name="connsiteY9" fmla="*/ 412751 h 731662"/>
                  <a:gd name="connsiteX10" fmla="*/ 33162 w 1176161"/>
                  <a:gd name="connsiteY10" fmla="*/ 482601 h 731662"/>
                  <a:gd name="connsiteX11" fmla="*/ 0 w 1176161"/>
                  <a:gd name="connsiteY11" fmla="*/ 718962 h 731662"/>
                  <a:gd name="connsiteX0" fmla="*/ 0 w 1176161"/>
                  <a:gd name="connsiteY0" fmla="*/ 718962 h 731662"/>
                  <a:gd name="connsiteX1" fmla="*/ 220487 w 1176161"/>
                  <a:gd name="connsiteY1" fmla="*/ 720726 h 731662"/>
                  <a:gd name="connsiteX2" fmla="*/ 417337 w 1176161"/>
                  <a:gd name="connsiteY2" fmla="*/ 723901 h 731662"/>
                  <a:gd name="connsiteX3" fmla="*/ 1176161 w 1176161"/>
                  <a:gd name="connsiteY3" fmla="*/ 731662 h 731662"/>
                  <a:gd name="connsiteX4" fmla="*/ 1008239 w 1176161"/>
                  <a:gd name="connsiteY4" fmla="*/ 113948 h 731662"/>
                  <a:gd name="connsiteX5" fmla="*/ 410987 w 1176161"/>
                  <a:gd name="connsiteY5" fmla="*/ 114300 h 731662"/>
                  <a:gd name="connsiteX6" fmla="*/ 312562 w 1176161"/>
                  <a:gd name="connsiteY6" fmla="*/ 0 h 731662"/>
                  <a:gd name="connsiteX7" fmla="*/ 226837 w 1176161"/>
                  <a:gd name="connsiteY7" fmla="*/ 114300 h 731662"/>
                  <a:gd name="connsiteX8" fmla="*/ 86783 w 1176161"/>
                  <a:gd name="connsiteY8" fmla="*/ 115712 h 731662"/>
                  <a:gd name="connsiteX9" fmla="*/ 58562 w 1176161"/>
                  <a:gd name="connsiteY9" fmla="*/ 323851 h 731662"/>
                  <a:gd name="connsiteX10" fmla="*/ 223662 w 1176161"/>
                  <a:gd name="connsiteY10" fmla="*/ 412751 h 731662"/>
                  <a:gd name="connsiteX11" fmla="*/ 33162 w 1176161"/>
                  <a:gd name="connsiteY11" fmla="*/ 482601 h 731662"/>
                  <a:gd name="connsiteX12" fmla="*/ 0 w 1176161"/>
                  <a:gd name="connsiteY12" fmla="*/ 718962 h 731662"/>
                  <a:gd name="connsiteX0" fmla="*/ 0 w 1176161"/>
                  <a:gd name="connsiteY0" fmla="*/ 718962 h 731662"/>
                  <a:gd name="connsiteX1" fmla="*/ 220487 w 1176161"/>
                  <a:gd name="connsiteY1" fmla="*/ 720726 h 731662"/>
                  <a:gd name="connsiteX2" fmla="*/ 312562 w 1176161"/>
                  <a:gd name="connsiteY2" fmla="*/ 723901 h 731662"/>
                  <a:gd name="connsiteX3" fmla="*/ 417337 w 1176161"/>
                  <a:gd name="connsiteY3" fmla="*/ 723901 h 731662"/>
                  <a:gd name="connsiteX4" fmla="*/ 1176161 w 1176161"/>
                  <a:gd name="connsiteY4" fmla="*/ 731662 h 731662"/>
                  <a:gd name="connsiteX5" fmla="*/ 1008239 w 1176161"/>
                  <a:gd name="connsiteY5" fmla="*/ 113948 h 731662"/>
                  <a:gd name="connsiteX6" fmla="*/ 410987 w 1176161"/>
                  <a:gd name="connsiteY6" fmla="*/ 114300 h 731662"/>
                  <a:gd name="connsiteX7" fmla="*/ 312562 w 1176161"/>
                  <a:gd name="connsiteY7" fmla="*/ 0 h 731662"/>
                  <a:gd name="connsiteX8" fmla="*/ 226837 w 1176161"/>
                  <a:gd name="connsiteY8" fmla="*/ 114300 h 731662"/>
                  <a:gd name="connsiteX9" fmla="*/ 86783 w 1176161"/>
                  <a:gd name="connsiteY9" fmla="*/ 115712 h 731662"/>
                  <a:gd name="connsiteX10" fmla="*/ 58562 w 1176161"/>
                  <a:gd name="connsiteY10" fmla="*/ 323851 h 731662"/>
                  <a:gd name="connsiteX11" fmla="*/ 223662 w 1176161"/>
                  <a:gd name="connsiteY11" fmla="*/ 412751 h 731662"/>
                  <a:gd name="connsiteX12" fmla="*/ 33162 w 1176161"/>
                  <a:gd name="connsiteY12" fmla="*/ 482601 h 731662"/>
                  <a:gd name="connsiteX13" fmla="*/ 0 w 1176161"/>
                  <a:gd name="connsiteY13" fmla="*/ 718962 h 731662"/>
                  <a:gd name="connsiteX0" fmla="*/ 0 w 1176161"/>
                  <a:gd name="connsiteY0" fmla="*/ 718962 h 889001"/>
                  <a:gd name="connsiteX1" fmla="*/ 220487 w 1176161"/>
                  <a:gd name="connsiteY1" fmla="*/ 720726 h 889001"/>
                  <a:gd name="connsiteX2" fmla="*/ 309387 w 1176161"/>
                  <a:gd name="connsiteY2" fmla="*/ 889001 h 889001"/>
                  <a:gd name="connsiteX3" fmla="*/ 417337 w 1176161"/>
                  <a:gd name="connsiteY3" fmla="*/ 723901 h 889001"/>
                  <a:gd name="connsiteX4" fmla="*/ 1176161 w 1176161"/>
                  <a:gd name="connsiteY4" fmla="*/ 731662 h 889001"/>
                  <a:gd name="connsiteX5" fmla="*/ 1008239 w 1176161"/>
                  <a:gd name="connsiteY5" fmla="*/ 113948 h 889001"/>
                  <a:gd name="connsiteX6" fmla="*/ 410987 w 1176161"/>
                  <a:gd name="connsiteY6" fmla="*/ 114300 h 889001"/>
                  <a:gd name="connsiteX7" fmla="*/ 312562 w 1176161"/>
                  <a:gd name="connsiteY7" fmla="*/ 0 h 889001"/>
                  <a:gd name="connsiteX8" fmla="*/ 226837 w 1176161"/>
                  <a:gd name="connsiteY8" fmla="*/ 114300 h 889001"/>
                  <a:gd name="connsiteX9" fmla="*/ 86783 w 1176161"/>
                  <a:gd name="connsiteY9" fmla="*/ 115712 h 889001"/>
                  <a:gd name="connsiteX10" fmla="*/ 58562 w 1176161"/>
                  <a:gd name="connsiteY10" fmla="*/ 323851 h 889001"/>
                  <a:gd name="connsiteX11" fmla="*/ 223662 w 1176161"/>
                  <a:gd name="connsiteY11" fmla="*/ 412751 h 889001"/>
                  <a:gd name="connsiteX12" fmla="*/ 33162 w 1176161"/>
                  <a:gd name="connsiteY12" fmla="*/ 482601 h 889001"/>
                  <a:gd name="connsiteX13" fmla="*/ 0 w 1176161"/>
                  <a:gd name="connsiteY13" fmla="*/ 718962 h 889001"/>
                  <a:gd name="connsiteX0" fmla="*/ 0 w 1176161"/>
                  <a:gd name="connsiteY0" fmla="*/ 718962 h 889001"/>
                  <a:gd name="connsiteX1" fmla="*/ 220487 w 1176161"/>
                  <a:gd name="connsiteY1" fmla="*/ 720726 h 889001"/>
                  <a:gd name="connsiteX2" fmla="*/ 309387 w 1176161"/>
                  <a:gd name="connsiteY2" fmla="*/ 889001 h 889001"/>
                  <a:gd name="connsiteX3" fmla="*/ 417337 w 1176161"/>
                  <a:gd name="connsiteY3" fmla="*/ 723901 h 889001"/>
                  <a:gd name="connsiteX4" fmla="*/ 1176161 w 1176161"/>
                  <a:gd name="connsiteY4" fmla="*/ 731662 h 889001"/>
                  <a:gd name="connsiteX5" fmla="*/ 1008239 w 1176161"/>
                  <a:gd name="connsiteY5" fmla="*/ 113948 h 889001"/>
                  <a:gd name="connsiteX6" fmla="*/ 410987 w 1176161"/>
                  <a:gd name="connsiteY6" fmla="*/ 114300 h 889001"/>
                  <a:gd name="connsiteX7" fmla="*/ 312562 w 1176161"/>
                  <a:gd name="connsiteY7" fmla="*/ 0 h 889001"/>
                  <a:gd name="connsiteX8" fmla="*/ 226837 w 1176161"/>
                  <a:gd name="connsiteY8" fmla="*/ 114300 h 889001"/>
                  <a:gd name="connsiteX9" fmla="*/ 86783 w 1176161"/>
                  <a:gd name="connsiteY9" fmla="*/ 115712 h 889001"/>
                  <a:gd name="connsiteX10" fmla="*/ 58562 w 1176161"/>
                  <a:gd name="connsiteY10" fmla="*/ 323851 h 889001"/>
                  <a:gd name="connsiteX11" fmla="*/ 223662 w 1176161"/>
                  <a:gd name="connsiteY11" fmla="*/ 412751 h 889001"/>
                  <a:gd name="connsiteX12" fmla="*/ 33162 w 1176161"/>
                  <a:gd name="connsiteY12" fmla="*/ 482601 h 889001"/>
                  <a:gd name="connsiteX13" fmla="*/ 0 w 1176161"/>
                  <a:gd name="connsiteY13" fmla="*/ 718962 h 889001"/>
                  <a:gd name="connsiteX0" fmla="*/ 0 w 1176161"/>
                  <a:gd name="connsiteY0" fmla="*/ 718962 h 889030"/>
                  <a:gd name="connsiteX1" fmla="*/ 220487 w 1176161"/>
                  <a:gd name="connsiteY1" fmla="*/ 720726 h 889030"/>
                  <a:gd name="connsiteX2" fmla="*/ 309387 w 1176161"/>
                  <a:gd name="connsiteY2" fmla="*/ 889001 h 889030"/>
                  <a:gd name="connsiteX3" fmla="*/ 417337 w 1176161"/>
                  <a:gd name="connsiteY3" fmla="*/ 723901 h 889030"/>
                  <a:gd name="connsiteX4" fmla="*/ 1176161 w 1176161"/>
                  <a:gd name="connsiteY4" fmla="*/ 731662 h 889030"/>
                  <a:gd name="connsiteX5" fmla="*/ 1008239 w 1176161"/>
                  <a:gd name="connsiteY5" fmla="*/ 113948 h 889030"/>
                  <a:gd name="connsiteX6" fmla="*/ 410987 w 1176161"/>
                  <a:gd name="connsiteY6" fmla="*/ 114300 h 889030"/>
                  <a:gd name="connsiteX7" fmla="*/ 312562 w 1176161"/>
                  <a:gd name="connsiteY7" fmla="*/ 0 h 889030"/>
                  <a:gd name="connsiteX8" fmla="*/ 226837 w 1176161"/>
                  <a:gd name="connsiteY8" fmla="*/ 114300 h 889030"/>
                  <a:gd name="connsiteX9" fmla="*/ 86783 w 1176161"/>
                  <a:gd name="connsiteY9" fmla="*/ 115712 h 889030"/>
                  <a:gd name="connsiteX10" fmla="*/ 58562 w 1176161"/>
                  <a:gd name="connsiteY10" fmla="*/ 323851 h 889030"/>
                  <a:gd name="connsiteX11" fmla="*/ 223662 w 1176161"/>
                  <a:gd name="connsiteY11" fmla="*/ 412751 h 889030"/>
                  <a:gd name="connsiteX12" fmla="*/ 33162 w 1176161"/>
                  <a:gd name="connsiteY12" fmla="*/ 482601 h 889030"/>
                  <a:gd name="connsiteX13" fmla="*/ 0 w 1176161"/>
                  <a:gd name="connsiteY13" fmla="*/ 718962 h 889030"/>
                  <a:gd name="connsiteX0" fmla="*/ 0 w 1176161"/>
                  <a:gd name="connsiteY0" fmla="*/ 718962 h 889030"/>
                  <a:gd name="connsiteX1" fmla="*/ 220487 w 1176161"/>
                  <a:gd name="connsiteY1" fmla="*/ 723901 h 889030"/>
                  <a:gd name="connsiteX2" fmla="*/ 309387 w 1176161"/>
                  <a:gd name="connsiteY2" fmla="*/ 889001 h 889030"/>
                  <a:gd name="connsiteX3" fmla="*/ 417337 w 1176161"/>
                  <a:gd name="connsiteY3" fmla="*/ 723901 h 889030"/>
                  <a:gd name="connsiteX4" fmla="*/ 1176161 w 1176161"/>
                  <a:gd name="connsiteY4" fmla="*/ 731662 h 889030"/>
                  <a:gd name="connsiteX5" fmla="*/ 1008239 w 1176161"/>
                  <a:gd name="connsiteY5" fmla="*/ 113948 h 889030"/>
                  <a:gd name="connsiteX6" fmla="*/ 410987 w 1176161"/>
                  <a:gd name="connsiteY6" fmla="*/ 114300 h 889030"/>
                  <a:gd name="connsiteX7" fmla="*/ 312562 w 1176161"/>
                  <a:gd name="connsiteY7" fmla="*/ 0 h 889030"/>
                  <a:gd name="connsiteX8" fmla="*/ 226837 w 1176161"/>
                  <a:gd name="connsiteY8" fmla="*/ 114300 h 889030"/>
                  <a:gd name="connsiteX9" fmla="*/ 86783 w 1176161"/>
                  <a:gd name="connsiteY9" fmla="*/ 115712 h 889030"/>
                  <a:gd name="connsiteX10" fmla="*/ 58562 w 1176161"/>
                  <a:gd name="connsiteY10" fmla="*/ 323851 h 889030"/>
                  <a:gd name="connsiteX11" fmla="*/ 223662 w 1176161"/>
                  <a:gd name="connsiteY11" fmla="*/ 412751 h 889030"/>
                  <a:gd name="connsiteX12" fmla="*/ 33162 w 1176161"/>
                  <a:gd name="connsiteY12" fmla="*/ 482601 h 889030"/>
                  <a:gd name="connsiteX13" fmla="*/ 0 w 1176161"/>
                  <a:gd name="connsiteY13" fmla="*/ 718962 h 889030"/>
                  <a:gd name="connsiteX0" fmla="*/ 0 w 1176161"/>
                  <a:gd name="connsiteY0" fmla="*/ 718962 h 889030"/>
                  <a:gd name="connsiteX1" fmla="*/ 220487 w 1176161"/>
                  <a:gd name="connsiteY1" fmla="*/ 723901 h 889030"/>
                  <a:gd name="connsiteX2" fmla="*/ 309387 w 1176161"/>
                  <a:gd name="connsiteY2" fmla="*/ 889001 h 889030"/>
                  <a:gd name="connsiteX3" fmla="*/ 417337 w 1176161"/>
                  <a:gd name="connsiteY3" fmla="*/ 723901 h 889030"/>
                  <a:gd name="connsiteX4" fmla="*/ 1176161 w 1176161"/>
                  <a:gd name="connsiteY4" fmla="*/ 731662 h 889030"/>
                  <a:gd name="connsiteX5" fmla="*/ 1008239 w 1176161"/>
                  <a:gd name="connsiteY5" fmla="*/ 113948 h 889030"/>
                  <a:gd name="connsiteX6" fmla="*/ 410987 w 1176161"/>
                  <a:gd name="connsiteY6" fmla="*/ 114300 h 889030"/>
                  <a:gd name="connsiteX7" fmla="*/ 312562 w 1176161"/>
                  <a:gd name="connsiteY7" fmla="*/ 0 h 889030"/>
                  <a:gd name="connsiteX8" fmla="*/ 226837 w 1176161"/>
                  <a:gd name="connsiteY8" fmla="*/ 114300 h 889030"/>
                  <a:gd name="connsiteX9" fmla="*/ 86783 w 1176161"/>
                  <a:gd name="connsiteY9" fmla="*/ 115712 h 889030"/>
                  <a:gd name="connsiteX10" fmla="*/ 58562 w 1176161"/>
                  <a:gd name="connsiteY10" fmla="*/ 323851 h 889030"/>
                  <a:gd name="connsiteX11" fmla="*/ 223662 w 1176161"/>
                  <a:gd name="connsiteY11" fmla="*/ 412751 h 889030"/>
                  <a:gd name="connsiteX12" fmla="*/ 33162 w 1176161"/>
                  <a:gd name="connsiteY12" fmla="*/ 482601 h 889030"/>
                  <a:gd name="connsiteX13" fmla="*/ 0 w 1176161"/>
                  <a:gd name="connsiteY13" fmla="*/ 718962 h 889030"/>
                  <a:gd name="connsiteX0" fmla="*/ 0 w 1176161"/>
                  <a:gd name="connsiteY0" fmla="*/ 718962 h 889379"/>
                  <a:gd name="connsiteX1" fmla="*/ 220487 w 1176161"/>
                  <a:gd name="connsiteY1" fmla="*/ 723901 h 889379"/>
                  <a:gd name="connsiteX2" fmla="*/ 309387 w 1176161"/>
                  <a:gd name="connsiteY2" fmla="*/ 889001 h 889379"/>
                  <a:gd name="connsiteX3" fmla="*/ 417337 w 1176161"/>
                  <a:gd name="connsiteY3" fmla="*/ 723901 h 889379"/>
                  <a:gd name="connsiteX4" fmla="*/ 1176161 w 1176161"/>
                  <a:gd name="connsiteY4" fmla="*/ 731662 h 889379"/>
                  <a:gd name="connsiteX5" fmla="*/ 1008239 w 1176161"/>
                  <a:gd name="connsiteY5" fmla="*/ 113948 h 889379"/>
                  <a:gd name="connsiteX6" fmla="*/ 410987 w 1176161"/>
                  <a:gd name="connsiteY6" fmla="*/ 114300 h 889379"/>
                  <a:gd name="connsiteX7" fmla="*/ 312562 w 1176161"/>
                  <a:gd name="connsiteY7" fmla="*/ 0 h 889379"/>
                  <a:gd name="connsiteX8" fmla="*/ 226837 w 1176161"/>
                  <a:gd name="connsiteY8" fmla="*/ 114300 h 889379"/>
                  <a:gd name="connsiteX9" fmla="*/ 86783 w 1176161"/>
                  <a:gd name="connsiteY9" fmla="*/ 115712 h 889379"/>
                  <a:gd name="connsiteX10" fmla="*/ 58562 w 1176161"/>
                  <a:gd name="connsiteY10" fmla="*/ 323851 h 889379"/>
                  <a:gd name="connsiteX11" fmla="*/ 223662 w 1176161"/>
                  <a:gd name="connsiteY11" fmla="*/ 412751 h 889379"/>
                  <a:gd name="connsiteX12" fmla="*/ 33162 w 1176161"/>
                  <a:gd name="connsiteY12" fmla="*/ 482601 h 889379"/>
                  <a:gd name="connsiteX13" fmla="*/ 0 w 1176161"/>
                  <a:gd name="connsiteY13" fmla="*/ 718962 h 889379"/>
                  <a:gd name="connsiteX0" fmla="*/ 0 w 1179336"/>
                  <a:gd name="connsiteY0" fmla="*/ 722137 h 889379"/>
                  <a:gd name="connsiteX1" fmla="*/ 223662 w 1179336"/>
                  <a:gd name="connsiteY1" fmla="*/ 723901 h 889379"/>
                  <a:gd name="connsiteX2" fmla="*/ 312562 w 1179336"/>
                  <a:gd name="connsiteY2" fmla="*/ 889001 h 889379"/>
                  <a:gd name="connsiteX3" fmla="*/ 420512 w 1179336"/>
                  <a:gd name="connsiteY3" fmla="*/ 723901 h 889379"/>
                  <a:gd name="connsiteX4" fmla="*/ 1179336 w 1179336"/>
                  <a:gd name="connsiteY4" fmla="*/ 731662 h 889379"/>
                  <a:gd name="connsiteX5" fmla="*/ 1011414 w 1179336"/>
                  <a:gd name="connsiteY5" fmla="*/ 113948 h 889379"/>
                  <a:gd name="connsiteX6" fmla="*/ 414162 w 1179336"/>
                  <a:gd name="connsiteY6" fmla="*/ 114300 h 889379"/>
                  <a:gd name="connsiteX7" fmla="*/ 315737 w 1179336"/>
                  <a:gd name="connsiteY7" fmla="*/ 0 h 889379"/>
                  <a:gd name="connsiteX8" fmla="*/ 230012 w 1179336"/>
                  <a:gd name="connsiteY8" fmla="*/ 114300 h 889379"/>
                  <a:gd name="connsiteX9" fmla="*/ 89958 w 1179336"/>
                  <a:gd name="connsiteY9" fmla="*/ 115712 h 889379"/>
                  <a:gd name="connsiteX10" fmla="*/ 61737 w 1179336"/>
                  <a:gd name="connsiteY10" fmla="*/ 323851 h 889379"/>
                  <a:gd name="connsiteX11" fmla="*/ 226837 w 1179336"/>
                  <a:gd name="connsiteY11" fmla="*/ 412751 h 889379"/>
                  <a:gd name="connsiteX12" fmla="*/ 36337 w 1179336"/>
                  <a:gd name="connsiteY12" fmla="*/ 482601 h 889379"/>
                  <a:gd name="connsiteX13" fmla="*/ 0 w 1179336"/>
                  <a:gd name="connsiteY13" fmla="*/ 722137 h 889379"/>
                  <a:gd name="connsiteX0" fmla="*/ 0 w 1179336"/>
                  <a:gd name="connsiteY0" fmla="*/ 722137 h 889379"/>
                  <a:gd name="connsiteX1" fmla="*/ 223662 w 1179336"/>
                  <a:gd name="connsiteY1" fmla="*/ 723901 h 889379"/>
                  <a:gd name="connsiteX2" fmla="*/ 312562 w 1179336"/>
                  <a:gd name="connsiteY2" fmla="*/ 889001 h 889379"/>
                  <a:gd name="connsiteX3" fmla="*/ 420512 w 1179336"/>
                  <a:gd name="connsiteY3" fmla="*/ 723901 h 889379"/>
                  <a:gd name="connsiteX4" fmla="*/ 1179336 w 1179336"/>
                  <a:gd name="connsiteY4" fmla="*/ 731662 h 889379"/>
                  <a:gd name="connsiteX5" fmla="*/ 1068212 w 1179336"/>
                  <a:gd name="connsiteY5" fmla="*/ 336550 h 889379"/>
                  <a:gd name="connsiteX6" fmla="*/ 1011414 w 1179336"/>
                  <a:gd name="connsiteY6" fmla="*/ 113948 h 889379"/>
                  <a:gd name="connsiteX7" fmla="*/ 414162 w 1179336"/>
                  <a:gd name="connsiteY7" fmla="*/ 114300 h 889379"/>
                  <a:gd name="connsiteX8" fmla="*/ 315737 w 1179336"/>
                  <a:gd name="connsiteY8" fmla="*/ 0 h 889379"/>
                  <a:gd name="connsiteX9" fmla="*/ 230012 w 1179336"/>
                  <a:gd name="connsiteY9" fmla="*/ 114300 h 889379"/>
                  <a:gd name="connsiteX10" fmla="*/ 89958 w 1179336"/>
                  <a:gd name="connsiteY10" fmla="*/ 115712 h 889379"/>
                  <a:gd name="connsiteX11" fmla="*/ 61737 w 1179336"/>
                  <a:gd name="connsiteY11" fmla="*/ 323851 h 889379"/>
                  <a:gd name="connsiteX12" fmla="*/ 226837 w 1179336"/>
                  <a:gd name="connsiteY12" fmla="*/ 412751 h 889379"/>
                  <a:gd name="connsiteX13" fmla="*/ 36337 w 1179336"/>
                  <a:gd name="connsiteY13" fmla="*/ 482601 h 889379"/>
                  <a:gd name="connsiteX14" fmla="*/ 0 w 1179336"/>
                  <a:gd name="connsiteY14" fmla="*/ 722137 h 889379"/>
                  <a:gd name="connsiteX0" fmla="*/ 0 w 1179336"/>
                  <a:gd name="connsiteY0" fmla="*/ 722137 h 889379"/>
                  <a:gd name="connsiteX1" fmla="*/ 223662 w 1179336"/>
                  <a:gd name="connsiteY1" fmla="*/ 723901 h 889379"/>
                  <a:gd name="connsiteX2" fmla="*/ 312562 w 1179336"/>
                  <a:gd name="connsiteY2" fmla="*/ 889001 h 889379"/>
                  <a:gd name="connsiteX3" fmla="*/ 420512 w 1179336"/>
                  <a:gd name="connsiteY3" fmla="*/ 723901 h 889379"/>
                  <a:gd name="connsiteX4" fmla="*/ 1179336 w 1179336"/>
                  <a:gd name="connsiteY4" fmla="*/ 731662 h 889379"/>
                  <a:gd name="connsiteX5" fmla="*/ 1106312 w 1179336"/>
                  <a:gd name="connsiteY5" fmla="*/ 479425 h 889379"/>
                  <a:gd name="connsiteX6" fmla="*/ 1068212 w 1179336"/>
                  <a:gd name="connsiteY6" fmla="*/ 336550 h 889379"/>
                  <a:gd name="connsiteX7" fmla="*/ 1011414 w 1179336"/>
                  <a:gd name="connsiteY7" fmla="*/ 113948 h 889379"/>
                  <a:gd name="connsiteX8" fmla="*/ 414162 w 1179336"/>
                  <a:gd name="connsiteY8" fmla="*/ 114300 h 889379"/>
                  <a:gd name="connsiteX9" fmla="*/ 315737 w 1179336"/>
                  <a:gd name="connsiteY9" fmla="*/ 0 h 889379"/>
                  <a:gd name="connsiteX10" fmla="*/ 230012 w 1179336"/>
                  <a:gd name="connsiteY10" fmla="*/ 114300 h 889379"/>
                  <a:gd name="connsiteX11" fmla="*/ 89958 w 1179336"/>
                  <a:gd name="connsiteY11" fmla="*/ 115712 h 889379"/>
                  <a:gd name="connsiteX12" fmla="*/ 61737 w 1179336"/>
                  <a:gd name="connsiteY12" fmla="*/ 323851 h 889379"/>
                  <a:gd name="connsiteX13" fmla="*/ 226837 w 1179336"/>
                  <a:gd name="connsiteY13" fmla="*/ 412751 h 889379"/>
                  <a:gd name="connsiteX14" fmla="*/ 36337 w 1179336"/>
                  <a:gd name="connsiteY14" fmla="*/ 482601 h 889379"/>
                  <a:gd name="connsiteX15" fmla="*/ 0 w 1179336"/>
                  <a:gd name="connsiteY15" fmla="*/ 722137 h 889379"/>
                  <a:gd name="connsiteX0" fmla="*/ 0 w 1179336"/>
                  <a:gd name="connsiteY0" fmla="*/ 722137 h 889379"/>
                  <a:gd name="connsiteX1" fmla="*/ 223662 w 1179336"/>
                  <a:gd name="connsiteY1" fmla="*/ 723901 h 889379"/>
                  <a:gd name="connsiteX2" fmla="*/ 312562 w 1179336"/>
                  <a:gd name="connsiteY2" fmla="*/ 889001 h 889379"/>
                  <a:gd name="connsiteX3" fmla="*/ 420512 w 1179336"/>
                  <a:gd name="connsiteY3" fmla="*/ 723901 h 889379"/>
                  <a:gd name="connsiteX4" fmla="*/ 1179336 w 1179336"/>
                  <a:gd name="connsiteY4" fmla="*/ 731662 h 889379"/>
                  <a:gd name="connsiteX5" fmla="*/ 1106312 w 1179336"/>
                  <a:gd name="connsiteY5" fmla="*/ 479425 h 889379"/>
                  <a:gd name="connsiteX6" fmla="*/ 1084087 w 1179336"/>
                  <a:gd name="connsiteY6" fmla="*/ 403225 h 889379"/>
                  <a:gd name="connsiteX7" fmla="*/ 1068212 w 1179336"/>
                  <a:gd name="connsiteY7" fmla="*/ 336550 h 889379"/>
                  <a:gd name="connsiteX8" fmla="*/ 1011414 w 1179336"/>
                  <a:gd name="connsiteY8" fmla="*/ 113948 h 889379"/>
                  <a:gd name="connsiteX9" fmla="*/ 414162 w 1179336"/>
                  <a:gd name="connsiteY9" fmla="*/ 114300 h 889379"/>
                  <a:gd name="connsiteX10" fmla="*/ 315737 w 1179336"/>
                  <a:gd name="connsiteY10" fmla="*/ 0 h 889379"/>
                  <a:gd name="connsiteX11" fmla="*/ 230012 w 1179336"/>
                  <a:gd name="connsiteY11" fmla="*/ 114300 h 889379"/>
                  <a:gd name="connsiteX12" fmla="*/ 89958 w 1179336"/>
                  <a:gd name="connsiteY12" fmla="*/ 115712 h 889379"/>
                  <a:gd name="connsiteX13" fmla="*/ 61737 w 1179336"/>
                  <a:gd name="connsiteY13" fmla="*/ 323851 h 889379"/>
                  <a:gd name="connsiteX14" fmla="*/ 226837 w 1179336"/>
                  <a:gd name="connsiteY14" fmla="*/ 412751 h 889379"/>
                  <a:gd name="connsiteX15" fmla="*/ 36337 w 1179336"/>
                  <a:gd name="connsiteY15" fmla="*/ 482601 h 889379"/>
                  <a:gd name="connsiteX16" fmla="*/ 0 w 1179336"/>
                  <a:gd name="connsiteY16" fmla="*/ 722137 h 889379"/>
                  <a:gd name="connsiteX0" fmla="*/ 0 w 1220612"/>
                  <a:gd name="connsiteY0" fmla="*/ 722137 h 889379"/>
                  <a:gd name="connsiteX1" fmla="*/ 223662 w 1220612"/>
                  <a:gd name="connsiteY1" fmla="*/ 723901 h 889379"/>
                  <a:gd name="connsiteX2" fmla="*/ 312562 w 1220612"/>
                  <a:gd name="connsiteY2" fmla="*/ 889001 h 889379"/>
                  <a:gd name="connsiteX3" fmla="*/ 420512 w 1220612"/>
                  <a:gd name="connsiteY3" fmla="*/ 723901 h 889379"/>
                  <a:gd name="connsiteX4" fmla="*/ 1179336 w 1220612"/>
                  <a:gd name="connsiteY4" fmla="*/ 731662 h 889379"/>
                  <a:gd name="connsiteX5" fmla="*/ 1106312 w 1220612"/>
                  <a:gd name="connsiteY5" fmla="*/ 479425 h 889379"/>
                  <a:gd name="connsiteX6" fmla="*/ 1220612 w 1220612"/>
                  <a:gd name="connsiteY6" fmla="*/ 387350 h 889379"/>
                  <a:gd name="connsiteX7" fmla="*/ 1068212 w 1220612"/>
                  <a:gd name="connsiteY7" fmla="*/ 336550 h 889379"/>
                  <a:gd name="connsiteX8" fmla="*/ 1011414 w 1220612"/>
                  <a:gd name="connsiteY8" fmla="*/ 113948 h 889379"/>
                  <a:gd name="connsiteX9" fmla="*/ 414162 w 1220612"/>
                  <a:gd name="connsiteY9" fmla="*/ 114300 h 889379"/>
                  <a:gd name="connsiteX10" fmla="*/ 315737 w 1220612"/>
                  <a:gd name="connsiteY10" fmla="*/ 0 h 889379"/>
                  <a:gd name="connsiteX11" fmla="*/ 230012 w 1220612"/>
                  <a:gd name="connsiteY11" fmla="*/ 114300 h 889379"/>
                  <a:gd name="connsiteX12" fmla="*/ 89958 w 1220612"/>
                  <a:gd name="connsiteY12" fmla="*/ 115712 h 889379"/>
                  <a:gd name="connsiteX13" fmla="*/ 61737 w 1220612"/>
                  <a:gd name="connsiteY13" fmla="*/ 323851 h 889379"/>
                  <a:gd name="connsiteX14" fmla="*/ 226837 w 1220612"/>
                  <a:gd name="connsiteY14" fmla="*/ 412751 h 889379"/>
                  <a:gd name="connsiteX15" fmla="*/ 36337 w 1220612"/>
                  <a:gd name="connsiteY15" fmla="*/ 482601 h 889379"/>
                  <a:gd name="connsiteX16" fmla="*/ 0 w 1220612"/>
                  <a:gd name="connsiteY16" fmla="*/ 722137 h 889379"/>
                  <a:gd name="connsiteX0" fmla="*/ 0 w 1220612"/>
                  <a:gd name="connsiteY0" fmla="*/ 722137 h 889379"/>
                  <a:gd name="connsiteX1" fmla="*/ 223662 w 1220612"/>
                  <a:gd name="connsiteY1" fmla="*/ 723901 h 889379"/>
                  <a:gd name="connsiteX2" fmla="*/ 312562 w 1220612"/>
                  <a:gd name="connsiteY2" fmla="*/ 889001 h 889379"/>
                  <a:gd name="connsiteX3" fmla="*/ 420512 w 1220612"/>
                  <a:gd name="connsiteY3" fmla="*/ 723901 h 889379"/>
                  <a:gd name="connsiteX4" fmla="*/ 1179336 w 1220612"/>
                  <a:gd name="connsiteY4" fmla="*/ 731662 h 889379"/>
                  <a:gd name="connsiteX5" fmla="*/ 1106312 w 1220612"/>
                  <a:gd name="connsiteY5" fmla="*/ 479425 h 889379"/>
                  <a:gd name="connsiteX6" fmla="*/ 1220612 w 1220612"/>
                  <a:gd name="connsiteY6" fmla="*/ 387350 h 889379"/>
                  <a:gd name="connsiteX7" fmla="*/ 1068212 w 1220612"/>
                  <a:gd name="connsiteY7" fmla="*/ 336550 h 889379"/>
                  <a:gd name="connsiteX8" fmla="*/ 1011414 w 1220612"/>
                  <a:gd name="connsiteY8" fmla="*/ 113948 h 889379"/>
                  <a:gd name="connsiteX9" fmla="*/ 414162 w 1220612"/>
                  <a:gd name="connsiteY9" fmla="*/ 114300 h 889379"/>
                  <a:gd name="connsiteX10" fmla="*/ 315737 w 1220612"/>
                  <a:gd name="connsiteY10" fmla="*/ 0 h 889379"/>
                  <a:gd name="connsiteX11" fmla="*/ 230012 w 1220612"/>
                  <a:gd name="connsiteY11" fmla="*/ 114300 h 889379"/>
                  <a:gd name="connsiteX12" fmla="*/ 89958 w 1220612"/>
                  <a:gd name="connsiteY12" fmla="*/ 115712 h 889379"/>
                  <a:gd name="connsiteX13" fmla="*/ 61737 w 1220612"/>
                  <a:gd name="connsiteY13" fmla="*/ 323851 h 889379"/>
                  <a:gd name="connsiteX14" fmla="*/ 226837 w 1220612"/>
                  <a:gd name="connsiteY14" fmla="*/ 412751 h 889379"/>
                  <a:gd name="connsiteX15" fmla="*/ 36337 w 1220612"/>
                  <a:gd name="connsiteY15" fmla="*/ 482601 h 889379"/>
                  <a:gd name="connsiteX16" fmla="*/ 0 w 1220612"/>
                  <a:gd name="connsiteY16" fmla="*/ 722137 h 889379"/>
                  <a:gd name="connsiteX0" fmla="*/ 0 w 1224637"/>
                  <a:gd name="connsiteY0" fmla="*/ 722137 h 889379"/>
                  <a:gd name="connsiteX1" fmla="*/ 223662 w 1224637"/>
                  <a:gd name="connsiteY1" fmla="*/ 723901 h 889379"/>
                  <a:gd name="connsiteX2" fmla="*/ 312562 w 1224637"/>
                  <a:gd name="connsiteY2" fmla="*/ 889001 h 889379"/>
                  <a:gd name="connsiteX3" fmla="*/ 420512 w 1224637"/>
                  <a:gd name="connsiteY3" fmla="*/ 723901 h 889379"/>
                  <a:gd name="connsiteX4" fmla="*/ 1179336 w 1224637"/>
                  <a:gd name="connsiteY4" fmla="*/ 731662 h 889379"/>
                  <a:gd name="connsiteX5" fmla="*/ 1106312 w 1224637"/>
                  <a:gd name="connsiteY5" fmla="*/ 479425 h 889379"/>
                  <a:gd name="connsiteX6" fmla="*/ 1220612 w 1224637"/>
                  <a:gd name="connsiteY6" fmla="*/ 387350 h 889379"/>
                  <a:gd name="connsiteX7" fmla="*/ 1068212 w 1224637"/>
                  <a:gd name="connsiteY7" fmla="*/ 336550 h 889379"/>
                  <a:gd name="connsiteX8" fmla="*/ 1011414 w 1224637"/>
                  <a:gd name="connsiteY8" fmla="*/ 113948 h 889379"/>
                  <a:gd name="connsiteX9" fmla="*/ 414162 w 1224637"/>
                  <a:gd name="connsiteY9" fmla="*/ 114300 h 889379"/>
                  <a:gd name="connsiteX10" fmla="*/ 315737 w 1224637"/>
                  <a:gd name="connsiteY10" fmla="*/ 0 h 889379"/>
                  <a:gd name="connsiteX11" fmla="*/ 230012 w 1224637"/>
                  <a:gd name="connsiteY11" fmla="*/ 114300 h 889379"/>
                  <a:gd name="connsiteX12" fmla="*/ 89958 w 1224637"/>
                  <a:gd name="connsiteY12" fmla="*/ 115712 h 889379"/>
                  <a:gd name="connsiteX13" fmla="*/ 61737 w 1224637"/>
                  <a:gd name="connsiteY13" fmla="*/ 323851 h 889379"/>
                  <a:gd name="connsiteX14" fmla="*/ 226837 w 1224637"/>
                  <a:gd name="connsiteY14" fmla="*/ 412751 h 889379"/>
                  <a:gd name="connsiteX15" fmla="*/ 36337 w 1224637"/>
                  <a:gd name="connsiteY15" fmla="*/ 482601 h 889379"/>
                  <a:gd name="connsiteX16" fmla="*/ 0 w 1224637"/>
                  <a:gd name="connsiteY16" fmla="*/ 722137 h 889379"/>
                  <a:gd name="connsiteX0" fmla="*/ 0 w 1224637"/>
                  <a:gd name="connsiteY0" fmla="*/ 722137 h 889379"/>
                  <a:gd name="connsiteX1" fmla="*/ 223662 w 1224637"/>
                  <a:gd name="connsiteY1" fmla="*/ 723901 h 889379"/>
                  <a:gd name="connsiteX2" fmla="*/ 312562 w 1224637"/>
                  <a:gd name="connsiteY2" fmla="*/ 889001 h 889379"/>
                  <a:gd name="connsiteX3" fmla="*/ 420512 w 1224637"/>
                  <a:gd name="connsiteY3" fmla="*/ 723901 h 889379"/>
                  <a:gd name="connsiteX4" fmla="*/ 1179336 w 1224637"/>
                  <a:gd name="connsiteY4" fmla="*/ 731662 h 889379"/>
                  <a:gd name="connsiteX5" fmla="*/ 1106312 w 1224637"/>
                  <a:gd name="connsiteY5" fmla="*/ 479425 h 889379"/>
                  <a:gd name="connsiteX6" fmla="*/ 1220612 w 1224637"/>
                  <a:gd name="connsiteY6" fmla="*/ 387350 h 889379"/>
                  <a:gd name="connsiteX7" fmla="*/ 1068212 w 1224637"/>
                  <a:gd name="connsiteY7" fmla="*/ 336550 h 889379"/>
                  <a:gd name="connsiteX8" fmla="*/ 1011414 w 1224637"/>
                  <a:gd name="connsiteY8" fmla="*/ 113948 h 889379"/>
                  <a:gd name="connsiteX9" fmla="*/ 414162 w 1224637"/>
                  <a:gd name="connsiteY9" fmla="*/ 114300 h 889379"/>
                  <a:gd name="connsiteX10" fmla="*/ 315737 w 1224637"/>
                  <a:gd name="connsiteY10" fmla="*/ 0 h 889379"/>
                  <a:gd name="connsiteX11" fmla="*/ 230012 w 1224637"/>
                  <a:gd name="connsiteY11" fmla="*/ 114300 h 889379"/>
                  <a:gd name="connsiteX12" fmla="*/ 89958 w 1224637"/>
                  <a:gd name="connsiteY12" fmla="*/ 115712 h 889379"/>
                  <a:gd name="connsiteX13" fmla="*/ 61737 w 1224637"/>
                  <a:gd name="connsiteY13" fmla="*/ 323851 h 889379"/>
                  <a:gd name="connsiteX14" fmla="*/ 226837 w 1224637"/>
                  <a:gd name="connsiteY14" fmla="*/ 412751 h 889379"/>
                  <a:gd name="connsiteX15" fmla="*/ 36337 w 1224637"/>
                  <a:gd name="connsiteY15" fmla="*/ 482601 h 889379"/>
                  <a:gd name="connsiteX16" fmla="*/ 0 w 1224637"/>
                  <a:gd name="connsiteY16" fmla="*/ 722137 h 889379"/>
                  <a:gd name="connsiteX0" fmla="*/ 0 w 1226918"/>
                  <a:gd name="connsiteY0" fmla="*/ 722137 h 889379"/>
                  <a:gd name="connsiteX1" fmla="*/ 223662 w 1226918"/>
                  <a:gd name="connsiteY1" fmla="*/ 723901 h 889379"/>
                  <a:gd name="connsiteX2" fmla="*/ 312562 w 1226918"/>
                  <a:gd name="connsiteY2" fmla="*/ 889001 h 889379"/>
                  <a:gd name="connsiteX3" fmla="*/ 420512 w 1226918"/>
                  <a:gd name="connsiteY3" fmla="*/ 723901 h 889379"/>
                  <a:gd name="connsiteX4" fmla="*/ 1179336 w 1226918"/>
                  <a:gd name="connsiteY4" fmla="*/ 731662 h 889379"/>
                  <a:gd name="connsiteX5" fmla="*/ 1106312 w 1226918"/>
                  <a:gd name="connsiteY5" fmla="*/ 479425 h 889379"/>
                  <a:gd name="connsiteX6" fmla="*/ 1220612 w 1226918"/>
                  <a:gd name="connsiteY6" fmla="*/ 387350 h 889379"/>
                  <a:gd name="connsiteX7" fmla="*/ 1068212 w 1226918"/>
                  <a:gd name="connsiteY7" fmla="*/ 336550 h 889379"/>
                  <a:gd name="connsiteX8" fmla="*/ 1011414 w 1226918"/>
                  <a:gd name="connsiteY8" fmla="*/ 113948 h 889379"/>
                  <a:gd name="connsiteX9" fmla="*/ 414162 w 1226918"/>
                  <a:gd name="connsiteY9" fmla="*/ 114300 h 889379"/>
                  <a:gd name="connsiteX10" fmla="*/ 315737 w 1226918"/>
                  <a:gd name="connsiteY10" fmla="*/ 0 h 889379"/>
                  <a:gd name="connsiteX11" fmla="*/ 230012 w 1226918"/>
                  <a:gd name="connsiteY11" fmla="*/ 114300 h 889379"/>
                  <a:gd name="connsiteX12" fmla="*/ 89958 w 1226918"/>
                  <a:gd name="connsiteY12" fmla="*/ 115712 h 889379"/>
                  <a:gd name="connsiteX13" fmla="*/ 61737 w 1226918"/>
                  <a:gd name="connsiteY13" fmla="*/ 323851 h 889379"/>
                  <a:gd name="connsiteX14" fmla="*/ 226837 w 1226918"/>
                  <a:gd name="connsiteY14" fmla="*/ 412751 h 889379"/>
                  <a:gd name="connsiteX15" fmla="*/ 36337 w 1226918"/>
                  <a:gd name="connsiteY15" fmla="*/ 482601 h 889379"/>
                  <a:gd name="connsiteX16" fmla="*/ 0 w 1226918"/>
                  <a:gd name="connsiteY16" fmla="*/ 722137 h 889379"/>
                  <a:gd name="connsiteX0" fmla="*/ 0 w 1263002"/>
                  <a:gd name="connsiteY0" fmla="*/ 722137 h 889379"/>
                  <a:gd name="connsiteX1" fmla="*/ 223662 w 1263002"/>
                  <a:gd name="connsiteY1" fmla="*/ 723901 h 889379"/>
                  <a:gd name="connsiteX2" fmla="*/ 312562 w 1263002"/>
                  <a:gd name="connsiteY2" fmla="*/ 889001 h 889379"/>
                  <a:gd name="connsiteX3" fmla="*/ 420512 w 1263002"/>
                  <a:gd name="connsiteY3" fmla="*/ 723901 h 889379"/>
                  <a:gd name="connsiteX4" fmla="*/ 1179336 w 1263002"/>
                  <a:gd name="connsiteY4" fmla="*/ 731662 h 889379"/>
                  <a:gd name="connsiteX5" fmla="*/ 1106312 w 1263002"/>
                  <a:gd name="connsiteY5" fmla="*/ 479425 h 889379"/>
                  <a:gd name="connsiteX6" fmla="*/ 1258712 w 1263002"/>
                  <a:gd name="connsiteY6" fmla="*/ 387350 h 889379"/>
                  <a:gd name="connsiteX7" fmla="*/ 1068212 w 1263002"/>
                  <a:gd name="connsiteY7" fmla="*/ 336550 h 889379"/>
                  <a:gd name="connsiteX8" fmla="*/ 1011414 w 1263002"/>
                  <a:gd name="connsiteY8" fmla="*/ 113948 h 889379"/>
                  <a:gd name="connsiteX9" fmla="*/ 414162 w 1263002"/>
                  <a:gd name="connsiteY9" fmla="*/ 114300 h 889379"/>
                  <a:gd name="connsiteX10" fmla="*/ 315737 w 1263002"/>
                  <a:gd name="connsiteY10" fmla="*/ 0 h 889379"/>
                  <a:gd name="connsiteX11" fmla="*/ 230012 w 1263002"/>
                  <a:gd name="connsiteY11" fmla="*/ 114300 h 889379"/>
                  <a:gd name="connsiteX12" fmla="*/ 89958 w 1263002"/>
                  <a:gd name="connsiteY12" fmla="*/ 115712 h 889379"/>
                  <a:gd name="connsiteX13" fmla="*/ 61737 w 1263002"/>
                  <a:gd name="connsiteY13" fmla="*/ 323851 h 889379"/>
                  <a:gd name="connsiteX14" fmla="*/ 226837 w 1263002"/>
                  <a:gd name="connsiteY14" fmla="*/ 412751 h 889379"/>
                  <a:gd name="connsiteX15" fmla="*/ 36337 w 1263002"/>
                  <a:gd name="connsiteY15" fmla="*/ 482601 h 889379"/>
                  <a:gd name="connsiteX16" fmla="*/ 0 w 1263002"/>
                  <a:gd name="connsiteY16" fmla="*/ 722137 h 889379"/>
                  <a:gd name="connsiteX0" fmla="*/ 0 w 1263002"/>
                  <a:gd name="connsiteY0" fmla="*/ 715787 h 889379"/>
                  <a:gd name="connsiteX1" fmla="*/ 223662 w 1263002"/>
                  <a:gd name="connsiteY1" fmla="*/ 723901 h 889379"/>
                  <a:gd name="connsiteX2" fmla="*/ 312562 w 1263002"/>
                  <a:gd name="connsiteY2" fmla="*/ 889001 h 889379"/>
                  <a:gd name="connsiteX3" fmla="*/ 420512 w 1263002"/>
                  <a:gd name="connsiteY3" fmla="*/ 723901 h 889379"/>
                  <a:gd name="connsiteX4" fmla="*/ 1179336 w 1263002"/>
                  <a:gd name="connsiteY4" fmla="*/ 731662 h 889379"/>
                  <a:gd name="connsiteX5" fmla="*/ 1106312 w 1263002"/>
                  <a:gd name="connsiteY5" fmla="*/ 479425 h 889379"/>
                  <a:gd name="connsiteX6" fmla="*/ 1258712 w 1263002"/>
                  <a:gd name="connsiteY6" fmla="*/ 387350 h 889379"/>
                  <a:gd name="connsiteX7" fmla="*/ 1068212 w 1263002"/>
                  <a:gd name="connsiteY7" fmla="*/ 336550 h 889379"/>
                  <a:gd name="connsiteX8" fmla="*/ 1011414 w 1263002"/>
                  <a:gd name="connsiteY8" fmla="*/ 113948 h 889379"/>
                  <a:gd name="connsiteX9" fmla="*/ 414162 w 1263002"/>
                  <a:gd name="connsiteY9" fmla="*/ 114300 h 889379"/>
                  <a:gd name="connsiteX10" fmla="*/ 315737 w 1263002"/>
                  <a:gd name="connsiteY10" fmla="*/ 0 h 889379"/>
                  <a:gd name="connsiteX11" fmla="*/ 230012 w 1263002"/>
                  <a:gd name="connsiteY11" fmla="*/ 114300 h 889379"/>
                  <a:gd name="connsiteX12" fmla="*/ 89958 w 1263002"/>
                  <a:gd name="connsiteY12" fmla="*/ 115712 h 889379"/>
                  <a:gd name="connsiteX13" fmla="*/ 61737 w 1263002"/>
                  <a:gd name="connsiteY13" fmla="*/ 323851 h 889379"/>
                  <a:gd name="connsiteX14" fmla="*/ 226837 w 1263002"/>
                  <a:gd name="connsiteY14" fmla="*/ 412751 h 889379"/>
                  <a:gd name="connsiteX15" fmla="*/ 36337 w 1263002"/>
                  <a:gd name="connsiteY15" fmla="*/ 482601 h 889379"/>
                  <a:gd name="connsiteX16" fmla="*/ 0 w 1263002"/>
                  <a:gd name="connsiteY16" fmla="*/ 715787 h 889379"/>
                  <a:gd name="connsiteX0" fmla="*/ 0 w 1263002"/>
                  <a:gd name="connsiteY0" fmla="*/ 715787 h 889379"/>
                  <a:gd name="connsiteX1" fmla="*/ 245887 w 1263002"/>
                  <a:gd name="connsiteY1" fmla="*/ 717551 h 889379"/>
                  <a:gd name="connsiteX2" fmla="*/ 312562 w 1263002"/>
                  <a:gd name="connsiteY2" fmla="*/ 889001 h 889379"/>
                  <a:gd name="connsiteX3" fmla="*/ 420512 w 1263002"/>
                  <a:gd name="connsiteY3" fmla="*/ 723901 h 889379"/>
                  <a:gd name="connsiteX4" fmla="*/ 1179336 w 1263002"/>
                  <a:gd name="connsiteY4" fmla="*/ 731662 h 889379"/>
                  <a:gd name="connsiteX5" fmla="*/ 1106312 w 1263002"/>
                  <a:gd name="connsiteY5" fmla="*/ 479425 h 889379"/>
                  <a:gd name="connsiteX6" fmla="*/ 1258712 w 1263002"/>
                  <a:gd name="connsiteY6" fmla="*/ 387350 h 889379"/>
                  <a:gd name="connsiteX7" fmla="*/ 1068212 w 1263002"/>
                  <a:gd name="connsiteY7" fmla="*/ 336550 h 889379"/>
                  <a:gd name="connsiteX8" fmla="*/ 1011414 w 1263002"/>
                  <a:gd name="connsiteY8" fmla="*/ 113948 h 889379"/>
                  <a:gd name="connsiteX9" fmla="*/ 414162 w 1263002"/>
                  <a:gd name="connsiteY9" fmla="*/ 114300 h 889379"/>
                  <a:gd name="connsiteX10" fmla="*/ 315737 w 1263002"/>
                  <a:gd name="connsiteY10" fmla="*/ 0 h 889379"/>
                  <a:gd name="connsiteX11" fmla="*/ 230012 w 1263002"/>
                  <a:gd name="connsiteY11" fmla="*/ 114300 h 889379"/>
                  <a:gd name="connsiteX12" fmla="*/ 89958 w 1263002"/>
                  <a:gd name="connsiteY12" fmla="*/ 115712 h 889379"/>
                  <a:gd name="connsiteX13" fmla="*/ 61737 w 1263002"/>
                  <a:gd name="connsiteY13" fmla="*/ 323851 h 889379"/>
                  <a:gd name="connsiteX14" fmla="*/ 226837 w 1263002"/>
                  <a:gd name="connsiteY14" fmla="*/ 412751 h 889379"/>
                  <a:gd name="connsiteX15" fmla="*/ 36337 w 1263002"/>
                  <a:gd name="connsiteY15" fmla="*/ 482601 h 889379"/>
                  <a:gd name="connsiteX16" fmla="*/ 0 w 1263002"/>
                  <a:gd name="connsiteY16" fmla="*/ 715787 h 889379"/>
                  <a:gd name="connsiteX0" fmla="*/ 0 w 1263002"/>
                  <a:gd name="connsiteY0" fmla="*/ 715787 h 889307"/>
                  <a:gd name="connsiteX1" fmla="*/ 245887 w 1263002"/>
                  <a:gd name="connsiteY1" fmla="*/ 717551 h 889307"/>
                  <a:gd name="connsiteX2" fmla="*/ 312562 w 1263002"/>
                  <a:gd name="connsiteY2" fmla="*/ 889001 h 889307"/>
                  <a:gd name="connsiteX3" fmla="*/ 401462 w 1263002"/>
                  <a:gd name="connsiteY3" fmla="*/ 720726 h 889307"/>
                  <a:gd name="connsiteX4" fmla="*/ 1179336 w 1263002"/>
                  <a:gd name="connsiteY4" fmla="*/ 731662 h 889307"/>
                  <a:gd name="connsiteX5" fmla="*/ 1106312 w 1263002"/>
                  <a:gd name="connsiteY5" fmla="*/ 479425 h 889307"/>
                  <a:gd name="connsiteX6" fmla="*/ 1258712 w 1263002"/>
                  <a:gd name="connsiteY6" fmla="*/ 387350 h 889307"/>
                  <a:gd name="connsiteX7" fmla="*/ 1068212 w 1263002"/>
                  <a:gd name="connsiteY7" fmla="*/ 336550 h 889307"/>
                  <a:gd name="connsiteX8" fmla="*/ 1011414 w 1263002"/>
                  <a:gd name="connsiteY8" fmla="*/ 113948 h 889307"/>
                  <a:gd name="connsiteX9" fmla="*/ 414162 w 1263002"/>
                  <a:gd name="connsiteY9" fmla="*/ 114300 h 889307"/>
                  <a:gd name="connsiteX10" fmla="*/ 315737 w 1263002"/>
                  <a:gd name="connsiteY10" fmla="*/ 0 h 889307"/>
                  <a:gd name="connsiteX11" fmla="*/ 230012 w 1263002"/>
                  <a:gd name="connsiteY11" fmla="*/ 114300 h 889307"/>
                  <a:gd name="connsiteX12" fmla="*/ 89958 w 1263002"/>
                  <a:gd name="connsiteY12" fmla="*/ 115712 h 889307"/>
                  <a:gd name="connsiteX13" fmla="*/ 61737 w 1263002"/>
                  <a:gd name="connsiteY13" fmla="*/ 323851 h 889307"/>
                  <a:gd name="connsiteX14" fmla="*/ 226837 w 1263002"/>
                  <a:gd name="connsiteY14" fmla="*/ 412751 h 889307"/>
                  <a:gd name="connsiteX15" fmla="*/ 36337 w 1263002"/>
                  <a:gd name="connsiteY15" fmla="*/ 482601 h 889307"/>
                  <a:gd name="connsiteX16" fmla="*/ 0 w 1263002"/>
                  <a:gd name="connsiteY16" fmla="*/ 715787 h 889307"/>
                  <a:gd name="connsiteX0" fmla="*/ 0 w 1263002"/>
                  <a:gd name="connsiteY0" fmla="*/ 715787 h 898708"/>
                  <a:gd name="connsiteX1" fmla="*/ 245887 w 1263002"/>
                  <a:gd name="connsiteY1" fmla="*/ 717551 h 898708"/>
                  <a:gd name="connsiteX2" fmla="*/ 312562 w 1263002"/>
                  <a:gd name="connsiteY2" fmla="*/ 898526 h 898708"/>
                  <a:gd name="connsiteX3" fmla="*/ 401462 w 1263002"/>
                  <a:gd name="connsiteY3" fmla="*/ 720726 h 898708"/>
                  <a:gd name="connsiteX4" fmla="*/ 1179336 w 1263002"/>
                  <a:gd name="connsiteY4" fmla="*/ 731662 h 898708"/>
                  <a:gd name="connsiteX5" fmla="*/ 1106312 w 1263002"/>
                  <a:gd name="connsiteY5" fmla="*/ 479425 h 898708"/>
                  <a:gd name="connsiteX6" fmla="*/ 1258712 w 1263002"/>
                  <a:gd name="connsiteY6" fmla="*/ 387350 h 898708"/>
                  <a:gd name="connsiteX7" fmla="*/ 1068212 w 1263002"/>
                  <a:gd name="connsiteY7" fmla="*/ 336550 h 898708"/>
                  <a:gd name="connsiteX8" fmla="*/ 1011414 w 1263002"/>
                  <a:gd name="connsiteY8" fmla="*/ 113948 h 898708"/>
                  <a:gd name="connsiteX9" fmla="*/ 414162 w 1263002"/>
                  <a:gd name="connsiteY9" fmla="*/ 114300 h 898708"/>
                  <a:gd name="connsiteX10" fmla="*/ 315737 w 1263002"/>
                  <a:gd name="connsiteY10" fmla="*/ 0 h 898708"/>
                  <a:gd name="connsiteX11" fmla="*/ 230012 w 1263002"/>
                  <a:gd name="connsiteY11" fmla="*/ 114300 h 898708"/>
                  <a:gd name="connsiteX12" fmla="*/ 89958 w 1263002"/>
                  <a:gd name="connsiteY12" fmla="*/ 115712 h 898708"/>
                  <a:gd name="connsiteX13" fmla="*/ 61737 w 1263002"/>
                  <a:gd name="connsiteY13" fmla="*/ 323851 h 898708"/>
                  <a:gd name="connsiteX14" fmla="*/ 226837 w 1263002"/>
                  <a:gd name="connsiteY14" fmla="*/ 412751 h 898708"/>
                  <a:gd name="connsiteX15" fmla="*/ 36337 w 1263002"/>
                  <a:gd name="connsiteY15" fmla="*/ 482601 h 898708"/>
                  <a:gd name="connsiteX16" fmla="*/ 0 w 1263002"/>
                  <a:gd name="connsiteY16" fmla="*/ 715787 h 898708"/>
                  <a:gd name="connsiteX0" fmla="*/ 0 w 1263002"/>
                  <a:gd name="connsiteY0" fmla="*/ 715787 h 898576"/>
                  <a:gd name="connsiteX1" fmla="*/ 245887 w 1263002"/>
                  <a:gd name="connsiteY1" fmla="*/ 717551 h 898576"/>
                  <a:gd name="connsiteX2" fmla="*/ 312562 w 1263002"/>
                  <a:gd name="connsiteY2" fmla="*/ 898526 h 898576"/>
                  <a:gd name="connsiteX3" fmla="*/ 401462 w 1263002"/>
                  <a:gd name="connsiteY3" fmla="*/ 720726 h 898576"/>
                  <a:gd name="connsiteX4" fmla="*/ 1179336 w 1263002"/>
                  <a:gd name="connsiteY4" fmla="*/ 731662 h 898576"/>
                  <a:gd name="connsiteX5" fmla="*/ 1106312 w 1263002"/>
                  <a:gd name="connsiteY5" fmla="*/ 479425 h 898576"/>
                  <a:gd name="connsiteX6" fmla="*/ 1258712 w 1263002"/>
                  <a:gd name="connsiteY6" fmla="*/ 387350 h 898576"/>
                  <a:gd name="connsiteX7" fmla="*/ 1068212 w 1263002"/>
                  <a:gd name="connsiteY7" fmla="*/ 336550 h 898576"/>
                  <a:gd name="connsiteX8" fmla="*/ 1011414 w 1263002"/>
                  <a:gd name="connsiteY8" fmla="*/ 113948 h 898576"/>
                  <a:gd name="connsiteX9" fmla="*/ 414162 w 1263002"/>
                  <a:gd name="connsiteY9" fmla="*/ 114300 h 898576"/>
                  <a:gd name="connsiteX10" fmla="*/ 315737 w 1263002"/>
                  <a:gd name="connsiteY10" fmla="*/ 0 h 898576"/>
                  <a:gd name="connsiteX11" fmla="*/ 230012 w 1263002"/>
                  <a:gd name="connsiteY11" fmla="*/ 114300 h 898576"/>
                  <a:gd name="connsiteX12" fmla="*/ 89958 w 1263002"/>
                  <a:gd name="connsiteY12" fmla="*/ 115712 h 898576"/>
                  <a:gd name="connsiteX13" fmla="*/ 61737 w 1263002"/>
                  <a:gd name="connsiteY13" fmla="*/ 323851 h 898576"/>
                  <a:gd name="connsiteX14" fmla="*/ 226837 w 1263002"/>
                  <a:gd name="connsiteY14" fmla="*/ 412751 h 898576"/>
                  <a:gd name="connsiteX15" fmla="*/ 36337 w 1263002"/>
                  <a:gd name="connsiteY15" fmla="*/ 482601 h 898576"/>
                  <a:gd name="connsiteX16" fmla="*/ 0 w 1263002"/>
                  <a:gd name="connsiteY16" fmla="*/ 715787 h 89857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316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30012 w 1263002"/>
                  <a:gd name="connsiteY11" fmla="*/ 114300 h 898526"/>
                  <a:gd name="connsiteX12" fmla="*/ 89958 w 1263002"/>
                  <a:gd name="connsiteY12" fmla="*/ 115712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316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30012 w 1263002"/>
                  <a:gd name="connsiteY11" fmla="*/ 114300 h 898526"/>
                  <a:gd name="connsiteX12" fmla="*/ 89958 w 1263002"/>
                  <a:gd name="connsiteY12" fmla="*/ 115712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316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30012 w 1263002"/>
                  <a:gd name="connsiteY11" fmla="*/ 114300 h 898526"/>
                  <a:gd name="connsiteX12" fmla="*/ 89958 w 1263002"/>
                  <a:gd name="connsiteY12" fmla="*/ 115712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30012 w 1263002"/>
                  <a:gd name="connsiteY11" fmla="*/ 114300 h 898526"/>
                  <a:gd name="connsiteX12" fmla="*/ 89958 w 1263002"/>
                  <a:gd name="connsiteY12" fmla="*/ 115712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30012 w 1263002"/>
                  <a:gd name="connsiteY11" fmla="*/ 114300 h 898526"/>
                  <a:gd name="connsiteX12" fmla="*/ 92339 w 1263002"/>
                  <a:gd name="connsiteY12" fmla="*/ 108568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414162 w 1263002"/>
                  <a:gd name="connsiteY9" fmla="*/ 114300 h 898526"/>
                  <a:gd name="connsiteX10" fmla="*/ 315737 w 1263002"/>
                  <a:gd name="connsiteY10" fmla="*/ 0 h 898526"/>
                  <a:gd name="connsiteX11" fmla="*/ 256206 w 1263002"/>
                  <a:gd name="connsiteY11" fmla="*/ 109537 h 898526"/>
                  <a:gd name="connsiteX12" fmla="*/ 92339 w 1263002"/>
                  <a:gd name="connsiteY12" fmla="*/ 108568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13948 h 898526"/>
                  <a:gd name="connsiteX9" fmla="*/ 397493 w 1263002"/>
                  <a:gd name="connsiteY9" fmla="*/ 109537 h 898526"/>
                  <a:gd name="connsiteX10" fmla="*/ 315737 w 1263002"/>
                  <a:gd name="connsiteY10" fmla="*/ 0 h 898526"/>
                  <a:gd name="connsiteX11" fmla="*/ 256206 w 1263002"/>
                  <a:gd name="connsiteY11" fmla="*/ 109537 h 898526"/>
                  <a:gd name="connsiteX12" fmla="*/ 92339 w 1263002"/>
                  <a:gd name="connsiteY12" fmla="*/ 108568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04270 w 1263002"/>
                  <a:gd name="connsiteY8" fmla="*/ 109185 h 898526"/>
                  <a:gd name="connsiteX9" fmla="*/ 397493 w 1263002"/>
                  <a:gd name="connsiteY9" fmla="*/ 109537 h 898526"/>
                  <a:gd name="connsiteX10" fmla="*/ 315737 w 1263002"/>
                  <a:gd name="connsiteY10" fmla="*/ 0 h 898526"/>
                  <a:gd name="connsiteX11" fmla="*/ 256206 w 1263002"/>
                  <a:gd name="connsiteY11" fmla="*/ 109537 h 898526"/>
                  <a:gd name="connsiteX12" fmla="*/ 92339 w 1263002"/>
                  <a:gd name="connsiteY12" fmla="*/ 108568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397493 w 1263002"/>
                  <a:gd name="connsiteY9" fmla="*/ 109537 h 898526"/>
                  <a:gd name="connsiteX10" fmla="*/ 315737 w 1263002"/>
                  <a:gd name="connsiteY10" fmla="*/ 0 h 898526"/>
                  <a:gd name="connsiteX11" fmla="*/ 256206 w 1263002"/>
                  <a:gd name="connsiteY11" fmla="*/ 109537 h 898526"/>
                  <a:gd name="connsiteX12" fmla="*/ 92339 w 1263002"/>
                  <a:gd name="connsiteY12" fmla="*/ 108568 h 898526"/>
                  <a:gd name="connsiteX13" fmla="*/ 61737 w 1263002"/>
                  <a:gd name="connsiteY13" fmla="*/ 323851 h 898526"/>
                  <a:gd name="connsiteX14" fmla="*/ 226837 w 1263002"/>
                  <a:gd name="connsiteY14" fmla="*/ 412751 h 898526"/>
                  <a:gd name="connsiteX15" fmla="*/ 36337 w 1263002"/>
                  <a:gd name="connsiteY15" fmla="*/ 482601 h 898526"/>
                  <a:gd name="connsiteX16" fmla="*/ 0 w 1263002"/>
                  <a:gd name="connsiteY16"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716580 w 1263002"/>
                  <a:gd name="connsiteY9" fmla="*/ 107949 h 898526"/>
                  <a:gd name="connsiteX10" fmla="*/ 397493 w 1263002"/>
                  <a:gd name="connsiteY10" fmla="*/ 109537 h 898526"/>
                  <a:gd name="connsiteX11" fmla="*/ 315737 w 1263002"/>
                  <a:gd name="connsiteY11" fmla="*/ 0 h 898526"/>
                  <a:gd name="connsiteX12" fmla="*/ 256206 w 1263002"/>
                  <a:gd name="connsiteY12" fmla="*/ 109537 h 898526"/>
                  <a:gd name="connsiteX13" fmla="*/ 92339 w 1263002"/>
                  <a:gd name="connsiteY13" fmla="*/ 108568 h 898526"/>
                  <a:gd name="connsiteX14" fmla="*/ 61737 w 1263002"/>
                  <a:gd name="connsiteY14" fmla="*/ 323851 h 898526"/>
                  <a:gd name="connsiteX15" fmla="*/ 226837 w 1263002"/>
                  <a:gd name="connsiteY15" fmla="*/ 412751 h 898526"/>
                  <a:gd name="connsiteX16" fmla="*/ 36337 w 1263002"/>
                  <a:gd name="connsiteY16" fmla="*/ 482601 h 898526"/>
                  <a:gd name="connsiteX17" fmla="*/ 0 w 1263002"/>
                  <a:gd name="connsiteY17"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16580 w 1263002"/>
                  <a:gd name="connsiteY10" fmla="*/ 107949 h 898526"/>
                  <a:gd name="connsiteX11" fmla="*/ 397493 w 1263002"/>
                  <a:gd name="connsiteY11" fmla="*/ 109537 h 898526"/>
                  <a:gd name="connsiteX12" fmla="*/ 315737 w 1263002"/>
                  <a:gd name="connsiteY12" fmla="*/ 0 h 898526"/>
                  <a:gd name="connsiteX13" fmla="*/ 256206 w 1263002"/>
                  <a:gd name="connsiteY13" fmla="*/ 109537 h 898526"/>
                  <a:gd name="connsiteX14" fmla="*/ 92339 w 1263002"/>
                  <a:gd name="connsiteY14" fmla="*/ 108568 h 898526"/>
                  <a:gd name="connsiteX15" fmla="*/ 61737 w 1263002"/>
                  <a:gd name="connsiteY15" fmla="*/ 323851 h 898526"/>
                  <a:gd name="connsiteX16" fmla="*/ 226837 w 1263002"/>
                  <a:gd name="connsiteY16" fmla="*/ 412751 h 898526"/>
                  <a:gd name="connsiteX17" fmla="*/ 36337 w 1263002"/>
                  <a:gd name="connsiteY17" fmla="*/ 482601 h 898526"/>
                  <a:gd name="connsiteX18" fmla="*/ 0 w 1263002"/>
                  <a:gd name="connsiteY18"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107949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0349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0349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0349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0349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2730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3002"/>
                  <a:gd name="connsiteY0" fmla="*/ 715787 h 898526"/>
                  <a:gd name="connsiteX1" fmla="*/ 245887 w 1263002"/>
                  <a:gd name="connsiteY1" fmla="*/ 717551 h 898526"/>
                  <a:gd name="connsiteX2" fmla="*/ 312562 w 1263002"/>
                  <a:gd name="connsiteY2" fmla="*/ 898526 h 898526"/>
                  <a:gd name="connsiteX3" fmla="*/ 401462 w 1263002"/>
                  <a:gd name="connsiteY3" fmla="*/ 720726 h 898526"/>
                  <a:gd name="connsiteX4" fmla="*/ 1179336 w 1263002"/>
                  <a:gd name="connsiteY4" fmla="*/ 718962 h 898526"/>
                  <a:gd name="connsiteX5" fmla="*/ 1106312 w 1263002"/>
                  <a:gd name="connsiteY5" fmla="*/ 479425 h 898526"/>
                  <a:gd name="connsiteX6" fmla="*/ 1258712 w 1263002"/>
                  <a:gd name="connsiteY6" fmla="*/ 387350 h 898526"/>
                  <a:gd name="connsiteX7" fmla="*/ 1068212 w 1263002"/>
                  <a:gd name="connsiteY7" fmla="*/ 336550 h 898526"/>
                  <a:gd name="connsiteX8" fmla="*/ 1011414 w 1263002"/>
                  <a:gd name="connsiteY8" fmla="*/ 109185 h 898526"/>
                  <a:gd name="connsiteX9" fmla="*/ 852311 w 1263002"/>
                  <a:gd name="connsiteY9" fmla="*/ 107949 h 898526"/>
                  <a:gd name="connsiteX10" fmla="*/ 785636 w 1263002"/>
                  <a:gd name="connsiteY10" fmla="*/ 262730 h 898526"/>
                  <a:gd name="connsiteX11" fmla="*/ 716580 w 1263002"/>
                  <a:gd name="connsiteY11" fmla="*/ 107949 h 898526"/>
                  <a:gd name="connsiteX12" fmla="*/ 397493 w 1263002"/>
                  <a:gd name="connsiteY12" fmla="*/ 109537 h 898526"/>
                  <a:gd name="connsiteX13" fmla="*/ 315737 w 1263002"/>
                  <a:gd name="connsiteY13" fmla="*/ 0 h 898526"/>
                  <a:gd name="connsiteX14" fmla="*/ 256206 w 1263002"/>
                  <a:gd name="connsiteY14" fmla="*/ 109537 h 898526"/>
                  <a:gd name="connsiteX15" fmla="*/ 92339 w 1263002"/>
                  <a:gd name="connsiteY15" fmla="*/ 108568 h 898526"/>
                  <a:gd name="connsiteX16" fmla="*/ 61737 w 1263002"/>
                  <a:gd name="connsiteY16" fmla="*/ 323851 h 898526"/>
                  <a:gd name="connsiteX17" fmla="*/ 226837 w 1263002"/>
                  <a:gd name="connsiteY17" fmla="*/ 412751 h 898526"/>
                  <a:gd name="connsiteX18" fmla="*/ 36337 w 1263002"/>
                  <a:gd name="connsiteY18" fmla="*/ 482601 h 898526"/>
                  <a:gd name="connsiteX19" fmla="*/ 0 w 1263002"/>
                  <a:gd name="connsiteY19" fmla="*/ 715787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20726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24456 w 1260621"/>
                  <a:gd name="connsiteY17" fmla="*/ 412751 h 898526"/>
                  <a:gd name="connsiteX18" fmla="*/ 33956 w 1260621"/>
                  <a:gd name="connsiteY18" fmla="*/ 48260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24456 w 1260621"/>
                  <a:gd name="connsiteY17" fmla="*/ 412751 h 898526"/>
                  <a:gd name="connsiteX18" fmla="*/ 33956 w 1260621"/>
                  <a:gd name="connsiteY18" fmla="*/ 48260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24456 w 1260621"/>
                  <a:gd name="connsiteY17" fmla="*/ 412751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193500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18168 h 898526"/>
                  <a:gd name="connsiteX1" fmla="*/ 243506 w 1260621"/>
                  <a:gd name="connsiteY1" fmla="*/ 717551 h 898526"/>
                  <a:gd name="connsiteX2" fmla="*/ 310181 w 1260621"/>
                  <a:gd name="connsiteY2" fmla="*/ 898526 h 898526"/>
                  <a:gd name="connsiteX3" fmla="*/ 399081 w 1260621"/>
                  <a:gd name="connsiteY3" fmla="*/ 718345 h 898526"/>
                  <a:gd name="connsiteX4" fmla="*/ 1176955 w 1260621"/>
                  <a:gd name="connsiteY4" fmla="*/ 718962 h 898526"/>
                  <a:gd name="connsiteX5" fmla="*/ 1103931 w 1260621"/>
                  <a:gd name="connsiteY5" fmla="*/ 479425 h 898526"/>
                  <a:gd name="connsiteX6" fmla="*/ 1256331 w 1260621"/>
                  <a:gd name="connsiteY6" fmla="*/ 387350 h 898526"/>
                  <a:gd name="connsiteX7" fmla="*/ 1065831 w 1260621"/>
                  <a:gd name="connsiteY7" fmla="*/ 336550 h 898526"/>
                  <a:gd name="connsiteX8" fmla="*/ 1009033 w 1260621"/>
                  <a:gd name="connsiteY8" fmla="*/ 109185 h 898526"/>
                  <a:gd name="connsiteX9" fmla="*/ 849930 w 1260621"/>
                  <a:gd name="connsiteY9" fmla="*/ 107949 h 898526"/>
                  <a:gd name="connsiteX10" fmla="*/ 783255 w 1260621"/>
                  <a:gd name="connsiteY10" fmla="*/ 262730 h 898526"/>
                  <a:gd name="connsiteX11" fmla="*/ 714199 w 1260621"/>
                  <a:gd name="connsiteY11" fmla="*/ 107949 h 898526"/>
                  <a:gd name="connsiteX12" fmla="*/ 395112 w 1260621"/>
                  <a:gd name="connsiteY12" fmla="*/ 109537 h 898526"/>
                  <a:gd name="connsiteX13" fmla="*/ 313356 w 1260621"/>
                  <a:gd name="connsiteY13" fmla="*/ 0 h 898526"/>
                  <a:gd name="connsiteX14" fmla="*/ 253825 w 1260621"/>
                  <a:gd name="connsiteY14" fmla="*/ 109537 h 898526"/>
                  <a:gd name="connsiteX15" fmla="*/ 89958 w 1260621"/>
                  <a:gd name="connsiteY15" fmla="*/ 108568 h 898526"/>
                  <a:gd name="connsiteX16" fmla="*/ 59356 w 1260621"/>
                  <a:gd name="connsiteY16" fmla="*/ 323851 h 898526"/>
                  <a:gd name="connsiteX17" fmla="*/ 203025 w 1260621"/>
                  <a:gd name="connsiteY17" fmla="*/ 403226 h 898526"/>
                  <a:gd name="connsiteX18" fmla="*/ 36337 w 1260621"/>
                  <a:gd name="connsiteY18" fmla="*/ 463551 h 898526"/>
                  <a:gd name="connsiteX19" fmla="*/ 0 w 1260621"/>
                  <a:gd name="connsiteY19" fmla="*/ 718168 h 898526"/>
                  <a:gd name="connsiteX0" fmla="*/ 0 w 1260621"/>
                  <a:gd name="connsiteY0" fmla="*/ 720550 h 900908"/>
                  <a:gd name="connsiteX1" fmla="*/ 243506 w 1260621"/>
                  <a:gd name="connsiteY1" fmla="*/ 719933 h 900908"/>
                  <a:gd name="connsiteX2" fmla="*/ 310181 w 1260621"/>
                  <a:gd name="connsiteY2" fmla="*/ 900908 h 900908"/>
                  <a:gd name="connsiteX3" fmla="*/ 399081 w 1260621"/>
                  <a:gd name="connsiteY3" fmla="*/ 720727 h 900908"/>
                  <a:gd name="connsiteX4" fmla="*/ 1176955 w 1260621"/>
                  <a:gd name="connsiteY4" fmla="*/ 721344 h 900908"/>
                  <a:gd name="connsiteX5" fmla="*/ 1103931 w 1260621"/>
                  <a:gd name="connsiteY5" fmla="*/ 481807 h 900908"/>
                  <a:gd name="connsiteX6" fmla="*/ 1256331 w 1260621"/>
                  <a:gd name="connsiteY6" fmla="*/ 389732 h 900908"/>
                  <a:gd name="connsiteX7" fmla="*/ 1065831 w 1260621"/>
                  <a:gd name="connsiteY7" fmla="*/ 338932 h 900908"/>
                  <a:gd name="connsiteX8" fmla="*/ 1009033 w 1260621"/>
                  <a:gd name="connsiteY8" fmla="*/ 111567 h 900908"/>
                  <a:gd name="connsiteX9" fmla="*/ 849930 w 1260621"/>
                  <a:gd name="connsiteY9" fmla="*/ 110331 h 900908"/>
                  <a:gd name="connsiteX10" fmla="*/ 783255 w 1260621"/>
                  <a:gd name="connsiteY10" fmla="*/ 265112 h 900908"/>
                  <a:gd name="connsiteX11" fmla="*/ 714199 w 1260621"/>
                  <a:gd name="connsiteY11" fmla="*/ 110331 h 900908"/>
                  <a:gd name="connsiteX12" fmla="*/ 395112 w 1260621"/>
                  <a:gd name="connsiteY12" fmla="*/ 111919 h 900908"/>
                  <a:gd name="connsiteX13" fmla="*/ 325262 w 1260621"/>
                  <a:gd name="connsiteY13" fmla="*/ 0 h 900908"/>
                  <a:gd name="connsiteX14" fmla="*/ 253825 w 1260621"/>
                  <a:gd name="connsiteY14" fmla="*/ 111919 h 900908"/>
                  <a:gd name="connsiteX15" fmla="*/ 89958 w 1260621"/>
                  <a:gd name="connsiteY15" fmla="*/ 110950 h 900908"/>
                  <a:gd name="connsiteX16" fmla="*/ 59356 w 1260621"/>
                  <a:gd name="connsiteY16" fmla="*/ 326233 h 900908"/>
                  <a:gd name="connsiteX17" fmla="*/ 203025 w 1260621"/>
                  <a:gd name="connsiteY17" fmla="*/ 405608 h 900908"/>
                  <a:gd name="connsiteX18" fmla="*/ 36337 w 1260621"/>
                  <a:gd name="connsiteY18" fmla="*/ 465933 h 900908"/>
                  <a:gd name="connsiteX19" fmla="*/ 0 w 1260621"/>
                  <a:gd name="connsiteY19" fmla="*/ 720550 h 900908"/>
                  <a:gd name="connsiteX0" fmla="*/ 0 w 1260621"/>
                  <a:gd name="connsiteY0" fmla="*/ 720550 h 900908"/>
                  <a:gd name="connsiteX1" fmla="*/ 243506 w 1260621"/>
                  <a:gd name="connsiteY1" fmla="*/ 719933 h 900908"/>
                  <a:gd name="connsiteX2" fmla="*/ 310181 w 1260621"/>
                  <a:gd name="connsiteY2" fmla="*/ 900908 h 900908"/>
                  <a:gd name="connsiteX3" fmla="*/ 399081 w 1260621"/>
                  <a:gd name="connsiteY3" fmla="*/ 720727 h 900908"/>
                  <a:gd name="connsiteX4" fmla="*/ 1176955 w 1260621"/>
                  <a:gd name="connsiteY4" fmla="*/ 721344 h 900908"/>
                  <a:gd name="connsiteX5" fmla="*/ 1103931 w 1260621"/>
                  <a:gd name="connsiteY5" fmla="*/ 481807 h 900908"/>
                  <a:gd name="connsiteX6" fmla="*/ 1256331 w 1260621"/>
                  <a:gd name="connsiteY6" fmla="*/ 389732 h 900908"/>
                  <a:gd name="connsiteX7" fmla="*/ 1065831 w 1260621"/>
                  <a:gd name="connsiteY7" fmla="*/ 338932 h 900908"/>
                  <a:gd name="connsiteX8" fmla="*/ 1009033 w 1260621"/>
                  <a:gd name="connsiteY8" fmla="*/ 111567 h 900908"/>
                  <a:gd name="connsiteX9" fmla="*/ 849930 w 1260621"/>
                  <a:gd name="connsiteY9" fmla="*/ 110331 h 900908"/>
                  <a:gd name="connsiteX10" fmla="*/ 783255 w 1260621"/>
                  <a:gd name="connsiteY10" fmla="*/ 265112 h 900908"/>
                  <a:gd name="connsiteX11" fmla="*/ 714199 w 1260621"/>
                  <a:gd name="connsiteY11" fmla="*/ 110331 h 900908"/>
                  <a:gd name="connsiteX12" fmla="*/ 395112 w 1260621"/>
                  <a:gd name="connsiteY12" fmla="*/ 111919 h 900908"/>
                  <a:gd name="connsiteX13" fmla="*/ 325262 w 1260621"/>
                  <a:gd name="connsiteY13" fmla="*/ 0 h 900908"/>
                  <a:gd name="connsiteX14" fmla="*/ 253825 w 1260621"/>
                  <a:gd name="connsiteY14" fmla="*/ 111919 h 900908"/>
                  <a:gd name="connsiteX15" fmla="*/ 89958 w 1260621"/>
                  <a:gd name="connsiteY15" fmla="*/ 110950 h 900908"/>
                  <a:gd name="connsiteX16" fmla="*/ 59356 w 1260621"/>
                  <a:gd name="connsiteY16" fmla="*/ 326233 h 900908"/>
                  <a:gd name="connsiteX17" fmla="*/ 203025 w 1260621"/>
                  <a:gd name="connsiteY17" fmla="*/ 405608 h 900908"/>
                  <a:gd name="connsiteX18" fmla="*/ 36337 w 1260621"/>
                  <a:gd name="connsiteY18" fmla="*/ 465933 h 900908"/>
                  <a:gd name="connsiteX19" fmla="*/ 0 w 1260621"/>
                  <a:gd name="connsiteY19" fmla="*/ 720550 h 900908"/>
                  <a:gd name="connsiteX0" fmla="*/ 0 w 1260621"/>
                  <a:gd name="connsiteY0" fmla="*/ 720575 h 900933"/>
                  <a:gd name="connsiteX1" fmla="*/ 243506 w 1260621"/>
                  <a:gd name="connsiteY1" fmla="*/ 719958 h 900933"/>
                  <a:gd name="connsiteX2" fmla="*/ 310181 w 1260621"/>
                  <a:gd name="connsiteY2" fmla="*/ 900933 h 900933"/>
                  <a:gd name="connsiteX3" fmla="*/ 399081 w 1260621"/>
                  <a:gd name="connsiteY3" fmla="*/ 720752 h 900933"/>
                  <a:gd name="connsiteX4" fmla="*/ 1176955 w 1260621"/>
                  <a:gd name="connsiteY4" fmla="*/ 721369 h 900933"/>
                  <a:gd name="connsiteX5" fmla="*/ 1103931 w 1260621"/>
                  <a:gd name="connsiteY5" fmla="*/ 481832 h 900933"/>
                  <a:gd name="connsiteX6" fmla="*/ 1256331 w 1260621"/>
                  <a:gd name="connsiteY6" fmla="*/ 389757 h 900933"/>
                  <a:gd name="connsiteX7" fmla="*/ 1065831 w 1260621"/>
                  <a:gd name="connsiteY7" fmla="*/ 338957 h 900933"/>
                  <a:gd name="connsiteX8" fmla="*/ 1009033 w 1260621"/>
                  <a:gd name="connsiteY8" fmla="*/ 111592 h 900933"/>
                  <a:gd name="connsiteX9" fmla="*/ 849930 w 1260621"/>
                  <a:gd name="connsiteY9" fmla="*/ 110356 h 900933"/>
                  <a:gd name="connsiteX10" fmla="*/ 783255 w 1260621"/>
                  <a:gd name="connsiteY10" fmla="*/ 265137 h 900933"/>
                  <a:gd name="connsiteX11" fmla="*/ 714199 w 1260621"/>
                  <a:gd name="connsiteY11" fmla="*/ 110356 h 900933"/>
                  <a:gd name="connsiteX12" fmla="*/ 395112 w 1260621"/>
                  <a:gd name="connsiteY12" fmla="*/ 111944 h 900933"/>
                  <a:gd name="connsiteX13" fmla="*/ 325262 w 1260621"/>
                  <a:gd name="connsiteY13" fmla="*/ 25 h 900933"/>
                  <a:gd name="connsiteX14" fmla="*/ 253825 w 1260621"/>
                  <a:gd name="connsiteY14" fmla="*/ 111944 h 900933"/>
                  <a:gd name="connsiteX15" fmla="*/ 89958 w 1260621"/>
                  <a:gd name="connsiteY15" fmla="*/ 110975 h 900933"/>
                  <a:gd name="connsiteX16" fmla="*/ 59356 w 1260621"/>
                  <a:gd name="connsiteY16" fmla="*/ 326258 h 900933"/>
                  <a:gd name="connsiteX17" fmla="*/ 203025 w 1260621"/>
                  <a:gd name="connsiteY17" fmla="*/ 405633 h 900933"/>
                  <a:gd name="connsiteX18" fmla="*/ 36337 w 1260621"/>
                  <a:gd name="connsiteY18" fmla="*/ 465958 h 900933"/>
                  <a:gd name="connsiteX19" fmla="*/ 0 w 1260621"/>
                  <a:gd name="connsiteY19" fmla="*/ 720575 h 900933"/>
                  <a:gd name="connsiteX0" fmla="*/ 0 w 1260621"/>
                  <a:gd name="connsiteY0" fmla="*/ 720578 h 900936"/>
                  <a:gd name="connsiteX1" fmla="*/ 243506 w 1260621"/>
                  <a:gd name="connsiteY1" fmla="*/ 719961 h 900936"/>
                  <a:gd name="connsiteX2" fmla="*/ 310181 w 1260621"/>
                  <a:gd name="connsiteY2" fmla="*/ 900936 h 900936"/>
                  <a:gd name="connsiteX3" fmla="*/ 399081 w 1260621"/>
                  <a:gd name="connsiteY3" fmla="*/ 720755 h 900936"/>
                  <a:gd name="connsiteX4" fmla="*/ 1176955 w 1260621"/>
                  <a:gd name="connsiteY4" fmla="*/ 721372 h 900936"/>
                  <a:gd name="connsiteX5" fmla="*/ 1103931 w 1260621"/>
                  <a:gd name="connsiteY5" fmla="*/ 481835 h 900936"/>
                  <a:gd name="connsiteX6" fmla="*/ 1256331 w 1260621"/>
                  <a:gd name="connsiteY6" fmla="*/ 389760 h 900936"/>
                  <a:gd name="connsiteX7" fmla="*/ 1065831 w 1260621"/>
                  <a:gd name="connsiteY7" fmla="*/ 338960 h 900936"/>
                  <a:gd name="connsiteX8" fmla="*/ 1009033 w 1260621"/>
                  <a:gd name="connsiteY8" fmla="*/ 111595 h 900936"/>
                  <a:gd name="connsiteX9" fmla="*/ 849930 w 1260621"/>
                  <a:gd name="connsiteY9" fmla="*/ 110359 h 900936"/>
                  <a:gd name="connsiteX10" fmla="*/ 783255 w 1260621"/>
                  <a:gd name="connsiteY10" fmla="*/ 265140 h 900936"/>
                  <a:gd name="connsiteX11" fmla="*/ 714199 w 1260621"/>
                  <a:gd name="connsiteY11" fmla="*/ 110359 h 900936"/>
                  <a:gd name="connsiteX12" fmla="*/ 395112 w 1260621"/>
                  <a:gd name="connsiteY12" fmla="*/ 111947 h 900936"/>
                  <a:gd name="connsiteX13" fmla="*/ 325262 w 1260621"/>
                  <a:gd name="connsiteY13" fmla="*/ 28 h 900936"/>
                  <a:gd name="connsiteX14" fmla="*/ 253825 w 1260621"/>
                  <a:gd name="connsiteY14" fmla="*/ 111947 h 900936"/>
                  <a:gd name="connsiteX15" fmla="*/ 89958 w 1260621"/>
                  <a:gd name="connsiteY15" fmla="*/ 110978 h 900936"/>
                  <a:gd name="connsiteX16" fmla="*/ 59356 w 1260621"/>
                  <a:gd name="connsiteY16" fmla="*/ 326261 h 900936"/>
                  <a:gd name="connsiteX17" fmla="*/ 203025 w 1260621"/>
                  <a:gd name="connsiteY17" fmla="*/ 405636 h 900936"/>
                  <a:gd name="connsiteX18" fmla="*/ 36337 w 1260621"/>
                  <a:gd name="connsiteY18" fmla="*/ 465961 h 900936"/>
                  <a:gd name="connsiteX19" fmla="*/ 0 w 1260621"/>
                  <a:gd name="connsiteY19" fmla="*/ 720578 h 900936"/>
                  <a:gd name="connsiteX0" fmla="*/ 0 w 1260621"/>
                  <a:gd name="connsiteY0" fmla="*/ 720578 h 900936"/>
                  <a:gd name="connsiteX1" fmla="*/ 243506 w 1260621"/>
                  <a:gd name="connsiteY1" fmla="*/ 719961 h 900936"/>
                  <a:gd name="connsiteX2" fmla="*/ 310181 w 1260621"/>
                  <a:gd name="connsiteY2" fmla="*/ 900936 h 900936"/>
                  <a:gd name="connsiteX3" fmla="*/ 399081 w 1260621"/>
                  <a:gd name="connsiteY3" fmla="*/ 720755 h 900936"/>
                  <a:gd name="connsiteX4" fmla="*/ 1176955 w 1260621"/>
                  <a:gd name="connsiteY4" fmla="*/ 721372 h 900936"/>
                  <a:gd name="connsiteX5" fmla="*/ 1103931 w 1260621"/>
                  <a:gd name="connsiteY5" fmla="*/ 481835 h 900936"/>
                  <a:gd name="connsiteX6" fmla="*/ 1256331 w 1260621"/>
                  <a:gd name="connsiteY6" fmla="*/ 389760 h 900936"/>
                  <a:gd name="connsiteX7" fmla="*/ 1065831 w 1260621"/>
                  <a:gd name="connsiteY7" fmla="*/ 338960 h 900936"/>
                  <a:gd name="connsiteX8" fmla="*/ 1009033 w 1260621"/>
                  <a:gd name="connsiteY8" fmla="*/ 111595 h 900936"/>
                  <a:gd name="connsiteX9" fmla="*/ 849930 w 1260621"/>
                  <a:gd name="connsiteY9" fmla="*/ 110359 h 900936"/>
                  <a:gd name="connsiteX10" fmla="*/ 783255 w 1260621"/>
                  <a:gd name="connsiteY10" fmla="*/ 265140 h 900936"/>
                  <a:gd name="connsiteX11" fmla="*/ 714199 w 1260621"/>
                  <a:gd name="connsiteY11" fmla="*/ 110359 h 900936"/>
                  <a:gd name="connsiteX12" fmla="*/ 395112 w 1260621"/>
                  <a:gd name="connsiteY12" fmla="*/ 111947 h 900936"/>
                  <a:gd name="connsiteX13" fmla="*/ 325262 w 1260621"/>
                  <a:gd name="connsiteY13" fmla="*/ 28 h 900936"/>
                  <a:gd name="connsiteX14" fmla="*/ 253825 w 1260621"/>
                  <a:gd name="connsiteY14" fmla="*/ 111947 h 900936"/>
                  <a:gd name="connsiteX15" fmla="*/ 89958 w 1260621"/>
                  <a:gd name="connsiteY15" fmla="*/ 110978 h 900936"/>
                  <a:gd name="connsiteX16" fmla="*/ 59356 w 1260621"/>
                  <a:gd name="connsiteY16" fmla="*/ 326261 h 900936"/>
                  <a:gd name="connsiteX17" fmla="*/ 203025 w 1260621"/>
                  <a:gd name="connsiteY17" fmla="*/ 405636 h 900936"/>
                  <a:gd name="connsiteX18" fmla="*/ 36337 w 1260621"/>
                  <a:gd name="connsiteY18" fmla="*/ 465961 h 900936"/>
                  <a:gd name="connsiteX19" fmla="*/ 0 w 1260621"/>
                  <a:gd name="connsiteY19" fmla="*/ 720578 h 900936"/>
                  <a:gd name="connsiteX0" fmla="*/ 0 w 1260621"/>
                  <a:gd name="connsiteY0" fmla="*/ 722956 h 903314"/>
                  <a:gd name="connsiteX1" fmla="*/ 243506 w 1260621"/>
                  <a:gd name="connsiteY1" fmla="*/ 722339 h 903314"/>
                  <a:gd name="connsiteX2" fmla="*/ 310181 w 1260621"/>
                  <a:gd name="connsiteY2" fmla="*/ 903314 h 903314"/>
                  <a:gd name="connsiteX3" fmla="*/ 399081 w 1260621"/>
                  <a:gd name="connsiteY3" fmla="*/ 723133 h 903314"/>
                  <a:gd name="connsiteX4" fmla="*/ 1176955 w 1260621"/>
                  <a:gd name="connsiteY4" fmla="*/ 723750 h 903314"/>
                  <a:gd name="connsiteX5" fmla="*/ 1103931 w 1260621"/>
                  <a:gd name="connsiteY5" fmla="*/ 484213 h 903314"/>
                  <a:gd name="connsiteX6" fmla="*/ 1256331 w 1260621"/>
                  <a:gd name="connsiteY6" fmla="*/ 392138 h 903314"/>
                  <a:gd name="connsiteX7" fmla="*/ 1065831 w 1260621"/>
                  <a:gd name="connsiteY7" fmla="*/ 341338 h 903314"/>
                  <a:gd name="connsiteX8" fmla="*/ 1009033 w 1260621"/>
                  <a:gd name="connsiteY8" fmla="*/ 113973 h 903314"/>
                  <a:gd name="connsiteX9" fmla="*/ 849930 w 1260621"/>
                  <a:gd name="connsiteY9" fmla="*/ 112737 h 903314"/>
                  <a:gd name="connsiteX10" fmla="*/ 783255 w 1260621"/>
                  <a:gd name="connsiteY10" fmla="*/ 267518 h 903314"/>
                  <a:gd name="connsiteX11" fmla="*/ 714199 w 1260621"/>
                  <a:gd name="connsiteY11" fmla="*/ 112737 h 903314"/>
                  <a:gd name="connsiteX12" fmla="*/ 395112 w 1260621"/>
                  <a:gd name="connsiteY12" fmla="*/ 114325 h 903314"/>
                  <a:gd name="connsiteX13" fmla="*/ 322880 w 1260621"/>
                  <a:gd name="connsiteY13" fmla="*/ 25 h 903314"/>
                  <a:gd name="connsiteX14" fmla="*/ 253825 w 1260621"/>
                  <a:gd name="connsiteY14" fmla="*/ 114325 h 903314"/>
                  <a:gd name="connsiteX15" fmla="*/ 89958 w 1260621"/>
                  <a:gd name="connsiteY15" fmla="*/ 113356 h 903314"/>
                  <a:gd name="connsiteX16" fmla="*/ 59356 w 1260621"/>
                  <a:gd name="connsiteY16" fmla="*/ 328639 h 903314"/>
                  <a:gd name="connsiteX17" fmla="*/ 203025 w 1260621"/>
                  <a:gd name="connsiteY17" fmla="*/ 408014 h 903314"/>
                  <a:gd name="connsiteX18" fmla="*/ 36337 w 1260621"/>
                  <a:gd name="connsiteY18" fmla="*/ 468339 h 903314"/>
                  <a:gd name="connsiteX19" fmla="*/ 0 w 1260621"/>
                  <a:gd name="connsiteY19" fmla="*/ 722956 h 903314"/>
                  <a:gd name="connsiteX0" fmla="*/ 0 w 1260621"/>
                  <a:gd name="connsiteY0" fmla="*/ 722956 h 903314"/>
                  <a:gd name="connsiteX1" fmla="*/ 243506 w 1260621"/>
                  <a:gd name="connsiteY1" fmla="*/ 722339 h 903314"/>
                  <a:gd name="connsiteX2" fmla="*/ 310181 w 1260621"/>
                  <a:gd name="connsiteY2" fmla="*/ 903314 h 903314"/>
                  <a:gd name="connsiteX3" fmla="*/ 399081 w 1260621"/>
                  <a:gd name="connsiteY3" fmla="*/ 723133 h 903314"/>
                  <a:gd name="connsiteX4" fmla="*/ 1176955 w 1260621"/>
                  <a:gd name="connsiteY4" fmla="*/ 723750 h 903314"/>
                  <a:gd name="connsiteX5" fmla="*/ 1103931 w 1260621"/>
                  <a:gd name="connsiteY5" fmla="*/ 484213 h 903314"/>
                  <a:gd name="connsiteX6" fmla="*/ 1256331 w 1260621"/>
                  <a:gd name="connsiteY6" fmla="*/ 392138 h 903314"/>
                  <a:gd name="connsiteX7" fmla="*/ 1065831 w 1260621"/>
                  <a:gd name="connsiteY7" fmla="*/ 341338 h 903314"/>
                  <a:gd name="connsiteX8" fmla="*/ 1009033 w 1260621"/>
                  <a:gd name="connsiteY8" fmla="*/ 113973 h 903314"/>
                  <a:gd name="connsiteX9" fmla="*/ 849930 w 1260621"/>
                  <a:gd name="connsiteY9" fmla="*/ 112737 h 903314"/>
                  <a:gd name="connsiteX10" fmla="*/ 783255 w 1260621"/>
                  <a:gd name="connsiteY10" fmla="*/ 267518 h 903314"/>
                  <a:gd name="connsiteX11" fmla="*/ 714199 w 1260621"/>
                  <a:gd name="connsiteY11" fmla="*/ 112737 h 903314"/>
                  <a:gd name="connsiteX12" fmla="*/ 395112 w 1260621"/>
                  <a:gd name="connsiteY12" fmla="*/ 114325 h 903314"/>
                  <a:gd name="connsiteX13" fmla="*/ 322880 w 1260621"/>
                  <a:gd name="connsiteY13" fmla="*/ 25 h 903314"/>
                  <a:gd name="connsiteX14" fmla="*/ 253825 w 1260621"/>
                  <a:gd name="connsiteY14" fmla="*/ 114325 h 903314"/>
                  <a:gd name="connsiteX15" fmla="*/ 89958 w 1260621"/>
                  <a:gd name="connsiteY15" fmla="*/ 113356 h 903314"/>
                  <a:gd name="connsiteX16" fmla="*/ 59356 w 1260621"/>
                  <a:gd name="connsiteY16" fmla="*/ 328639 h 903314"/>
                  <a:gd name="connsiteX17" fmla="*/ 203025 w 1260621"/>
                  <a:gd name="connsiteY17" fmla="*/ 408014 h 903314"/>
                  <a:gd name="connsiteX18" fmla="*/ 36337 w 1260621"/>
                  <a:gd name="connsiteY18" fmla="*/ 468339 h 903314"/>
                  <a:gd name="connsiteX19" fmla="*/ 0 w 1260621"/>
                  <a:gd name="connsiteY19"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1176955 w 1258829"/>
                  <a:gd name="connsiteY4" fmla="*/ 723750 h 903314"/>
                  <a:gd name="connsiteX5" fmla="*/ 1103931 w 1258829"/>
                  <a:gd name="connsiteY5" fmla="*/ 484213 h 903314"/>
                  <a:gd name="connsiteX6" fmla="*/ 1256331 w 1258829"/>
                  <a:gd name="connsiteY6" fmla="*/ 392138 h 903314"/>
                  <a:gd name="connsiteX7" fmla="*/ 1065831 w 1258829"/>
                  <a:gd name="connsiteY7" fmla="*/ 341338 h 903314"/>
                  <a:gd name="connsiteX8" fmla="*/ 1009033 w 1258829"/>
                  <a:gd name="connsiteY8" fmla="*/ 113973 h 903314"/>
                  <a:gd name="connsiteX9" fmla="*/ 849930 w 1258829"/>
                  <a:gd name="connsiteY9" fmla="*/ 112737 h 903314"/>
                  <a:gd name="connsiteX10" fmla="*/ 783255 w 1258829"/>
                  <a:gd name="connsiteY10" fmla="*/ 267518 h 903314"/>
                  <a:gd name="connsiteX11" fmla="*/ 714199 w 1258829"/>
                  <a:gd name="connsiteY11" fmla="*/ 112737 h 903314"/>
                  <a:gd name="connsiteX12" fmla="*/ 395112 w 1258829"/>
                  <a:gd name="connsiteY12" fmla="*/ 114325 h 903314"/>
                  <a:gd name="connsiteX13" fmla="*/ 322880 w 1258829"/>
                  <a:gd name="connsiteY13" fmla="*/ 25 h 903314"/>
                  <a:gd name="connsiteX14" fmla="*/ 253825 w 1258829"/>
                  <a:gd name="connsiteY14" fmla="*/ 114325 h 903314"/>
                  <a:gd name="connsiteX15" fmla="*/ 89958 w 1258829"/>
                  <a:gd name="connsiteY15" fmla="*/ 113356 h 903314"/>
                  <a:gd name="connsiteX16" fmla="*/ 59356 w 1258829"/>
                  <a:gd name="connsiteY16" fmla="*/ 328639 h 903314"/>
                  <a:gd name="connsiteX17" fmla="*/ 203025 w 1258829"/>
                  <a:gd name="connsiteY17" fmla="*/ 408014 h 903314"/>
                  <a:gd name="connsiteX18" fmla="*/ 36337 w 1258829"/>
                  <a:gd name="connsiteY18" fmla="*/ 468339 h 903314"/>
                  <a:gd name="connsiteX19" fmla="*/ 0 w 1258829"/>
                  <a:gd name="connsiteY19"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1176955 w 1258829"/>
                  <a:gd name="connsiteY5" fmla="*/ 723750 h 903314"/>
                  <a:gd name="connsiteX6" fmla="*/ 1103931 w 1258829"/>
                  <a:gd name="connsiteY6" fmla="*/ 484213 h 903314"/>
                  <a:gd name="connsiteX7" fmla="*/ 1256331 w 1258829"/>
                  <a:gd name="connsiteY7" fmla="*/ 392138 h 903314"/>
                  <a:gd name="connsiteX8" fmla="*/ 1065831 w 1258829"/>
                  <a:gd name="connsiteY8" fmla="*/ 341338 h 903314"/>
                  <a:gd name="connsiteX9" fmla="*/ 1009033 w 1258829"/>
                  <a:gd name="connsiteY9" fmla="*/ 113973 h 903314"/>
                  <a:gd name="connsiteX10" fmla="*/ 849930 w 1258829"/>
                  <a:gd name="connsiteY10" fmla="*/ 112737 h 903314"/>
                  <a:gd name="connsiteX11" fmla="*/ 783255 w 1258829"/>
                  <a:gd name="connsiteY11" fmla="*/ 267518 h 903314"/>
                  <a:gd name="connsiteX12" fmla="*/ 714199 w 1258829"/>
                  <a:gd name="connsiteY12" fmla="*/ 112737 h 903314"/>
                  <a:gd name="connsiteX13" fmla="*/ 395112 w 1258829"/>
                  <a:gd name="connsiteY13" fmla="*/ 114325 h 903314"/>
                  <a:gd name="connsiteX14" fmla="*/ 322880 w 1258829"/>
                  <a:gd name="connsiteY14" fmla="*/ 25 h 903314"/>
                  <a:gd name="connsiteX15" fmla="*/ 253825 w 1258829"/>
                  <a:gd name="connsiteY15" fmla="*/ 114325 h 903314"/>
                  <a:gd name="connsiteX16" fmla="*/ 89958 w 1258829"/>
                  <a:gd name="connsiteY16" fmla="*/ 113356 h 903314"/>
                  <a:gd name="connsiteX17" fmla="*/ 59356 w 1258829"/>
                  <a:gd name="connsiteY17" fmla="*/ 328639 h 903314"/>
                  <a:gd name="connsiteX18" fmla="*/ 203025 w 1258829"/>
                  <a:gd name="connsiteY18" fmla="*/ 408014 h 903314"/>
                  <a:gd name="connsiteX19" fmla="*/ 36337 w 1258829"/>
                  <a:gd name="connsiteY19" fmla="*/ 468339 h 903314"/>
                  <a:gd name="connsiteX20" fmla="*/ 0 w 1258829"/>
                  <a:gd name="connsiteY20"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61055 w 1258829"/>
                  <a:gd name="connsiteY5" fmla="*/ 722338 h 903314"/>
                  <a:gd name="connsiteX6" fmla="*/ 1176955 w 1258829"/>
                  <a:gd name="connsiteY6" fmla="*/ 723750 h 903314"/>
                  <a:gd name="connsiteX7" fmla="*/ 1103931 w 1258829"/>
                  <a:gd name="connsiteY7" fmla="*/ 484213 h 903314"/>
                  <a:gd name="connsiteX8" fmla="*/ 1256331 w 1258829"/>
                  <a:gd name="connsiteY8" fmla="*/ 392138 h 903314"/>
                  <a:gd name="connsiteX9" fmla="*/ 1065831 w 1258829"/>
                  <a:gd name="connsiteY9" fmla="*/ 341338 h 903314"/>
                  <a:gd name="connsiteX10" fmla="*/ 1009033 w 1258829"/>
                  <a:gd name="connsiteY10" fmla="*/ 113973 h 903314"/>
                  <a:gd name="connsiteX11" fmla="*/ 849930 w 1258829"/>
                  <a:gd name="connsiteY11" fmla="*/ 112737 h 903314"/>
                  <a:gd name="connsiteX12" fmla="*/ 783255 w 1258829"/>
                  <a:gd name="connsiteY12" fmla="*/ 267518 h 903314"/>
                  <a:gd name="connsiteX13" fmla="*/ 714199 w 1258829"/>
                  <a:gd name="connsiteY13" fmla="*/ 112737 h 903314"/>
                  <a:gd name="connsiteX14" fmla="*/ 395112 w 1258829"/>
                  <a:gd name="connsiteY14" fmla="*/ 114325 h 903314"/>
                  <a:gd name="connsiteX15" fmla="*/ 322880 w 1258829"/>
                  <a:gd name="connsiteY15" fmla="*/ 25 h 903314"/>
                  <a:gd name="connsiteX16" fmla="*/ 253825 w 1258829"/>
                  <a:gd name="connsiteY16" fmla="*/ 114325 h 903314"/>
                  <a:gd name="connsiteX17" fmla="*/ 89958 w 1258829"/>
                  <a:gd name="connsiteY17" fmla="*/ 113356 h 903314"/>
                  <a:gd name="connsiteX18" fmla="*/ 59356 w 1258829"/>
                  <a:gd name="connsiteY18" fmla="*/ 328639 h 903314"/>
                  <a:gd name="connsiteX19" fmla="*/ 203025 w 1258829"/>
                  <a:gd name="connsiteY19" fmla="*/ 408014 h 903314"/>
                  <a:gd name="connsiteX20" fmla="*/ 36337 w 1258829"/>
                  <a:gd name="connsiteY20" fmla="*/ 468339 h 903314"/>
                  <a:gd name="connsiteX21" fmla="*/ 0 w 1258829"/>
                  <a:gd name="connsiteY21"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84855 w 1258829"/>
                  <a:gd name="connsiteY5" fmla="*/ 7223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00730 w 1258829"/>
                  <a:gd name="connsiteY5" fmla="*/ 877913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00730 w 1258829"/>
                  <a:gd name="connsiteY5" fmla="*/ 877913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00730 w 1258829"/>
                  <a:gd name="connsiteY5" fmla="*/ 877913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00730 w 1258829"/>
                  <a:gd name="connsiteY5" fmla="*/ 877913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900730 w 1258829"/>
                  <a:gd name="connsiteY5" fmla="*/ 877913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3586 w 1258829"/>
                  <a:gd name="connsiteY5" fmla="*/ 8874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3586 w 1258829"/>
                  <a:gd name="connsiteY5" fmla="*/ 8874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3586 w 1258829"/>
                  <a:gd name="connsiteY5" fmla="*/ 8874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3586 w 1258829"/>
                  <a:gd name="connsiteY5" fmla="*/ 8874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3586 w 1258829"/>
                  <a:gd name="connsiteY5" fmla="*/ 887438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29"/>
                  <a:gd name="connsiteY0" fmla="*/ 722956 h 903314"/>
                  <a:gd name="connsiteX1" fmla="*/ 243506 w 1258829"/>
                  <a:gd name="connsiteY1" fmla="*/ 722339 h 903314"/>
                  <a:gd name="connsiteX2" fmla="*/ 310181 w 1258829"/>
                  <a:gd name="connsiteY2" fmla="*/ 903314 h 903314"/>
                  <a:gd name="connsiteX3" fmla="*/ 399081 w 1258829"/>
                  <a:gd name="connsiteY3" fmla="*/ 723133 h 903314"/>
                  <a:gd name="connsiteX4" fmla="*/ 818180 w 1258829"/>
                  <a:gd name="connsiteY4" fmla="*/ 722338 h 903314"/>
                  <a:gd name="connsiteX5" fmla="*/ 898349 w 1258829"/>
                  <a:gd name="connsiteY5" fmla="*/ 889819 h 903314"/>
                  <a:gd name="connsiteX6" fmla="*/ 961055 w 1258829"/>
                  <a:gd name="connsiteY6" fmla="*/ 722338 h 903314"/>
                  <a:gd name="connsiteX7" fmla="*/ 1176955 w 1258829"/>
                  <a:gd name="connsiteY7" fmla="*/ 723750 h 903314"/>
                  <a:gd name="connsiteX8" fmla="*/ 1103931 w 1258829"/>
                  <a:gd name="connsiteY8" fmla="*/ 484213 h 903314"/>
                  <a:gd name="connsiteX9" fmla="*/ 1256331 w 1258829"/>
                  <a:gd name="connsiteY9" fmla="*/ 392138 h 903314"/>
                  <a:gd name="connsiteX10" fmla="*/ 1065831 w 1258829"/>
                  <a:gd name="connsiteY10" fmla="*/ 341338 h 903314"/>
                  <a:gd name="connsiteX11" fmla="*/ 1009033 w 1258829"/>
                  <a:gd name="connsiteY11" fmla="*/ 113973 h 903314"/>
                  <a:gd name="connsiteX12" fmla="*/ 849930 w 1258829"/>
                  <a:gd name="connsiteY12" fmla="*/ 112737 h 903314"/>
                  <a:gd name="connsiteX13" fmla="*/ 783255 w 1258829"/>
                  <a:gd name="connsiteY13" fmla="*/ 267518 h 903314"/>
                  <a:gd name="connsiteX14" fmla="*/ 714199 w 1258829"/>
                  <a:gd name="connsiteY14" fmla="*/ 112737 h 903314"/>
                  <a:gd name="connsiteX15" fmla="*/ 395112 w 1258829"/>
                  <a:gd name="connsiteY15" fmla="*/ 114325 h 903314"/>
                  <a:gd name="connsiteX16" fmla="*/ 322880 w 1258829"/>
                  <a:gd name="connsiteY16" fmla="*/ 25 h 903314"/>
                  <a:gd name="connsiteX17" fmla="*/ 253825 w 1258829"/>
                  <a:gd name="connsiteY17" fmla="*/ 114325 h 903314"/>
                  <a:gd name="connsiteX18" fmla="*/ 89958 w 1258829"/>
                  <a:gd name="connsiteY18" fmla="*/ 113356 h 903314"/>
                  <a:gd name="connsiteX19" fmla="*/ 59356 w 1258829"/>
                  <a:gd name="connsiteY19" fmla="*/ 328639 h 903314"/>
                  <a:gd name="connsiteX20" fmla="*/ 203025 w 1258829"/>
                  <a:gd name="connsiteY20" fmla="*/ 408014 h 903314"/>
                  <a:gd name="connsiteX21" fmla="*/ 36337 w 1258829"/>
                  <a:gd name="connsiteY21" fmla="*/ 468339 h 903314"/>
                  <a:gd name="connsiteX22" fmla="*/ 0 w 1258829"/>
                  <a:gd name="connsiteY22" fmla="*/ 722956 h 903314"/>
                  <a:gd name="connsiteX0" fmla="*/ 0 w 1258888"/>
                  <a:gd name="connsiteY0" fmla="*/ 722956 h 903314"/>
                  <a:gd name="connsiteX1" fmla="*/ 243506 w 1258888"/>
                  <a:gd name="connsiteY1" fmla="*/ 722339 h 903314"/>
                  <a:gd name="connsiteX2" fmla="*/ 310181 w 1258888"/>
                  <a:gd name="connsiteY2" fmla="*/ 903314 h 903314"/>
                  <a:gd name="connsiteX3" fmla="*/ 399081 w 1258888"/>
                  <a:gd name="connsiteY3" fmla="*/ 723133 h 903314"/>
                  <a:gd name="connsiteX4" fmla="*/ 818180 w 1258888"/>
                  <a:gd name="connsiteY4" fmla="*/ 722338 h 903314"/>
                  <a:gd name="connsiteX5" fmla="*/ 898349 w 1258888"/>
                  <a:gd name="connsiteY5" fmla="*/ 889819 h 903314"/>
                  <a:gd name="connsiteX6" fmla="*/ 961055 w 1258888"/>
                  <a:gd name="connsiteY6" fmla="*/ 722338 h 903314"/>
                  <a:gd name="connsiteX7" fmla="*/ 1176955 w 1258888"/>
                  <a:gd name="connsiteY7" fmla="*/ 723750 h 903314"/>
                  <a:gd name="connsiteX8" fmla="*/ 1106312 w 1258888"/>
                  <a:gd name="connsiteY8" fmla="*/ 491357 h 903314"/>
                  <a:gd name="connsiteX9" fmla="*/ 1256331 w 1258888"/>
                  <a:gd name="connsiteY9" fmla="*/ 392138 h 903314"/>
                  <a:gd name="connsiteX10" fmla="*/ 1065831 w 1258888"/>
                  <a:gd name="connsiteY10" fmla="*/ 341338 h 903314"/>
                  <a:gd name="connsiteX11" fmla="*/ 1009033 w 1258888"/>
                  <a:gd name="connsiteY11" fmla="*/ 113973 h 903314"/>
                  <a:gd name="connsiteX12" fmla="*/ 849930 w 1258888"/>
                  <a:gd name="connsiteY12" fmla="*/ 112737 h 903314"/>
                  <a:gd name="connsiteX13" fmla="*/ 783255 w 1258888"/>
                  <a:gd name="connsiteY13" fmla="*/ 267518 h 903314"/>
                  <a:gd name="connsiteX14" fmla="*/ 714199 w 1258888"/>
                  <a:gd name="connsiteY14" fmla="*/ 112737 h 903314"/>
                  <a:gd name="connsiteX15" fmla="*/ 395112 w 1258888"/>
                  <a:gd name="connsiteY15" fmla="*/ 114325 h 903314"/>
                  <a:gd name="connsiteX16" fmla="*/ 322880 w 1258888"/>
                  <a:gd name="connsiteY16" fmla="*/ 25 h 903314"/>
                  <a:gd name="connsiteX17" fmla="*/ 253825 w 1258888"/>
                  <a:gd name="connsiteY17" fmla="*/ 114325 h 903314"/>
                  <a:gd name="connsiteX18" fmla="*/ 89958 w 1258888"/>
                  <a:gd name="connsiteY18" fmla="*/ 113356 h 903314"/>
                  <a:gd name="connsiteX19" fmla="*/ 59356 w 1258888"/>
                  <a:gd name="connsiteY19" fmla="*/ 328639 h 903314"/>
                  <a:gd name="connsiteX20" fmla="*/ 203025 w 1258888"/>
                  <a:gd name="connsiteY20" fmla="*/ 408014 h 903314"/>
                  <a:gd name="connsiteX21" fmla="*/ 36337 w 1258888"/>
                  <a:gd name="connsiteY21" fmla="*/ 468339 h 903314"/>
                  <a:gd name="connsiteX22" fmla="*/ 0 w 1258888"/>
                  <a:gd name="connsiteY22" fmla="*/ 722956 h 903314"/>
                  <a:gd name="connsiteX0" fmla="*/ 0 w 1258831"/>
                  <a:gd name="connsiteY0" fmla="*/ 722956 h 903314"/>
                  <a:gd name="connsiteX1" fmla="*/ 243506 w 1258831"/>
                  <a:gd name="connsiteY1" fmla="*/ 722339 h 903314"/>
                  <a:gd name="connsiteX2" fmla="*/ 310181 w 1258831"/>
                  <a:gd name="connsiteY2" fmla="*/ 903314 h 903314"/>
                  <a:gd name="connsiteX3" fmla="*/ 399081 w 1258831"/>
                  <a:gd name="connsiteY3" fmla="*/ 723133 h 903314"/>
                  <a:gd name="connsiteX4" fmla="*/ 818180 w 1258831"/>
                  <a:gd name="connsiteY4" fmla="*/ 722338 h 903314"/>
                  <a:gd name="connsiteX5" fmla="*/ 898349 w 1258831"/>
                  <a:gd name="connsiteY5" fmla="*/ 889819 h 903314"/>
                  <a:gd name="connsiteX6" fmla="*/ 961055 w 1258831"/>
                  <a:gd name="connsiteY6" fmla="*/ 722338 h 903314"/>
                  <a:gd name="connsiteX7" fmla="*/ 1176955 w 1258831"/>
                  <a:gd name="connsiteY7" fmla="*/ 723750 h 903314"/>
                  <a:gd name="connsiteX8" fmla="*/ 1106312 w 1258831"/>
                  <a:gd name="connsiteY8" fmla="*/ 491357 h 903314"/>
                  <a:gd name="connsiteX9" fmla="*/ 1256331 w 1258831"/>
                  <a:gd name="connsiteY9" fmla="*/ 392138 h 903314"/>
                  <a:gd name="connsiteX10" fmla="*/ 1065831 w 1258831"/>
                  <a:gd name="connsiteY10" fmla="*/ 341338 h 903314"/>
                  <a:gd name="connsiteX11" fmla="*/ 1009033 w 1258831"/>
                  <a:gd name="connsiteY11" fmla="*/ 113973 h 903314"/>
                  <a:gd name="connsiteX12" fmla="*/ 849930 w 1258831"/>
                  <a:gd name="connsiteY12" fmla="*/ 112737 h 903314"/>
                  <a:gd name="connsiteX13" fmla="*/ 783255 w 1258831"/>
                  <a:gd name="connsiteY13" fmla="*/ 267518 h 903314"/>
                  <a:gd name="connsiteX14" fmla="*/ 714199 w 1258831"/>
                  <a:gd name="connsiteY14" fmla="*/ 112737 h 903314"/>
                  <a:gd name="connsiteX15" fmla="*/ 395112 w 1258831"/>
                  <a:gd name="connsiteY15" fmla="*/ 114325 h 903314"/>
                  <a:gd name="connsiteX16" fmla="*/ 322880 w 1258831"/>
                  <a:gd name="connsiteY16" fmla="*/ 25 h 903314"/>
                  <a:gd name="connsiteX17" fmla="*/ 253825 w 1258831"/>
                  <a:gd name="connsiteY17" fmla="*/ 114325 h 903314"/>
                  <a:gd name="connsiteX18" fmla="*/ 89958 w 1258831"/>
                  <a:gd name="connsiteY18" fmla="*/ 113356 h 903314"/>
                  <a:gd name="connsiteX19" fmla="*/ 59356 w 1258831"/>
                  <a:gd name="connsiteY19" fmla="*/ 328639 h 903314"/>
                  <a:gd name="connsiteX20" fmla="*/ 203025 w 1258831"/>
                  <a:gd name="connsiteY20" fmla="*/ 408014 h 903314"/>
                  <a:gd name="connsiteX21" fmla="*/ 36337 w 1258831"/>
                  <a:gd name="connsiteY21" fmla="*/ 468339 h 903314"/>
                  <a:gd name="connsiteX22" fmla="*/ 0 w 1258831"/>
                  <a:gd name="connsiteY22" fmla="*/ 722956 h 903314"/>
                  <a:gd name="connsiteX0" fmla="*/ 0 w 1260625"/>
                  <a:gd name="connsiteY0" fmla="*/ 722956 h 903314"/>
                  <a:gd name="connsiteX1" fmla="*/ 243506 w 1260625"/>
                  <a:gd name="connsiteY1" fmla="*/ 722339 h 903314"/>
                  <a:gd name="connsiteX2" fmla="*/ 310181 w 1260625"/>
                  <a:gd name="connsiteY2" fmla="*/ 903314 h 903314"/>
                  <a:gd name="connsiteX3" fmla="*/ 399081 w 1260625"/>
                  <a:gd name="connsiteY3" fmla="*/ 723133 h 903314"/>
                  <a:gd name="connsiteX4" fmla="*/ 818180 w 1260625"/>
                  <a:gd name="connsiteY4" fmla="*/ 722338 h 903314"/>
                  <a:gd name="connsiteX5" fmla="*/ 898349 w 1260625"/>
                  <a:gd name="connsiteY5" fmla="*/ 889819 h 903314"/>
                  <a:gd name="connsiteX6" fmla="*/ 961055 w 1260625"/>
                  <a:gd name="connsiteY6" fmla="*/ 722338 h 903314"/>
                  <a:gd name="connsiteX7" fmla="*/ 1176955 w 1260625"/>
                  <a:gd name="connsiteY7" fmla="*/ 723750 h 903314"/>
                  <a:gd name="connsiteX8" fmla="*/ 1106312 w 1260625"/>
                  <a:gd name="connsiteY8" fmla="*/ 491357 h 903314"/>
                  <a:gd name="connsiteX9" fmla="*/ 1256331 w 1260625"/>
                  <a:gd name="connsiteY9" fmla="*/ 392138 h 903314"/>
                  <a:gd name="connsiteX10" fmla="*/ 1065831 w 1260625"/>
                  <a:gd name="connsiteY10" fmla="*/ 341338 h 903314"/>
                  <a:gd name="connsiteX11" fmla="*/ 1009033 w 1260625"/>
                  <a:gd name="connsiteY11" fmla="*/ 113973 h 903314"/>
                  <a:gd name="connsiteX12" fmla="*/ 849930 w 1260625"/>
                  <a:gd name="connsiteY12" fmla="*/ 112737 h 903314"/>
                  <a:gd name="connsiteX13" fmla="*/ 783255 w 1260625"/>
                  <a:gd name="connsiteY13" fmla="*/ 267518 h 903314"/>
                  <a:gd name="connsiteX14" fmla="*/ 714199 w 1260625"/>
                  <a:gd name="connsiteY14" fmla="*/ 112737 h 903314"/>
                  <a:gd name="connsiteX15" fmla="*/ 395112 w 1260625"/>
                  <a:gd name="connsiteY15" fmla="*/ 114325 h 903314"/>
                  <a:gd name="connsiteX16" fmla="*/ 322880 w 1260625"/>
                  <a:gd name="connsiteY16" fmla="*/ 25 h 903314"/>
                  <a:gd name="connsiteX17" fmla="*/ 253825 w 1260625"/>
                  <a:gd name="connsiteY17" fmla="*/ 114325 h 903314"/>
                  <a:gd name="connsiteX18" fmla="*/ 89958 w 1260625"/>
                  <a:gd name="connsiteY18" fmla="*/ 113356 h 903314"/>
                  <a:gd name="connsiteX19" fmla="*/ 59356 w 1260625"/>
                  <a:gd name="connsiteY19" fmla="*/ 328639 h 903314"/>
                  <a:gd name="connsiteX20" fmla="*/ 203025 w 1260625"/>
                  <a:gd name="connsiteY20" fmla="*/ 408014 h 903314"/>
                  <a:gd name="connsiteX21" fmla="*/ 36337 w 1260625"/>
                  <a:gd name="connsiteY21" fmla="*/ 468339 h 903314"/>
                  <a:gd name="connsiteX22" fmla="*/ 0 w 1260625"/>
                  <a:gd name="connsiteY22" fmla="*/ 722956 h 903314"/>
                  <a:gd name="connsiteX0" fmla="*/ 0 w 1260625"/>
                  <a:gd name="connsiteY0" fmla="*/ 722956 h 903314"/>
                  <a:gd name="connsiteX1" fmla="*/ 243506 w 1260625"/>
                  <a:gd name="connsiteY1" fmla="*/ 722339 h 903314"/>
                  <a:gd name="connsiteX2" fmla="*/ 310181 w 1260625"/>
                  <a:gd name="connsiteY2" fmla="*/ 903314 h 903314"/>
                  <a:gd name="connsiteX3" fmla="*/ 399081 w 1260625"/>
                  <a:gd name="connsiteY3" fmla="*/ 723133 h 903314"/>
                  <a:gd name="connsiteX4" fmla="*/ 818180 w 1260625"/>
                  <a:gd name="connsiteY4" fmla="*/ 722338 h 903314"/>
                  <a:gd name="connsiteX5" fmla="*/ 898349 w 1260625"/>
                  <a:gd name="connsiteY5" fmla="*/ 889819 h 903314"/>
                  <a:gd name="connsiteX6" fmla="*/ 961055 w 1260625"/>
                  <a:gd name="connsiteY6" fmla="*/ 722338 h 903314"/>
                  <a:gd name="connsiteX7" fmla="*/ 1176955 w 1260625"/>
                  <a:gd name="connsiteY7" fmla="*/ 723750 h 903314"/>
                  <a:gd name="connsiteX8" fmla="*/ 1106312 w 1260625"/>
                  <a:gd name="connsiteY8" fmla="*/ 491357 h 903314"/>
                  <a:gd name="connsiteX9" fmla="*/ 1256331 w 1260625"/>
                  <a:gd name="connsiteY9" fmla="*/ 392138 h 903314"/>
                  <a:gd name="connsiteX10" fmla="*/ 1065831 w 1260625"/>
                  <a:gd name="connsiteY10" fmla="*/ 341338 h 903314"/>
                  <a:gd name="connsiteX11" fmla="*/ 1009033 w 1260625"/>
                  <a:gd name="connsiteY11" fmla="*/ 113973 h 903314"/>
                  <a:gd name="connsiteX12" fmla="*/ 849930 w 1260625"/>
                  <a:gd name="connsiteY12" fmla="*/ 112737 h 903314"/>
                  <a:gd name="connsiteX13" fmla="*/ 783255 w 1260625"/>
                  <a:gd name="connsiteY13" fmla="*/ 267518 h 903314"/>
                  <a:gd name="connsiteX14" fmla="*/ 714199 w 1260625"/>
                  <a:gd name="connsiteY14" fmla="*/ 112737 h 903314"/>
                  <a:gd name="connsiteX15" fmla="*/ 395112 w 1260625"/>
                  <a:gd name="connsiteY15" fmla="*/ 114325 h 903314"/>
                  <a:gd name="connsiteX16" fmla="*/ 322880 w 1260625"/>
                  <a:gd name="connsiteY16" fmla="*/ 25 h 903314"/>
                  <a:gd name="connsiteX17" fmla="*/ 253825 w 1260625"/>
                  <a:gd name="connsiteY17" fmla="*/ 114325 h 903314"/>
                  <a:gd name="connsiteX18" fmla="*/ 89958 w 1260625"/>
                  <a:gd name="connsiteY18" fmla="*/ 113356 h 903314"/>
                  <a:gd name="connsiteX19" fmla="*/ 59356 w 1260625"/>
                  <a:gd name="connsiteY19" fmla="*/ 328639 h 903314"/>
                  <a:gd name="connsiteX20" fmla="*/ 203025 w 1260625"/>
                  <a:gd name="connsiteY20" fmla="*/ 408014 h 903314"/>
                  <a:gd name="connsiteX21" fmla="*/ 36337 w 1260625"/>
                  <a:gd name="connsiteY21" fmla="*/ 468339 h 903314"/>
                  <a:gd name="connsiteX22" fmla="*/ 0 w 1260625"/>
                  <a:gd name="connsiteY22" fmla="*/ 722956 h 903314"/>
                  <a:gd name="connsiteX0" fmla="*/ 0 w 1262920"/>
                  <a:gd name="connsiteY0" fmla="*/ 722956 h 903314"/>
                  <a:gd name="connsiteX1" fmla="*/ 243506 w 1262920"/>
                  <a:gd name="connsiteY1" fmla="*/ 722339 h 903314"/>
                  <a:gd name="connsiteX2" fmla="*/ 310181 w 1262920"/>
                  <a:gd name="connsiteY2" fmla="*/ 903314 h 903314"/>
                  <a:gd name="connsiteX3" fmla="*/ 399081 w 1262920"/>
                  <a:gd name="connsiteY3" fmla="*/ 723133 h 903314"/>
                  <a:gd name="connsiteX4" fmla="*/ 818180 w 1262920"/>
                  <a:gd name="connsiteY4" fmla="*/ 722338 h 903314"/>
                  <a:gd name="connsiteX5" fmla="*/ 898349 w 1262920"/>
                  <a:gd name="connsiteY5" fmla="*/ 889819 h 903314"/>
                  <a:gd name="connsiteX6" fmla="*/ 961055 w 1262920"/>
                  <a:gd name="connsiteY6" fmla="*/ 722338 h 903314"/>
                  <a:gd name="connsiteX7" fmla="*/ 1176955 w 1262920"/>
                  <a:gd name="connsiteY7" fmla="*/ 723750 h 903314"/>
                  <a:gd name="connsiteX8" fmla="*/ 1106312 w 1262920"/>
                  <a:gd name="connsiteY8" fmla="*/ 491357 h 903314"/>
                  <a:gd name="connsiteX9" fmla="*/ 1258712 w 1262920"/>
                  <a:gd name="connsiteY9" fmla="*/ 389756 h 903314"/>
                  <a:gd name="connsiteX10" fmla="*/ 1065831 w 1262920"/>
                  <a:gd name="connsiteY10" fmla="*/ 341338 h 903314"/>
                  <a:gd name="connsiteX11" fmla="*/ 1009033 w 1262920"/>
                  <a:gd name="connsiteY11" fmla="*/ 113973 h 903314"/>
                  <a:gd name="connsiteX12" fmla="*/ 849930 w 1262920"/>
                  <a:gd name="connsiteY12" fmla="*/ 112737 h 903314"/>
                  <a:gd name="connsiteX13" fmla="*/ 783255 w 1262920"/>
                  <a:gd name="connsiteY13" fmla="*/ 267518 h 903314"/>
                  <a:gd name="connsiteX14" fmla="*/ 714199 w 1262920"/>
                  <a:gd name="connsiteY14" fmla="*/ 112737 h 903314"/>
                  <a:gd name="connsiteX15" fmla="*/ 395112 w 1262920"/>
                  <a:gd name="connsiteY15" fmla="*/ 114325 h 903314"/>
                  <a:gd name="connsiteX16" fmla="*/ 322880 w 1262920"/>
                  <a:gd name="connsiteY16" fmla="*/ 25 h 903314"/>
                  <a:gd name="connsiteX17" fmla="*/ 253825 w 1262920"/>
                  <a:gd name="connsiteY17" fmla="*/ 114325 h 903314"/>
                  <a:gd name="connsiteX18" fmla="*/ 89958 w 1262920"/>
                  <a:gd name="connsiteY18" fmla="*/ 113356 h 903314"/>
                  <a:gd name="connsiteX19" fmla="*/ 59356 w 1262920"/>
                  <a:gd name="connsiteY19" fmla="*/ 328639 h 903314"/>
                  <a:gd name="connsiteX20" fmla="*/ 203025 w 1262920"/>
                  <a:gd name="connsiteY20" fmla="*/ 408014 h 903314"/>
                  <a:gd name="connsiteX21" fmla="*/ 36337 w 1262920"/>
                  <a:gd name="connsiteY21" fmla="*/ 468339 h 903314"/>
                  <a:gd name="connsiteX22" fmla="*/ 0 w 1262920"/>
                  <a:gd name="connsiteY22" fmla="*/ 722956 h 903314"/>
                  <a:gd name="connsiteX0" fmla="*/ 0 w 1262920"/>
                  <a:gd name="connsiteY0" fmla="*/ 722956 h 903314"/>
                  <a:gd name="connsiteX1" fmla="*/ 87707 w 1262920"/>
                  <a:gd name="connsiteY1" fmla="*/ 722339 h 903314"/>
                  <a:gd name="connsiteX2" fmla="*/ 310181 w 1262920"/>
                  <a:gd name="connsiteY2" fmla="*/ 903314 h 903314"/>
                  <a:gd name="connsiteX3" fmla="*/ 399081 w 1262920"/>
                  <a:gd name="connsiteY3" fmla="*/ 723133 h 903314"/>
                  <a:gd name="connsiteX4" fmla="*/ 818180 w 1262920"/>
                  <a:gd name="connsiteY4" fmla="*/ 722338 h 903314"/>
                  <a:gd name="connsiteX5" fmla="*/ 898349 w 1262920"/>
                  <a:gd name="connsiteY5" fmla="*/ 889819 h 903314"/>
                  <a:gd name="connsiteX6" fmla="*/ 961055 w 1262920"/>
                  <a:gd name="connsiteY6" fmla="*/ 722338 h 903314"/>
                  <a:gd name="connsiteX7" fmla="*/ 1176955 w 1262920"/>
                  <a:gd name="connsiteY7" fmla="*/ 723750 h 903314"/>
                  <a:gd name="connsiteX8" fmla="*/ 1106312 w 1262920"/>
                  <a:gd name="connsiteY8" fmla="*/ 491357 h 903314"/>
                  <a:gd name="connsiteX9" fmla="*/ 1258712 w 1262920"/>
                  <a:gd name="connsiteY9" fmla="*/ 389756 h 903314"/>
                  <a:gd name="connsiteX10" fmla="*/ 1065831 w 1262920"/>
                  <a:gd name="connsiteY10" fmla="*/ 341338 h 903314"/>
                  <a:gd name="connsiteX11" fmla="*/ 1009033 w 1262920"/>
                  <a:gd name="connsiteY11" fmla="*/ 113973 h 903314"/>
                  <a:gd name="connsiteX12" fmla="*/ 849930 w 1262920"/>
                  <a:gd name="connsiteY12" fmla="*/ 112737 h 903314"/>
                  <a:gd name="connsiteX13" fmla="*/ 783255 w 1262920"/>
                  <a:gd name="connsiteY13" fmla="*/ 267518 h 903314"/>
                  <a:gd name="connsiteX14" fmla="*/ 714199 w 1262920"/>
                  <a:gd name="connsiteY14" fmla="*/ 112737 h 903314"/>
                  <a:gd name="connsiteX15" fmla="*/ 395112 w 1262920"/>
                  <a:gd name="connsiteY15" fmla="*/ 114325 h 903314"/>
                  <a:gd name="connsiteX16" fmla="*/ 322880 w 1262920"/>
                  <a:gd name="connsiteY16" fmla="*/ 25 h 903314"/>
                  <a:gd name="connsiteX17" fmla="*/ 253825 w 1262920"/>
                  <a:gd name="connsiteY17" fmla="*/ 114325 h 903314"/>
                  <a:gd name="connsiteX18" fmla="*/ 89958 w 1262920"/>
                  <a:gd name="connsiteY18" fmla="*/ 113356 h 903314"/>
                  <a:gd name="connsiteX19" fmla="*/ 59356 w 1262920"/>
                  <a:gd name="connsiteY19" fmla="*/ 328639 h 903314"/>
                  <a:gd name="connsiteX20" fmla="*/ 203025 w 1262920"/>
                  <a:gd name="connsiteY20" fmla="*/ 408014 h 903314"/>
                  <a:gd name="connsiteX21" fmla="*/ 36337 w 1262920"/>
                  <a:gd name="connsiteY21" fmla="*/ 468339 h 903314"/>
                  <a:gd name="connsiteX22" fmla="*/ 0 w 1262920"/>
                  <a:gd name="connsiteY22" fmla="*/ 722956 h 903314"/>
                  <a:gd name="connsiteX0" fmla="*/ 0 w 1262920"/>
                  <a:gd name="connsiteY0" fmla="*/ 722956 h 909456"/>
                  <a:gd name="connsiteX1" fmla="*/ 87707 w 1262920"/>
                  <a:gd name="connsiteY1" fmla="*/ 722339 h 909456"/>
                  <a:gd name="connsiteX2" fmla="*/ 159755 w 1262920"/>
                  <a:gd name="connsiteY2" fmla="*/ 909456 h 909456"/>
                  <a:gd name="connsiteX3" fmla="*/ 399081 w 1262920"/>
                  <a:gd name="connsiteY3" fmla="*/ 723133 h 909456"/>
                  <a:gd name="connsiteX4" fmla="*/ 818180 w 1262920"/>
                  <a:gd name="connsiteY4" fmla="*/ 722338 h 909456"/>
                  <a:gd name="connsiteX5" fmla="*/ 898349 w 1262920"/>
                  <a:gd name="connsiteY5" fmla="*/ 889819 h 909456"/>
                  <a:gd name="connsiteX6" fmla="*/ 961055 w 1262920"/>
                  <a:gd name="connsiteY6" fmla="*/ 722338 h 909456"/>
                  <a:gd name="connsiteX7" fmla="*/ 1176955 w 1262920"/>
                  <a:gd name="connsiteY7" fmla="*/ 723750 h 909456"/>
                  <a:gd name="connsiteX8" fmla="*/ 1106312 w 1262920"/>
                  <a:gd name="connsiteY8" fmla="*/ 491357 h 909456"/>
                  <a:gd name="connsiteX9" fmla="*/ 1258712 w 1262920"/>
                  <a:gd name="connsiteY9" fmla="*/ 389756 h 909456"/>
                  <a:gd name="connsiteX10" fmla="*/ 1065831 w 1262920"/>
                  <a:gd name="connsiteY10" fmla="*/ 341338 h 909456"/>
                  <a:gd name="connsiteX11" fmla="*/ 1009033 w 1262920"/>
                  <a:gd name="connsiteY11" fmla="*/ 113973 h 909456"/>
                  <a:gd name="connsiteX12" fmla="*/ 849930 w 1262920"/>
                  <a:gd name="connsiteY12" fmla="*/ 112737 h 909456"/>
                  <a:gd name="connsiteX13" fmla="*/ 783255 w 1262920"/>
                  <a:gd name="connsiteY13" fmla="*/ 267518 h 909456"/>
                  <a:gd name="connsiteX14" fmla="*/ 714199 w 1262920"/>
                  <a:gd name="connsiteY14" fmla="*/ 112737 h 909456"/>
                  <a:gd name="connsiteX15" fmla="*/ 395112 w 1262920"/>
                  <a:gd name="connsiteY15" fmla="*/ 114325 h 909456"/>
                  <a:gd name="connsiteX16" fmla="*/ 322880 w 1262920"/>
                  <a:gd name="connsiteY16" fmla="*/ 25 h 909456"/>
                  <a:gd name="connsiteX17" fmla="*/ 253825 w 1262920"/>
                  <a:gd name="connsiteY17" fmla="*/ 114325 h 909456"/>
                  <a:gd name="connsiteX18" fmla="*/ 89958 w 1262920"/>
                  <a:gd name="connsiteY18" fmla="*/ 113356 h 909456"/>
                  <a:gd name="connsiteX19" fmla="*/ 59356 w 1262920"/>
                  <a:gd name="connsiteY19" fmla="*/ 328639 h 909456"/>
                  <a:gd name="connsiteX20" fmla="*/ 203025 w 1262920"/>
                  <a:gd name="connsiteY20" fmla="*/ 408014 h 909456"/>
                  <a:gd name="connsiteX21" fmla="*/ 36337 w 1262920"/>
                  <a:gd name="connsiteY21" fmla="*/ 468339 h 909456"/>
                  <a:gd name="connsiteX22" fmla="*/ 0 w 1262920"/>
                  <a:gd name="connsiteY22" fmla="*/ 722956 h 909456"/>
                  <a:gd name="connsiteX0" fmla="*/ 0 w 1262920"/>
                  <a:gd name="connsiteY0" fmla="*/ 722956 h 909456"/>
                  <a:gd name="connsiteX1" fmla="*/ 87707 w 1262920"/>
                  <a:gd name="connsiteY1" fmla="*/ 722339 h 909456"/>
                  <a:gd name="connsiteX2" fmla="*/ 159755 w 1262920"/>
                  <a:gd name="connsiteY2" fmla="*/ 909456 h 909456"/>
                  <a:gd name="connsiteX3" fmla="*/ 240597 w 1262920"/>
                  <a:gd name="connsiteY3" fmla="*/ 723134 h 909456"/>
                  <a:gd name="connsiteX4" fmla="*/ 818180 w 1262920"/>
                  <a:gd name="connsiteY4" fmla="*/ 722338 h 909456"/>
                  <a:gd name="connsiteX5" fmla="*/ 898349 w 1262920"/>
                  <a:gd name="connsiteY5" fmla="*/ 889819 h 909456"/>
                  <a:gd name="connsiteX6" fmla="*/ 961055 w 1262920"/>
                  <a:gd name="connsiteY6" fmla="*/ 722338 h 909456"/>
                  <a:gd name="connsiteX7" fmla="*/ 1176955 w 1262920"/>
                  <a:gd name="connsiteY7" fmla="*/ 723750 h 909456"/>
                  <a:gd name="connsiteX8" fmla="*/ 1106312 w 1262920"/>
                  <a:gd name="connsiteY8" fmla="*/ 491357 h 909456"/>
                  <a:gd name="connsiteX9" fmla="*/ 1258712 w 1262920"/>
                  <a:gd name="connsiteY9" fmla="*/ 389756 h 909456"/>
                  <a:gd name="connsiteX10" fmla="*/ 1065831 w 1262920"/>
                  <a:gd name="connsiteY10" fmla="*/ 341338 h 909456"/>
                  <a:gd name="connsiteX11" fmla="*/ 1009033 w 1262920"/>
                  <a:gd name="connsiteY11" fmla="*/ 113973 h 909456"/>
                  <a:gd name="connsiteX12" fmla="*/ 849930 w 1262920"/>
                  <a:gd name="connsiteY12" fmla="*/ 112737 h 909456"/>
                  <a:gd name="connsiteX13" fmla="*/ 783255 w 1262920"/>
                  <a:gd name="connsiteY13" fmla="*/ 267518 h 909456"/>
                  <a:gd name="connsiteX14" fmla="*/ 714199 w 1262920"/>
                  <a:gd name="connsiteY14" fmla="*/ 112737 h 909456"/>
                  <a:gd name="connsiteX15" fmla="*/ 395112 w 1262920"/>
                  <a:gd name="connsiteY15" fmla="*/ 114325 h 909456"/>
                  <a:gd name="connsiteX16" fmla="*/ 322880 w 1262920"/>
                  <a:gd name="connsiteY16" fmla="*/ 25 h 909456"/>
                  <a:gd name="connsiteX17" fmla="*/ 253825 w 1262920"/>
                  <a:gd name="connsiteY17" fmla="*/ 114325 h 909456"/>
                  <a:gd name="connsiteX18" fmla="*/ 89958 w 1262920"/>
                  <a:gd name="connsiteY18" fmla="*/ 113356 h 909456"/>
                  <a:gd name="connsiteX19" fmla="*/ 59356 w 1262920"/>
                  <a:gd name="connsiteY19" fmla="*/ 328639 h 909456"/>
                  <a:gd name="connsiteX20" fmla="*/ 203025 w 1262920"/>
                  <a:gd name="connsiteY20" fmla="*/ 408014 h 909456"/>
                  <a:gd name="connsiteX21" fmla="*/ 36337 w 1262920"/>
                  <a:gd name="connsiteY21" fmla="*/ 468339 h 909456"/>
                  <a:gd name="connsiteX22" fmla="*/ 0 w 1262920"/>
                  <a:gd name="connsiteY22" fmla="*/ 722956 h 909456"/>
                  <a:gd name="connsiteX0" fmla="*/ 0 w 1262920"/>
                  <a:gd name="connsiteY0" fmla="*/ 722956 h 909456"/>
                  <a:gd name="connsiteX1" fmla="*/ 87707 w 1262920"/>
                  <a:gd name="connsiteY1" fmla="*/ 722339 h 909456"/>
                  <a:gd name="connsiteX2" fmla="*/ 162442 w 1262920"/>
                  <a:gd name="connsiteY2" fmla="*/ 909456 h 909456"/>
                  <a:gd name="connsiteX3" fmla="*/ 240597 w 1262920"/>
                  <a:gd name="connsiteY3" fmla="*/ 723134 h 909456"/>
                  <a:gd name="connsiteX4" fmla="*/ 818180 w 1262920"/>
                  <a:gd name="connsiteY4" fmla="*/ 722338 h 909456"/>
                  <a:gd name="connsiteX5" fmla="*/ 898349 w 1262920"/>
                  <a:gd name="connsiteY5" fmla="*/ 889819 h 909456"/>
                  <a:gd name="connsiteX6" fmla="*/ 961055 w 1262920"/>
                  <a:gd name="connsiteY6" fmla="*/ 722338 h 909456"/>
                  <a:gd name="connsiteX7" fmla="*/ 1176955 w 1262920"/>
                  <a:gd name="connsiteY7" fmla="*/ 723750 h 909456"/>
                  <a:gd name="connsiteX8" fmla="*/ 1106312 w 1262920"/>
                  <a:gd name="connsiteY8" fmla="*/ 491357 h 909456"/>
                  <a:gd name="connsiteX9" fmla="*/ 1258712 w 1262920"/>
                  <a:gd name="connsiteY9" fmla="*/ 389756 h 909456"/>
                  <a:gd name="connsiteX10" fmla="*/ 1065831 w 1262920"/>
                  <a:gd name="connsiteY10" fmla="*/ 341338 h 909456"/>
                  <a:gd name="connsiteX11" fmla="*/ 1009033 w 1262920"/>
                  <a:gd name="connsiteY11" fmla="*/ 113973 h 909456"/>
                  <a:gd name="connsiteX12" fmla="*/ 849930 w 1262920"/>
                  <a:gd name="connsiteY12" fmla="*/ 112737 h 909456"/>
                  <a:gd name="connsiteX13" fmla="*/ 783255 w 1262920"/>
                  <a:gd name="connsiteY13" fmla="*/ 267518 h 909456"/>
                  <a:gd name="connsiteX14" fmla="*/ 714199 w 1262920"/>
                  <a:gd name="connsiteY14" fmla="*/ 112737 h 909456"/>
                  <a:gd name="connsiteX15" fmla="*/ 395112 w 1262920"/>
                  <a:gd name="connsiteY15" fmla="*/ 114325 h 909456"/>
                  <a:gd name="connsiteX16" fmla="*/ 322880 w 1262920"/>
                  <a:gd name="connsiteY16" fmla="*/ 25 h 909456"/>
                  <a:gd name="connsiteX17" fmla="*/ 253825 w 1262920"/>
                  <a:gd name="connsiteY17" fmla="*/ 114325 h 909456"/>
                  <a:gd name="connsiteX18" fmla="*/ 89958 w 1262920"/>
                  <a:gd name="connsiteY18" fmla="*/ 113356 h 909456"/>
                  <a:gd name="connsiteX19" fmla="*/ 59356 w 1262920"/>
                  <a:gd name="connsiteY19" fmla="*/ 328639 h 909456"/>
                  <a:gd name="connsiteX20" fmla="*/ 203025 w 1262920"/>
                  <a:gd name="connsiteY20" fmla="*/ 408014 h 909456"/>
                  <a:gd name="connsiteX21" fmla="*/ 36337 w 1262920"/>
                  <a:gd name="connsiteY21" fmla="*/ 468339 h 909456"/>
                  <a:gd name="connsiteX22" fmla="*/ 0 w 1262920"/>
                  <a:gd name="connsiteY22" fmla="*/ 722956 h 909456"/>
                  <a:gd name="connsiteX0" fmla="*/ 0 w 1262920"/>
                  <a:gd name="connsiteY0" fmla="*/ 722956 h 909555"/>
                  <a:gd name="connsiteX1" fmla="*/ 87707 w 1262920"/>
                  <a:gd name="connsiteY1" fmla="*/ 722339 h 909555"/>
                  <a:gd name="connsiteX2" fmla="*/ 162442 w 1262920"/>
                  <a:gd name="connsiteY2" fmla="*/ 909456 h 909555"/>
                  <a:gd name="connsiteX3" fmla="*/ 240597 w 1262920"/>
                  <a:gd name="connsiteY3" fmla="*/ 723134 h 909555"/>
                  <a:gd name="connsiteX4" fmla="*/ 818180 w 1262920"/>
                  <a:gd name="connsiteY4" fmla="*/ 722338 h 909555"/>
                  <a:gd name="connsiteX5" fmla="*/ 898349 w 1262920"/>
                  <a:gd name="connsiteY5" fmla="*/ 889819 h 909555"/>
                  <a:gd name="connsiteX6" fmla="*/ 961055 w 1262920"/>
                  <a:gd name="connsiteY6" fmla="*/ 722338 h 909555"/>
                  <a:gd name="connsiteX7" fmla="*/ 1176955 w 1262920"/>
                  <a:gd name="connsiteY7" fmla="*/ 723750 h 909555"/>
                  <a:gd name="connsiteX8" fmla="*/ 1106312 w 1262920"/>
                  <a:gd name="connsiteY8" fmla="*/ 491357 h 909555"/>
                  <a:gd name="connsiteX9" fmla="*/ 1258712 w 1262920"/>
                  <a:gd name="connsiteY9" fmla="*/ 389756 h 909555"/>
                  <a:gd name="connsiteX10" fmla="*/ 1065831 w 1262920"/>
                  <a:gd name="connsiteY10" fmla="*/ 341338 h 909555"/>
                  <a:gd name="connsiteX11" fmla="*/ 1009033 w 1262920"/>
                  <a:gd name="connsiteY11" fmla="*/ 113973 h 909555"/>
                  <a:gd name="connsiteX12" fmla="*/ 849930 w 1262920"/>
                  <a:gd name="connsiteY12" fmla="*/ 112737 h 909555"/>
                  <a:gd name="connsiteX13" fmla="*/ 783255 w 1262920"/>
                  <a:gd name="connsiteY13" fmla="*/ 267518 h 909555"/>
                  <a:gd name="connsiteX14" fmla="*/ 714199 w 1262920"/>
                  <a:gd name="connsiteY14" fmla="*/ 112737 h 909555"/>
                  <a:gd name="connsiteX15" fmla="*/ 395112 w 1262920"/>
                  <a:gd name="connsiteY15" fmla="*/ 114325 h 909555"/>
                  <a:gd name="connsiteX16" fmla="*/ 322880 w 1262920"/>
                  <a:gd name="connsiteY16" fmla="*/ 25 h 909555"/>
                  <a:gd name="connsiteX17" fmla="*/ 253825 w 1262920"/>
                  <a:gd name="connsiteY17" fmla="*/ 114325 h 909555"/>
                  <a:gd name="connsiteX18" fmla="*/ 89958 w 1262920"/>
                  <a:gd name="connsiteY18" fmla="*/ 113356 h 909555"/>
                  <a:gd name="connsiteX19" fmla="*/ 59356 w 1262920"/>
                  <a:gd name="connsiteY19" fmla="*/ 328639 h 909555"/>
                  <a:gd name="connsiteX20" fmla="*/ 203025 w 1262920"/>
                  <a:gd name="connsiteY20" fmla="*/ 408014 h 909555"/>
                  <a:gd name="connsiteX21" fmla="*/ 36337 w 1262920"/>
                  <a:gd name="connsiteY21" fmla="*/ 468339 h 909555"/>
                  <a:gd name="connsiteX22" fmla="*/ 0 w 1262920"/>
                  <a:gd name="connsiteY22" fmla="*/ 722956 h 909555"/>
                  <a:gd name="connsiteX0" fmla="*/ 0 w 1262920"/>
                  <a:gd name="connsiteY0" fmla="*/ 722956 h 909689"/>
                  <a:gd name="connsiteX1" fmla="*/ 87707 w 1262920"/>
                  <a:gd name="connsiteY1" fmla="*/ 722339 h 909689"/>
                  <a:gd name="connsiteX2" fmla="*/ 162442 w 1262920"/>
                  <a:gd name="connsiteY2" fmla="*/ 909456 h 909689"/>
                  <a:gd name="connsiteX3" fmla="*/ 240597 w 1262920"/>
                  <a:gd name="connsiteY3" fmla="*/ 723134 h 909689"/>
                  <a:gd name="connsiteX4" fmla="*/ 818180 w 1262920"/>
                  <a:gd name="connsiteY4" fmla="*/ 722338 h 909689"/>
                  <a:gd name="connsiteX5" fmla="*/ 898349 w 1262920"/>
                  <a:gd name="connsiteY5" fmla="*/ 889819 h 909689"/>
                  <a:gd name="connsiteX6" fmla="*/ 961055 w 1262920"/>
                  <a:gd name="connsiteY6" fmla="*/ 722338 h 909689"/>
                  <a:gd name="connsiteX7" fmla="*/ 1176955 w 1262920"/>
                  <a:gd name="connsiteY7" fmla="*/ 723750 h 909689"/>
                  <a:gd name="connsiteX8" fmla="*/ 1106312 w 1262920"/>
                  <a:gd name="connsiteY8" fmla="*/ 491357 h 909689"/>
                  <a:gd name="connsiteX9" fmla="*/ 1258712 w 1262920"/>
                  <a:gd name="connsiteY9" fmla="*/ 389756 h 909689"/>
                  <a:gd name="connsiteX10" fmla="*/ 1065831 w 1262920"/>
                  <a:gd name="connsiteY10" fmla="*/ 341338 h 909689"/>
                  <a:gd name="connsiteX11" fmla="*/ 1009033 w 1262920"/>
                  <a:gd name="connsiteY11" fmla="*/ 113973 h 909689"/>
                  <a:gd name="connsiteX12" fmla="*/ 849930 w 1262920"/>
                  <a:gd name="connsiteY12" fmla="*/ 112737 h 909689"/>
                  <a:gd name="connsiteX13" fmla="*/ 783255 w 1262920"/>
                  <a:gd name="connsiteY13" fmla="*/ 267518 h 909689"/>
                  <a:gd name="connsiteX14" fmla="*/ 714199 w 1262920"/>
                  <a:gd name="connsiteY14" fmla="*/ 112737 h 909689"/>
                  <a:gd name="connsiteX15" fmla="*/ 395112 w 1262920"/>
                  <a:gd name="connsiteY15" fmla="*/ 114325 h 909689"/>
                  <a:gd name="connsiteX16" fmla="*/ 322880 w 1262920"/>
                  <a:gd name="connsiteY16" fmla="*/ 25 h 909689"/>
                  <a:gd name="connsiteX17" fmla="*/ 253825 w 1262920"/>
                  <a:gd name="connsiteY17" fmla="*/ 114325 h 909689"/>
                  <a:gd name="connsiteX18" fmla="*/ 89958 w 1262920"/>
                  <a:gd name="connsiteY18" fmla="*/ 113356 h 909689"/>
                  <a:gd name="connsiteX19" fmla="*/ 59356 w 1262920"/>
                  <a:gd name="connsiteY19" fmla="*/ 328639 h 909689"/>
                  <a:gd name="connsiteX20" fmla="*/ 203025 w 1262920"/>
                  <a:gd name="connsiteY20" fmla="*/ 408014 h 909689"/>
                  <a:gd name="connsiteX21" fmla="*/ 36337 w 1262920"/>
                  <a:gd name="connsiteY21" fmla="*/ 468339 h 909689"/>
                  <a:gd name="connsiteX22" fmla="*/ 0 w 1262920"/>
                  <a:gd name="connsiteY22" fmla="*/ 722956 h 909689"/>
                  <a:gd name="connsiteX0" fmla="*/ 0 w 1262920"/>
                  <a:gd name="connsiteY0" fmla="*/ 722956 h 909770"/>
                  <a:gd name="connsiteX1" fmla="*/ 87707 w 1262920"/>
                  <a:gd name="connsiteY1" fmla="*/ 722339 h 909770"/>
                  <a:gd name="connsiteX2" fmla="*/ 162442 w 1262920"/>
                  <a:gd name="connsiteY2" fmla="*/ 909456 h 909770"/>
                  <a:gd name="connsiteX3" fmla="*/ 240597 w 1262920"/>
                  <a:gd name="connsiteY3" fmla="*/ 723134 h 909770"/>
                  <a:gd name="connsiteX4" fmla="*/ 818180 w 1262920"/>
                  <a:gd name="connsiteY4" fmla="*/ 722338 h 909770"/>
                  <a:gd name="connsiteX5" fmla="*/ 898349 w 1262920"/>
                  <a:gd name="connsiteY5" fmla="*/ 889819 h 909770"/>
                  <a:gd name="connsiteX6" fmla="*/ 961055 w 1262920"/>
                  <a:gd name="connsiteY6" fmla="*/ 722338 h 909770"/>
                  <a:gd name="connsiteX7" fmla="*/ 1176955 w 1262920"/>
                  <a:gd name="connsiteY7" fmla="*/ 723750 h 909770"/>
                  <a:gd name="connsiteX8" fmla="*/ 1106312 w 1262920"/>
                  <a:gd name="connsiteY8" fmla="*/ 491357 h 909770"/>
                  <a:gd name="connsiteX9" fmla="*/ 1258712 w 1262920"/>
                  <a:gd name="connsiteY9" fmla="*/ 389756 h 909770"/>
                  <a:gd name="connsiteX10" fmla="*/ 1065831 w 1262920"/>
                  <a:gd name="connsiteY10" fmla="*/ 341338 h 909770"/>
                  <a:gd name="connsiteX11" fmla="*/ 1009033 w 1262920"/>
                  <a:gd name="connsiteY11" fmla="*/ 113973 h 909770"/>
                  <a:gd name="connsiteX12" fmla="*/ 849930 w 1262920"/>
                  <a:gd name="connsiteY12" fmla="*/ 112737 h 909770"/>
                  <a:gd name="connsiteX13" fmla="*/ 783255 w 1262920"/>
                  <a:gd name="connsiteY13" fmla="*/ 267518 h 909770"/>
                  <a:gd name="connsiteX14" fmla="*/ 714199 w 1262920"/>
                  <a:gd name="connsiteY14" fmla="*/ 112737 h 909770"/>
                  <a:gd name="connsiteX15" fmla="*/ 395112 w 1262920"/>
                  <a:gd name="connsiteY15" fmla="*/ 114325 h 909770"/>
                  <a:gd name="connsiteX16" fmla="*/ 322880 w 1262920"/>
                  <a:gd name="connsiteY16" fmla="*/ 25 h 909770"/>
                  <a:gd name="connsiteX17" fmla="*/ 253825 w 1262920"/>
                  <a:gd name="connsiteY17" fmla="*/ 114325 h 909770"/>
                  <a:gd name="connsiteX18" fmla="*/ 89958 w 1262920"/>
                  <a:gd name="connsiteY18" fmla="*/ 113356 h 909770"/>
                  <a:gd name="connsiteX19" fmla="*/ 59356 w 1262920"/>
                  <a:gd name="connsiteY19" fmla="*/ 328639 h 909770"/>
                  <a:gd name="connsiteX20" fmla="*/ 203025 w 1262920"/>
                  <a:gd name="connsiteY20" fmla="*/ 408014 h 909770"/>
                  <a:gd name="connsiteX21" fmla="*/ 36337 w 1262920"/>
                  <a:gd name="connsiteY21" fmla="*/ 468339 h 909770"/>
                  <a:gd name="connsiteX22" fmla="*/ 0 w 1262920"/>
                  <a:gd name="connsiteY22" fmla="*/ 722956 h 909770"/>
                  <a:gd name="connsiteX0" fmla="*/ 0 w 1262920"/>
                  <a:gd name="connsiteY0" fmla="*/ 722956 h 909770"/>
                  <a:gd name="connsiteX1" fmla="*/ 87707 w 1262920"/>
                  <a:gd name="connsiteY1" fmla="*/ 722339 h 909770"/>
                  <a:gd name="connsiteX2" fmla="*/ 162442 w 1262920"/>
                  <a:gd name="connsiteY2" fmla="*/ 909456 h 909770"/>
                  <a:gd name="connsiteX3" fmla="*/ 240597 w 1262920"/>
                  <a:gd name="connsiteY3" fmla="*/ 723134 h 909770"/>
                  <a:gd name="connsiteX4" fmla="*/ 818180 w 1262920"/>
                  <a:gd name="connsiteY4" fmla="*/ 722338 h 909770"/>
                  <a:gd name="connsiteX5" fmla="*/ 898349 w 1262920"/>
                  <a:gd name="connsiteY5" fmla="*/ 889819 h 909770"/>
                  <a:gd name="connsiteX6" fmla="*/ 961055 w 1262920"/>
                  <a:gd name="connsiteY6" fmla="*/ 722338 h 909770"/>
                  <a:gd name="connsiteX7" fmla="*/ 1176955 w 1262920"/>
                  <a:gd name="connsiteY7" fmla="*/ 723750 h 909770"/>
                  <a:gd name="connsiteX8" fmla="*/ 1106312 w 1262920"/>
                  <a:gd name="connsiteY8" fmla="*/ 491357 h 909770"/>
                  <a:gd name="connsiteX9" fmla="*/ 1258712 w 1262920"/>
                  <a:gd name="connsiteY9" fmla="*/ 389756 h 909770"/>
                  <a:gd name="connsiteX10" fmla="*/ 1065831 w 1262920"/>
                  <a:gd name="connsiteY10" fmla="*/ 341338 h 909770"/>
                  <a:gd name="connsiteX11" fmla="*/ 1009033 w 1262920"/>
                  <a:gd name="connsiteY11" fmla="*/ 113973 h 909770"/>
                  <a:gd name="connsiteX12" fmla="*/ 849930 w 1262920"/>
                  <a:gd name="connsiteY12" fmla="*/ 112737 h 909770"/>
                  <a:gd name="connsiteX13" fmla="*/ 783255 w 1262920"/>
                  <a:gd name="connsiteY13" fmla="*/ 267518 h 909770"/>
                  <a:gd name="connsiteX14" fmla="*/ 714199 w 1262920"/>
                  <a:gd name="connsiteY14" fmla="*/ 112737 h 909770"/>
                  <a:gd name="connsiteX15" fmla="*/ 395112 w 1262920"/>
                  <a:gd name="connsiteY15" fmla="*/ 114325 h 909770"/>
                  <a:gd name="connsiteX16" fmla="*/ 322880 w 1262920"/>
                  <a:gd name="connsiteY16" fmla="*/ 25 h 909770"/>
                  <a:gd name="connsiteX17" fmla="*/ 253825 w 1262920"/>
                  <a:gd name="connsiteY17" fmla="*/ 114325 h 909770"/>
                  <a:gd name="connsiteX18" fmla="*/ 89958 w 1262920"/>
                  <a:gd name="connsiteY18" fmla="*/ 113356 h 909770"/>
                  <a:gd name="connsiteX19" fmla="*/ 59356 w 1262920"/>
                  <a:gd name="connsiteY19" fmla="*/ 328639 h 909770"/>
                  <a:gd name="connsiteX20" fmla="*/ 203025 w 1262920"/>
                  <a:gd name="connsiteY20" fmla="*/ 408014 h 909770"/>
                  <a:gd name="connsiteX21" fmla="*/ 36337 w 1262920"/>
                  <a:gd name="connsiteY21" fmla="*/ 468339 h 909770"/>
                  <a:gd name="connsiteX22" fmla="*/ 0 w 1262920"/>
                  <a:gd name="connsiteY22" fmla="*/ 722956 h 909770"/>
                  <a:gd name="connsiteX0" fmla="*/ 0 w 1262920"/>
                  <a:gd name="connsiteY0" fmla="*/ 722956 h 909484"/>
                  <a:gd name="connsiteX1" fmla="*/ 87707 w 1262920"/>
                  <a:gd name="connsiteY1" fmla="*/ 722339 h 909484"/>
                  <a:gd name="connsiteX2" fmla="*/ 162442 w 1262920"/>
                  <a:gd name="connsiteY2" fmla="*/ 909456 h 909484"/>
                  <a:gd name="connsiteX3" fmla="*/ 240597 w 1262920"/>
                  <a:gd name="connsiteY3" fmla="*/ 723134 h 909484"/>
                  <a:gd name="connsiteX4" fmla="*/ 818180 w 1262920"/>
                  <a:gd name="connsiteY4" fmla="*/ 722338 h 909484"/>
                  <a:gd name="connsiteX5" fmla="*/ 898349 w 1262920"/>
                  <a:gd name="connsiteY5" fmla="*/ 889819 h 909484"/>
                  <a:gd name="connsiteX6" fmla="*/ 961055 w 1262920"/>
                  <a:gd name="connsiteY6" fmla="*/ 722338 h 909484"/>
                  <a:gd name="connsiteX7" fmla="*/ 1176955 w 1262920"/>
                  <a:gd name="connsiteY7" fmla="*/ 723750 h 909484"/>
                  <a:gd name="connsiteX8" fmla="*/ 1106312 w 1262920"/>
                  <a:gd name="connsiteY8" fmla="*/ 491357 h 909484"/>
                  <a:gd name="connsiteX9" fmla="*/ 1258712 w 1262920"/>
                  <a:gd name="connsiteY9" fmla="*/ 389756 h 909484"/>
                  <a:gd name="connsiteX10" fmla="*/ 1065831 w 1262920"/>
                  <a:gd name="connsiteY10" fmla="*/ 341338 h 909484"/>
                  <a:gd name="connsiteX11" fmla="*/ 1009033 w 1262920"/>
                  <a:gd name="connsiteY11" fmla="*/ 113973 h 909484"/>
                  <a:gd name="connsiteX12" fmla="*/ 849930 w 1262920"/>
                  <a:gd name="connsiteY12" fmla="*/ 112737 h 909484"/>
                  <a:gd name="connsiteX13" fmla="*/ 783255 w 1262920"/>
                  <a:gd name="connsiteY13" fmla="*/ 267518 h 909484"/>
                  <a:gd name="connsiteX14" fmla="*/ 714199 w 1262920"/>
                  <a:gd name="connsiteY14" fmla="*/ 112737 h 909484"/>
                  <a:gd name="connsiteX15" fmla="*/ 395112 w 1262920"/>
                  <a:gd name="connsiteY15" fmla="*/ 114325 h 909484"/>
                  <a:gd name="connsiteX16" fmla="*/ 322880 w 1262920"/>
                  <a:gd name="connsiteY16" fmla="*/ 25 h 909484"/>
                  <a:gd name="connsiteX17" fmla="*/ 253825 w 1262920"/>
                  <a:gd name="connsiteY17" fmla="*/ 114325 h 909484"/>
                  <a:gd name="connsiteX18" fmla="*/ 89958 w 1262920"/>
                  <a:gd name="connsiteY18" fmla="*/ 113356 h 909484"/>
                  <a:gd name="connsiteX19" fmla="*/ 59356 w 1262920"/>
                  <a:gd name="connsiteY19" fmla="*/ 328639 h 909484"/>
                  <a:gd name="connsiteX20" fmla="*/ 203025 w 1262920"/>
                  <a:gd name="connsiteY20" fmla="*/ 408014 h 909484"/>
                  <a:gd name="connsiteX21" fmla="*/ 36337 w 1262920"/>
                  <a:gd name="connsiteY21" fmla="*/ 468339 h 909484"/>
                  <a:gd name="connsiteX22" fmla="*/ 0 w 1262920"/>
                  <a:gd name="connsiteY22" fmla="*/ 722956 h 909484"/>
                  <a:gd name="connsiteX0" fmla="*/ 0 w 1262920"/>
                  <a:gd name="connsiteY0" fmla="*/ 722956 h 909484"/>
                  <a:gd name="connsiteX1" fmla="*/ 87707 w 1262920"/>
                  <a:gd name="connsiteY1" fmla="*/ 722339 h 909484"/>
                  <a:gd name="connsiteX2" fmla="*/ 162442 w 1262920"/>
                  <a:gd name="connsiteY2" fmla="*/ 909456 h 909484"/>
                  <a:gd name="connsiteX3" fmla="*/ 240597 w 1262920"/>
                  <a:gd name="connsiteY3" fmla="*/ 723134 h 909484"/>
                  <a:gd name="connsiteX4" fmla="*/ 818180 w 1262920"/>
                  <a:gd name="connsiteY4" fmla="*/ 722338 h 909484"/>
                  <a:gd name="connsiteX5" fmla="*/ 898349 w 1262920"/>
                  <a:gd name="connsiteY5" fmla="*/ 889819 h 909484"/>
                  <a:gd name="connsiteX6" fmla="*/ 961055 w 1262920"/>
                  <a:gd name="connsiteY6" fmla="*/ 722338 h 909484"/>
                  <a:gd name="connsiteX7" fmla="*/ 1176955 w 1262920"/>
                  <a:gd name="connsiteY7" fmla="*/ 723750 h 909484"/>
                  <a:gd name="connsiteX8" fmla="*/ 1106312 w 1262920"/>
                  <a:gd name="connsiteY8" fmla="*/ 491357 h 909484"/>
                  <a:gd name="connsiteX9" fmla="*/ 1258712 w 1262920"/>
                  <a:gd name="connsiteY9" fmla="*/ 389756 h 909484"/>
                  <a:gd name="connsiteX10" fmla="*/ 1065831 w 1262920"/>
                  <a:gd name="connsiteY10" fmla="*/ 341338 h 909484"/>
                  <a:gd name="connsiteX11" fmla="*/ 1009033 w 1262920"/>
                  <a:gd name="connsiteY11" fmla="*/ 113973 h 909484"/>
                  <a:gd name="connsiteX12" fmla="*/ 849930 w 1262920"/>
                  <a:gd name="connsiteY12" fmla="*/ 112737 h 909484"/>
                  <a:gd name="connsiteX13" fmla="*/ 783255 w 1262920"/>
                  <a:gd name="connsiteY13" fmla="*/ 267518 h 909484"/>
                  <a:gd name="connsiteX14" fmla="*/ 714199 w 1262920"/>
                  <a:gd name="connsiteY14" fmla="*/ 112737 h 909484"/>
                  <a:gd name="connsiteX15" fmla="*/ 395112 w 1262920"/>
                  <a:gd name="connsiteY15" fmla="*/ 114325 h 909484"/>
                  <a:gd name="connsiteX16" fmla="*/ 322880 w 1262920"/>
                  <a:gd name="connsiteY16" fmla="*/ 25 h 909484"/>
                  <a:gd name="connsiteX17" fmla="*/ 253825 w 1262920"/>
                  <a:gd name="connsiteY17" fmla="*/ 114325 h 909484"/>
                  <a:gd name="connsiteX18" fmla="*/ 142259 w 1262920"/>
                  <a:gd name="connsiteY18" fmla="*/ 113356 h 909484"/>
                  <a:gd name="connsiteX19" fmla="*/ 59356 w 1262920"/>
                  <a:gd name="connsiteY19" fmla="*/ 328639 h 909484"/>
                  <a:gd name="connsiteX20" fmla="*/ 203025 w 1262920"/>
                  <a:gd name="connsiteY20" fmla="*/ 408014 h 909484"/>
                  <a:gd name="connsiteX21" fmla="*/ 36337 w 1262920"/>
                  <a:gd name="connsiteY21" fmla="*/ 468339 h 909484"/>
                  <a:gd name="connsiteX22" fmla="*/ 0 w 1262920"/>
                  <a:gd name="connsiteY22" fmla="*/ 722956 h 909484"/>
                  <a:gd name="connsiteX0" fmla="*/ 0 w 1262920"/>
                  <a:gd name="connsiteY0" fmla="*/ 722956 h 909484"/>
                  <a:gd name="connsiteX1" fmla="*/ 87707 w 1262920"/>
                  <a:gd name="connsiteY1" fmla="*/ 722339 h 909484"/>
                  <a:gd name="connsiteX2" fmla="*/ 162442 w 1262920"/>
                  <a:gd name="connsiteY2" fmla="*/ 909456 h 909484"/>
                  <a:gd name="connsiteX3" fmla="*/ 240597 w 1262920"/>
                  <a:gd name="connsiteY3" fmla="*/ 723134 h 909484"/>
                  <a:gd name="connsiteX4" fmla="*/ 818180 w 1262920"/>
                  <a:gd name="connsiteY4" fmla="*/ 722338 h 909484"/>
                  <a:gd name="connsiteX5" fmla="*/ 898349 w 1262920"/>
                  <a:gd name="connsiteY5" fmla="*/ 889819 h 909484"/>
                  <a:gd name="connsiteX6" fmla="*/ 961055 w 1262920"/>
                  <a:gd name="connsiteY6" fmla="*/ 722338 h 909484"/>
                  <a:gd name="connsiteX7" fmla="*/ 1176955 w 1262920"/>
                  <a:gd name="connsiteY7" fmla="*/ 723750 h 909484"/>
                  <a:gd name="connsiteX8" fmla="*/ 1106312 w 1262920"/>
                  <a:gd name="connsiteY8" fmla="*/ 491357 h 909484"/>
                  <a:gd name="connsiteX9" fmla="*/ 1258712 w 1262920"/>
                  <a:gd name="connsiteY9" fmla="*/ 389756 h 909484"/>
                  <a:gd name="connsiteX10" fmla="*/ 1065831 w 1262920"/>
                  <a:gd name="connsiteY10" fmla="*/ 341338 h 909484"/>
                  <a:gd name="connsiteX11" fmla="*/ 1009033 w 1262920"/>
                  <a:gd name="connsiteY11" fmla="*/ 113973 h 909484"/>
                  <a:gd name="connsiteX12" fmla="*/ 849930 w 1262920"/>
                  <a:gd name="connsiteY12" fmla="*/ 112737 h 909484"/>
                  <a:gd name="connsiteX13" fmla="*/ 783255 w 1262920"/>
                  <a:gd name="connsiteY13" fmla="*/ 267518 h 909484"/>
                  <a:gd name="connsiteX14" fmla="*/ 714199 w 1262920"/>
                  <a:gd name="connsiteY14" fmla="*/ 112737 h 909484"/>
                  <a:gd name="connsiteX15" fmla="*/ 395112 w 1262920"/>
                  <a:gd name="connsiteY15" fmla="*/ 114325 h 909484"/>
                  <a:gd name="connsiteX16" fmla="*/ 322880 w 1262920"/>
                  <a:gd name="connsiteY16" fmla="*/ 25 h 909484"/>
                  <a:gd name="connsiteX17" fmla="*/ 253825 w 1262920"/>
                  <a:gd name="connsiteY17" fmla="*/ 114325 h 909484"/>
                  <a:gd name="connsiteX18" fmla="*/ 142259 w 1262920"/>
                  <a:gd name="connsiteY18" fmla="*/ 113356 h 909484"/>
                  <a:gd name="connsiteX19" fmla="*/ 100035 w 1262920"/>
                  <a:gd name="connsiteY19" fmla="*/ 325318 h 909484"/>
                  <a:gd name="connsiteX20" fmla="*/ 203025 w 1262920"/>
                  <a:gd name="connsiteY20" fmla="*/ 408014 h 909484"/>
                  <a:gd name="connsiteX21" fmla="*/ 36337 w 1262920"/>
                  <a:gd name="connsiteY21" fmla="*/ 468339 h 909484"/>
                  <a:gd name="connsiteX22" fmla="*/ 0 w 1262920"/>
                  <a:gd name="connsiteY22" fmla="*/ 722956 h 909484"/>
                  <a:gd name="connsiteX0" fmla="*/ 0 w 1262920"/>
                  <a:gd name="connsiteY0" fmla="*/ 722956 h 909484"/>
                  <a:gd name="connsiteX1" fmla="*/ 87707 w 1262920"/>
                  <a:gd name="connsiteY1" fmla="*/ 722339 h 909484"/>
                  <a:gd name="connsiteX2" fmla="*/ 162442 w 1262920"/>
                  <a:gd name="connsiteY2" fmla="*/ 909456 h 909484"/>
                  <a:gd name="connsiteX3" fmla="*/ 240597 w 1262920"/>
                  <a:gd name="connsiteY3" fmla="*/ 723134 h 909484"/>
                  <a:gd name="connsiteX4" fmla="*/ 818180 w 1262920"/>
                  <a:gd name="connsiteY4" fmla="*/ 722338 h 909484"/>
                  <a:gd name="connsiteX5" fmla="*/ 898349 w 1262920"/>
                  <a:gd name="connsiteY5" fmla="*/ 889819 h 909484"/>
                  <a:gd name="connsiteX6" fmla="*/ 961055 w 1262920"/>
                  <a:gd name="connsiteY6" fmla="*/ 722338 h 909484"/>
                  <a:gd name="connsiteX7" fmla="*/ 1176955 w 1262920"/>
                  <a:gd name="connsiteY7" fmla="*/ 723750 h 909484"/>
                  <a:gd name="connsiteX8" fmla="*/ 1106312 w 1262920"/>
                  <a:gd name="connsiteY8" fmla="*/ 491357 h 909484"/>
                  <a:gd name="connsiteX9" fmla="*/ 1258712 w 1262920"/>
                  <a:gd name="connsiteY9" fmla="*/ 389756 h 909484"/>
                  <a:gd name="connsiteX10" fmla="*/ 1065831 w 1262920"/>
                  <a:gd name="connsiteY10" fmla="*/ 341338 h 909484"/>
                  <a:gd name="connsiteX11" fmla="*/ 1009033 w 1262920"/>
                  <a:gd name="connsiteY11" fmla="*/ 113973 h 909484"/>
                  <a:gd name="connsiteX12" fmla="*/ 849930 w 1262920"/>
                  <a:gd name="connsiteY12" fmla="*/ 112737 h 909484"/>
                  <a:gd name="connsiteX13" fmla="*/ 783255 w 1262920"/>
                  <a:gd name="connsiteY13" fmla="*/ 267518 h 909484"/>
                  <a:gd name="connsiteX14" fmla="*/ 714199 w 1262920"/>
                  <a:gd name="connsiteY14" fmla="*/ 112737 h 909484"/>
                  <a:gd name="connsiteX15" fmla="*/ 395112 w 1262920"/>
                  <a:gd name="connsiteY15" fmla="*/ 114325 h 909484"/>
                  <a:gd name="connsiteX16" fmla="*/ 322880 w 1262920"/>
                  <a:gd name="connsiteY16" fmla="*/ 25 h 909484"/>
                  <a:gd name="connsiteX17" fmla="*/ 253825 w 1262920"/>
                  <a:gd name="connsiteY17" fmla="*/ 114325 h 909484"/>
                  <a:gd name="connsiteX18" fmla="*/ 142259 w 1262920"/>
                  <a:gd name="connsiteY18" fmla="*/ 113356 h 909484"/>
                  <a:gd name="connsiteX19" fmla="*/ 100035 w 1262920"/>
                  <a:gd name="connsiteY19" fmla="*/ 325318 h 909484"/>
                  <a:gd name="connsiteX20" fmla="*/ 203025 w 1262920"/>
                  <a:gd name="connsiteY20" fmla="*/ 408014 h 909484"/>
                  <a:gd name="connsiteX21" fmla="*/ 68298 w 1262920"/>
                  <a:gd name="connsiteY21" fmla="*/ 471660 h 909484"/>
                  <a:gd name="connsiteX22" fmla="*/ 0 w 1262920"/>
                  <a:gd name="connsiteY22" fmla="*/ 722956 h 909484"/>
                  <a:gd name="connsiteX0" fmla="*/ 0 w 1236769"/>
                  <a:gd name="connsiteY0" fmla="*/ 722957 h 909484"/>
                  <a:gd name="connsiteX1" fmla="*/ 61556 w 1236769"/>
                  <a:gd name="connsiteY1" fmla="*/ 722339 h 909484"/>
                  <a:gd name="connsiteX2" fmla="*/ 136291 w 1236769"/>
                  <a:gd name="connsiteY2" fmla="*/ 909456 h 909484"/>
                  <a:gd name="connsiteX3" fmla="*/ 214446 w 1236769"/>
                  <a:gd name="connsiteY3" fmla="*/ 723134 h 909484"/>
                  <a:gd name="connsiteX4" fmla="*/ 792029 w 1236769"/>
                  <a:gd name="connsiteY4" fmla="*/ 722338 h 909484"/>
                  <a:gd name="connsiteX5" fmla="*/ 872198 w 1236769"/>
                  <a:gd name="connsiteY5" fmla="*/ 889819 h 909484"/>
                  <a:gd name="connsiteX6" fmla="*/ 934904 w 1236769"/>
                  <a:gd name="connsiteY6" fmla="*/ 722338 h 909484"/>
                  <a:gd name="connsiteX7" fmla="*/ 1150804 w 1236769"/>
                  <a:gd name="connsiteY7" fmla="*/ 723750 h 909484"/>
                  <a:gd name="connsiteX8" fmla="*/ 1080161 w 1236769"/>
                  <a:gd name="connsiteY8" fmla="*/ 491357 h 909484"/>
                  <a:gd name="connsiteX9" fmla="*/ 1232561 w 1236769"/>
                  <a:gd name="connsiteY9" fmla="*/ 389756 h 909484"/>
                  <a:gd name="connsiteX10" fmla="*/ 1039680 w 1236769"/>
                  <a:gd name="connsiteY10" fmla="*/ 341338 h 909484"/>
                  <a:gd name="connsiteX11" fmla="*/ 982882 w 1236769"/>
                  <a:gd name="connsiteY11" fmla="*/ 113973 h 909484"/>
                  <a:gd name="connsiteX12" fmla="*/ 823779 w 1236769"/>
                  <a:gd name="connsiteY12" fmla="*/ 112737 h 909484"/>
                  <a:gd name="connsiteX13" fmla="*/ 757104 w 1236769"/>
                  <a:gd name="connsiteY13" fmla="*/ 267518 h 909484"/>
                  <a:gd name="connsiteX14" fmla="*/ 688048 w 1236769"/>
                  <a:gd name="connsiteY14" fmla="*/ 112737 h 909484"/>
                  <a:gd name="connsiteX15" fmla="*/ 368961 w 1236769"/>
                  <a:gd name="connsiteY15" fmla="*/ 114325 h 909484"/>
                  <a:gd name="connsiteX16" fmla="*/ 296729 w 1236769"/>
                  <a:gd name="connsiteY16" fmla="*/ 25 h 909484"/>
                  <a:gd name="connsiteX17" fmla="*/ 227674 w 1236769"/>
                  <a:gd name="connsiteY17" fmla="*/ 114325 h 909484"/>
                  <a:gd name="connsiteX18" fmla="*/ 116108 w 1236769"/>
                  <a:gd name="connsiteY18" fmla="*/ 113356 h 909484"/>
                  <a:gd name="connsiteX19" fmla="*/ 73884 w 1236769"/>
                  <a:gd name="connsiteY19" fmla="*/ 325318 h 909484"/>
                  <a:gd name="connsiteX20" fmla="*/ 176874 w 1236769"/>
                  <a:gd name="connsiteY20" fmla="*/ 408014 h 909484"/>
                  <a:gd name="connsiteX21" fmla="*/ 42147 w 1236769"/>
                  <a:gd name="connsiteY21" fmla="*/ 471660 h 909484"/>
                  <a:gd name="connsiteX22" fmla="*/ 0 w 1236769"/>
                  <a:gd name="connsiteY22" fmla="*/ 722957 h 909484"/>
                  <a:gd name="connsiteX0" fmla="*/ 0 w 1236769"/>
                  <a:gd name="connsiteY0" fmla="*/ 722957 h 909484"/>
                  <a:gd name="connsiteX1" fmla="*/ 61556 w 1236769"/>
                  <a:gd name="connsiteY1" fmla="*/ 722339 h 909484"/>
                  <a:gd name="connsiteX2" fmla="*/ 136291 w 1236769"/>
                  <a:gd name="connsiteY2" fmla="*/ 909456 h 909484"/>
                  <a:gd name="connsiteX3" fmla="*/ 214446 w 1236769"/>
                  <a:gd name="connsiteY3" fmla="*/ 723134 h 909484"/>
                  <a:gd name="connsiteX4" fmla="*/ 792029 w 1236769"/>
                  <a:gd name="connsiteY4" fmla="*/ 722338 h 909484"/>
                  <a:gd name="connsiteX5" fmla="*/ 872198 w 1236769"/>
                  <a:gd name="connsiteY5" fmla="*/ 889819 h 909484"/>
                  <a:gd name="connsiteX6" fmla="*/ 934904 w 1236769"/>
                  <a:gd name="connsiteY6" fmla="*/ 722338 h 909484"/>
                  <a:gd name="connsiteX7" fmla="*/ 1150804 w 1236769"/>
                  <a:gd name="connsiteY7" fmla="*/ 723750 h 909484"/>
                  <a:gd name="connsiteX8" fmla="*/ 1080161 w 1236769"/>
                  <a:gd name="connsiteY8" fmla="*/ 491357 h 909484"/>
                  <a:gd name="connsiteX9" fmla="*/ 1232561 w 1236769"/>
                  <a:gd name="connsiteY9" fmla="*/ 389756 h 909484"/>
                  <a:gd name="connsiteX10" fmla="*/ 1039680 w 1236769"/>
                  <a:gd name="connsiteY10" fmla="*/ 341338 h 909484"/>
                  <a:gd name="connsiteX11" fmla="*/ 982882 w 1236769"/>
                  <a:gd name="connsiteY11" fmla="*/ 113973 h 909484"/>
                  <a:gd name="connsiteX12" fmla="*/ 823779 w 1236769"/>
                  <a:gd name="connsiteY12" fmla="*/ 112737 h 909484"/>
                  <a:gd name="connsiteX13" fmla="*/ 757104 w 1236769"/>
                  <a:gd name="connsiteY13" fmla="*/ 267518 h 909484"/>
                  <a:gd name="connsiteX14" fmla="*/ 688048 w 1236769"/>
                  <a:gd name="connsiteY14" fmla="*/ 112737 h 909484"/>
                  <a:gd name="connsiteX15" fmla="*/ 368961 w 1236769"/>
                  <a:gd name="connsiteY15" fmla="*/ 114325 h 909484"/>
                  <a:gd name="connsiteX16" fmla="*/ 296729 w 1236769"/>
                  <a:gd name="connsiteY16" fmla="*/ 25 h 909484"/>
                  <a:gd name="connsiteX17" fmla="*/ 227674 w 1236769"/>
                  <a:gd name="connsiteY17" fmla="*/ 114325 h 909484"/>
                  <a:gd name="connsiteX18" fmla="*/ 116108 w 1236769"/>
                  <a:gd name="connsiteY18" fmla="*/ 113356 h 909484"/>
                  <a:gd name="connsiteX19" fmla="*/ 73884 w 1236769"/>
                  <a:gd name="connsiteY19" fmla="*/ 325318 h 909484"/>
                  <a:gd name="connsiteX20" fmla="*/ 176874 w 1236769"/>
                  <a:gd name="connsiteY20" fmla="*/ 408014 h 909484"/>
                  <a:gd name="connsiteX21" fmla="*/ 42148 w 1236769"/>
                  <a:gd name="connsiteY21" fmla="*/ 481625 h 909484"/>
                  <a:gd name="connsiteX22" fmla="*/ 0 w 1236769"/>
                  <a:gd name="connsiteY22" fmla="*/ 722957 h 909484"/>
                  <a:gd name="connsiteX0" fmla="*/ 0 w 1236769"/>
                  <a:gd name="connsiteY0" fmla="*/ 722957 h 909484"/>
                  <a:gd name="connsiteX1" fmla="*/ 61556 w 1236769"/>
                  <a:gd name="connsiteY1" fmla="*/ 722339 h 909484"/>
                  <a:gd name="connsiteX2" fmla="*/ 136291 w 1236769"/>
                  <a:gd name="connsiteY2" fmla="*/ 909456 h 909484"/>
                  <a:gd name="connsiteX3" fmla="*/ 214446 w 1236769"/>
                  <a:gd name="connsiteY3" fmla="*/ 723134 h 909484"/>
                  <a:gd name="connsiteX4" fmla="*/ 792029 w 1236769"/>
                  <a:gd name="connsiteY4" fmla="*/ 722338 h 909484"/>
                  <a:gd name="connsiteX5" fmla="*/ 872198 w 1236769"/>
                  <a:gd name="connsiteY5" fmla="*/ 889819 h 909484"/>
                  <a:gd name="connsiteX6" fmla="*/ 934904 w 1236769"/>
                  <a:gd name="connsiteY6" fmla="*/ 722338 h 909484"/>
                  <a:gd name="connsiteX7" fmla="*/ 1150804 w 1236769"/>
                  <a:gd name="connsiteY7" fmla="*/ 723750 h 909484"/>
                  <a:gd name="connsiteX8" fmla="*/ 1080161 w 1236769"/>
                  <a:gd name="connsiteY8" fmla="*/ 491357 h 909484"/>
                  <a:gd name="connsiteX9" fmla="*/ 1232561 w 1236769"/>
                  <a:gd name="connsiteY9" fmla="*/ 389756 h 909484"/>
                  <a:gd name="connsiteX10" fmla="*/ 1039680 w 1236769"/>
                  <a:gd name="connsiteY10" fmla="*/ 341338 h 909484"/>
                  <a:gd name="connsiteX11" fmla="*/ 988694 w 1236769"/>
                  <a:gd name="connsiteY11" fmla="*/ 113973 h 909484"/>
                  <a:gd name="connsiteX12" fmla="*/ 823779 w 1236769"/>
                  <a:gd name="connsiteY12" fmla="*/ 112737 h 909484"/>
                  <a:gd name="connsiteX13" fmla="*/ 757104 w 1236769"/>
                  <a:gd name="connsiteY13" fmla="*/ 267518 h 909484"/>
                  <a:gd name="connsiteX14" fmla="*/ 688048 w 1236769"/>
                  <a:gd name="connsiteY14" fmla="*/ 112737 h 909484"/>
                  <a:gd name="connsiteX15" fmla="*/ 368961 w 1236769"/>
                  <a:gd name="connsiteY15" fmla="*/ 114325 h 909484"/>
                  <a:gd name="connsiteX16" fmla="*/ 296729 w 1236769"/>
                  <a:gd name="connsiteY16" fmla="*/ 25 h 909484"/>
                  <a:gd name="connsiteX17" fmla="*/ 227674 w 1236769"/>
                  <a:gd name="connsiteY17" fmla="*/ 114325 h 909484"/>
                  <a:gd name="connsiteX18" fmla="*/ 116108 w 1236769"/>
                  <a:gd name="connsiteY18" fmla="*/ 113356 h 909484"/>
                  <a:gd name="connsiteX19" fmla="*/ 73884 w 1236769"/>
                  <a:gd name="connsiteY19" fmla="*/ 325318 h 909484"/>
                  <a:gd name="connsiteX20" fmla="*/ 176874 w 1236769"/>
                  <a:gd name="connsiteY20" fmla="*/ 408014 h 909484"/>
                  <a:gd name="connsiteX21" fmla="*/ 42148 w 1236769"/>
                  <a:gd name="connsiteY21" fmla="*/ 481625 h 909484"/>
                  <a:gd name="connsiteX22" fmla="*/ 0 w 1236769"/>
                  <a:gd name="connsiteY22" fmla="*/ 722957 h 909484"/>
                  <a:gd name="connsiteX0" fmla="*/ 0 w 1236769"/>
                  <a:gd name="connsiteY0" fmla="*/ 722957 h 909484"/>
                  <a:gd name="connsiteX1" fmla="*/ 61556 w 1236769"/>
                  <a:gd name="connsiteY1" fmla="*/ 722339 h 909484"/>
                  <a:gd name="connsiteX2" fmla="*/ 136291 w 1236769"/>
                  <a:gd name="connsiteY2" fmla="*/ 909456 h 909484"/>
                  <a:gd name="connsiteX3" fmla="*/ 214446 w 1236769"/>
                  <a:gd name="connsiteY3" fmla="*/ 723134 h 909484"/>
                  <a:gd name="connsiteX4" fmla="*/ 792029 w 1236769"/>
                  <a:gd name="connsiteY4" fmla="*/ 722338 h 909484"/>
                  <a:gd name="connsiteX5" fmla="*/ 872198 w 1236769"/>
                  <a:gd name="connsiteY5" fmla="*/ 889819 h 909484"/>
                  <a:gd name="connsiteX6" fmla="*/ 934904 w 1236769"/>
                  <a:gd name="connsiteY6" fmla="*/ 722338 h 909484"/>
                  <a:gd name="connsiteX7" fmla="*/ 1150804 w 1236769"/>
                  <a:gd name="connsiteY7" fmla="*/ 723750 h 909484"/>
                  <a:gd name="connsiteX8" fmla="*/ 1080161 w 1236769"/>
                  <a:gd name="connsiteY8" fmla="*/ 491357 h 909484"/>
                  <a:gd name="connsiteX9" fmla="*/ 1232561 w 1236769"/>
                  <a:gd name="connsiteY9" fmla="*/ 389756 h 909484"/>
                  <a:gd name="connsiteX10" fmla="*/ 1033868 w 1236769"/>
                  <a:gd name="connsiteY10" fmla="*/ 341339 h 909484"/>
                  <a:gd name="connsiteX11" fmla="*/ 988694 w 1236769"/>
                  <a:gd name="connsiteY11" fmla="*/ 113973 h 909484"/>
                  <a:gd name="connsiteX12" fmla="*/ 823779 w 1236769"/>
                  <a:gd name="connsiteY12" fmla="*/ 112737 h 909484"/>
                  <a:gd name="connsiteX13" fmla="*/ 757104 w 1236769"/>
                  <a:gd name="connsiteY13" fmla="*/ 267518 h 909484"/>
                  <a:gd name="connsiteX14" fmla="*/ 688048 w 1236769"/>
                  <a:gd name="connsiteY14" fmla="*/ 112737 h 909484"/>
                  <a:gd name="connsiteX15" fmla="*/ 368961 w 1236769"/>
                  <a:gd name="connsiteY15" fmla="*/ 114325 h 909484"/>
                  <a:gd name="connsiteX16" fmla="*/ 296729 w 1236769"/>
                  <a:gd name="connsiteY16" fmla="*/ 25 h 909484"/>
                  <a:gd name="connsiteX17" fmla="*/ 227674 w 1236769"/>
                  <a:gd name="connsiteY17" fmla="*/ 114325 h 909484"/>
                  <a:gd name="connsiteX18" fmla="*/ 116108 w 1236769"/>
                  <a:gd name="connsiteY18" fmla="*/ 113356 h 909484"/>
                  <a:gd name="connsiteX19" fmla="*/ 73884 w 1236769"/>
                  <a:gd name="connsiteY19" fmla="*/ 325318 h 909484"/>
                  <a:gd name="connsiteX20" fmla="*/ 176874 w 1236769"/>
                  <a:gd name="connsiteY20" fmla="*/ 408014 h 909484"/>
                  <a:gd name="connsiteX21" fmla="*/ 42148 w 1236769"/>
                  <a:gd name="connsiteY21" fmla="*/ 481625 h 909484"/>
                  <a:gd name="connsiteX22" fmla="*/ 0 w 1236769"/>
                  <a:gd name="connsiteY22" fmla="*/ 722957 h 909484"/>
                  <a:gd name="connsiteX0" fmla="*/ 0 w 1236151"/>
                  <a:gd name="connsiteY0" fmla="*/ 722957 h 909484"/>
                  <a:gd name="connsiteX1" fmla="*/ 61556 w 1236151"/>
                  <a:gd name="connsiteY1" fmla="*/ 722339 h 909484"/>
                  <a:gd name="connsiteX2" fmla="*/ 136291 w 1236151"/>
                  <a:gd name="connsiteY2" fmla="*/ 909456 h 909484"/>
                  <a:gd name="connsiteX3" fmla="*/ 214446 w 1236151"/>
                  <a:gd name="connsiteY3" fmla="*/ 723134 h 909484"/>
                  <a:gd name="connsiteX4" fmla="*/ 792029 w 1236151"/>
                  <a:gd name="connsiteY4" fmla="*/ 722338 h 909484"/>
                  <a:gd name="connsiteX5" fmla="*/ 872198 w 1236151"/>
                  <a:gd name="connsiteY5" fmla="*/ 889819 h 909484"/>
                  <a:gd name="connsiteX6" fmla="*/ 934904 w 1236151"/>
                  <a:gd name="connsiteY6" fmla="*/ 722338 h 909484"/>
                  <a:gd name="connsiteX7" fmla="*/ 1150804 w 1236151"/>
                  <a:gd name="connsiteY7" fmla="*/ 723750 h 909484"/>
                  <a:gd name="connsiteX8" fmla="*/ 1059821 w 1236151"/>
                  <a:gd name="connsiteY8" fmla="*/ 491357 h 909484"/>
                  <a:gd name="connsiteX9" fmla="*/ 1232561 w 1236151"/>
                  <a:gd name="connsiteY9" fmla="*/ 389756 h 909484"/>
                  <a:gd name="connsiteX10" fmla="*/ 1033868 w 1236151"/>
                  <a:gd name="connsiteY10" fmla="*/ 341339 h 909484"/>
                  <a:gd name="connsiteX11" fmla="*/ 988694 w 1236151"/>
                  <a:gd name="connsiteY11" fmla="*/ 113973 h 909484"/>
                  <a:gd name="connsiteX12" fmla="*/ 823779 w 1236151"/>
                  <a:gd name="connsiteY12" fmla="*/ 112737 h 909484"/>
                  <a:gd name="connsiteX13" fmla="*/ 757104 w 1236151"/>
                  <a:gd name="connsiteY13" fmla="*/ 267518 h 909484"/>
                  <a:gd name="connsiteX14" fmla="*/ 688048 w 1236151"/>
                  <a:gd name="connsiteY14" fmla="*/ 112737 h 909484"/>
                  <a:gd name="connsiteX15" fmla="*/ 368961 w 1236151"/>
                  <a:gd name="connsiteY15" fmla="*/ 114325 h 909484"/>
                  <a:gd name="connsiteX16" fmla="*/ 296729 w 1236151"/>
                  <a:gd name="connsiteY16" fmla="*/ 25 h 909484"/>
                  <a:gd name="connsiteX17" fmla="*/ 227674 w 1236151"/>
                  <a:gd name="connsiteY17" fmla="*/ 114325 h 909484"/>
                  <a:gd name="connsiteX18" fmla="*/ 116108 w 1236151"/>
                  <a:gd name="connsiteY18" fmla="*/ 113356 h 909484"/>
                  <a:gd name="connsiteX19" fmla="*/ 73884 w 1236151"/>
                  <a:gd name="connsiteY19" fmla="*/ 325318 h 909484"/>
                  <a:gd name="connsiteX20" fmla="*/ 176874 w 1236151"/>
                  <a:gd name="connsiteY20" fmla="*/ 408014 h 909484"/>
                  <a:gd name="connsiteX21" fmla="*/ 42148 w 1236151"/>
                  <a:gd name="connsiteY21" fmla="*/ 481625 h 909484"/>
                  <a:gd name="connsiteX22" fmla="*/ 0 w 1236151"/>
                  <a:gd name="connsiteY22" fmla="*/ 722957 h 909484"/>
                  <a:gd name="connsiteX0" fmla="*/ 0 w 1236151"/>
                  <a:gd name="connsiteY0" fmla="*/ 722957 h 909484"/>
                  <a:gd name="connsiteX1" fmla="*/ 61556 w 1236151"/>
                  <a:gd name="connsiteY1" fmla="*/ 722339 h 909484"/>
                  <a:gd name="connsiteX2" fmla="*/ 136291 w 1236151"/>
                  <a:gd name="connsiteY2" fmla="*/ 909456 h 909484"/>
                  <a:gd name="connsiteX3" fmla="*/ 214446 w 1236151"/>
                  <a:gd name="connsiteY3" fmla="*/ 723134 h 909484"/>
                  <a:gd name="connsiteX4" fmla="*/ 792029 w 1236151"/>
                  <a:gd name="connsiteY4" fmla="*/ 722338 h 909484"/>
                  <a:gd name="connsiteX5" fmla="*/ 872198 w 1236151"/>
                  <a:gd name="connsiteY5" fmla="*/ 889819 h 909484"/>
                  <a:gd name="connsiteX6" fmla="*/ 934904 w 1236151"/>
                  <a:gd name="connsiteY6" fmla="*/ 722338 h 909484"/>
                  <a:gd name="connsiteX7" fmla="*/ 1107219 w 1236151"/>
                  <a:gd name="connsiteY7" fmla="*/ 720429 h 909484"/>
                  <a:gd name="connsiteX8" fmla="*/ 1059821 w 1236151"/>
                  <a:gd name="connsiteY8" fmla="*/ 491357 h 909484"/>
                  <a:gd name="connsiteX9" fmla="*/ 1232561 w 1236151"/>
                  <a:gd name="connsiteY9" fmla="*/ 389756 h 909484"/>
                  <a:gd name="connsiteX10" fmla="*/ 1033868 w 1236151"/>
                  <a:gd name="connsiteY10" fmla="*/ 341339 h 909484"/>
                  <a:gd name="connsiteX11" fmla="*/ 988694 w 1236151"/>
                  <a:gd name="connsiteY11" fmla="*/ 113973 h 909484"/>
                  <a:gd name="connsiteX12" fmla="*/ 823779 w 1236151"/>
                  <a:gd name="connsiteY12" fmla="*/ 112737 h 909484"/>
                  <a:gd name="connsiteX13" fmla="*/ 757104 w 1236151"/>
                  <a:gd name="connsiteY13" fmla="*/ 267518 h 909484"/>
                  <a:gd name="connsiteX14" fmla="*/ 688048 w 1236151"/>
                  <a:gd name="connsiteY14" fmla="*/ 112737 h 909484"/>
                  <a:gd name="connsiteX15" fmla="*/ 368961 w 1236151"/>
                  <a:gd name="connsiteY15" fmla="*/ 114325 h 909484"/>
                  <a:gd name="connsiteX16" fmla="*/ 296729 w 1236151"/>
                  <a:gd name="connsiteY16" fmla="*/ 25 h 909484"/>
                  <a:gd name="connsiteX17" fmla="*/ 227674 w 1236151"/>
                  <a:gd name="connsiteY17" fmla="*/ 114325 h 909484"/>
                  <a:gd name="connsiteX18" fmla="*/ 116108 w 1236151"/>
                  <a:gd name="connsiteY18" fmla="*/ 113356 h 909484"/>
                  <a:gd name="connsiteX19" fmla="*/ 73884 w 1236151"/>
                  <a:gd name="connsiteY19" fmla="*/ 325318 h 909484"/>
                  <a:gd name="connsiteX20" fmla="*/ 176874 w 1236151"/>
                  <a:gd name="connsiteY20" fmla="*/ 408014 h 909484"/>
                  <a:gd name="connsiteX21" fmla="*/ 42148 w 1236151"/>
                  <a:gd name="connsiteY21" fmla="*/ 481625 h 909484"/>
                  <a:gd name="connsiteX22" fmla="*/ 0 w 1236151"/>
                  <a:gd name="connsiteY22" fmla="*/ 722957 h 909484"/>
                  <a:gd name="connsiteX0" fmla="*/ 0 w 1236309"/>
                  <a:gd name="connsiteY0" fmla="*/ 722957 h 909484"/>
                  <a:gd name="connsiteX1" fmla="*/ 61556 w 1236309"/>
                  <a:gd name="connsiteY1" fmla="*/ 722339 h 909484"/>
                  <a:gd name="connsiteX2" fmla="*/ 136291 w 1236309"/>
                  <a:gd name="connsiteY2" fmla="*/ 909456 h 909484"/>
                  <a:gd name="connsiteX3" fmla="*/ 214446 w 1236309"/>
                  <a:gd name="connsiteY3" fmla="*/ 723134 h 909484"/>
                  <a:gd name="connsiteX4" fmla="*/ 792029 w 1236309"/>
                  <a:gd name="connsiteY4" fmla="*/ 722338 h 909484"/>
                  <a:gd name="connsiteX5" fmla="*/ 872198 w 1236309"/>
                  <a:gd name="connsiteY5" fmla="*/ 889819 h 909484"/>
                  <a:gd name="connsiteX6" fmla="*/ 934904 w 1236309"/>
                  <a:gd name="connsiteY6" fmla="*/ 722338 h 909484"/>
                  <a:gd name="connsiteX7" fmla="*/ 1107219 w 1236309"/>
                  <a:gd name="connsiteY7" fmla="*/ 720429 h 909484"/>
                  <a:gd name="connsiteX8" fmla="*/ 1065632 w 1236309"/>
                  <a:gd name="connsiteY8" fmla="*/ 494679 h 909484"/>
                  <a:gd name="connsiteX9" fmla="*/ 1232561 w 1236309"/>
                  <a:gd name="connsiteY9" fmla="*/ 389756 h 909484"/>
                  <a:gd name="connsiteX10" fmla="*/ 1033868 w 1236309"/>
                  <a:gd name="connsiteY10" fmla="*/ 341339 h 909484"/>
                  <a:gd name="connsiteX11" fmla="*/ 988694 w 1236309"/>
                  <a:gd name="connsiteY11" fmla="*/ 113973 h 909484"/>
                  <a:gd name="connsiteX12" fmla="*/ 823779 w 1236309"/>
                  <a:gd name="connsiteY12" fmla="*/ 112737 h 909484"/>
                  <a:gd name="connsiteX13" fmla="*/ 757104 w 1236309"/>
                  <a:gd name="connsiteY13" fmla="*/ 267518 h 909484"/>
                  <a:gd name="connsiteX14" fmla="*/ 688048 w 1236309"/>
                  <a:gd name="connsiteY14" fmla="*/ 112737 h 909484"/>
                  <a:gd name="connsiteX15" fmla="*/ 368961 w 1236309"/>
                  <a:gd name="connsiteY15" fmla="*/ 114325 h 909484"/>
                  <a:gd name="connsiteX16" fmla="*/ 296729 w 1236309"/>
                  <a:gd name="connsiteY16" fmla="*/ 25 h 909484"/>
                  <a:gd name="connsiteX17" fmla="*/ 227674 w 1236309"/>
                  <a:gd name="connsiteY17" fmla="*/ 114325 h 909484"/>
                  <a:gd name="connsiteX18" fmla="*/ 116108 w 1236309"/>
                  <a:gd name="connsiteY18" fmla="*/ 113356 h 909484"/>
                  <a:gd name="connsiteX19" fmla="*/ 73884 w 1236309"/>
                  <a:gd name="connsiteY19" fmla="*/ 325318 h 909484"/>
                  <a:gd name="connsiteX20" fmla="*/ 176874 w 1236309"/>
                  <a:gd name="connsiteY20" fmla="*/ 408014 h 909484"/>
                  <a:gd name="connsiteX21" fmla="*/ 42148 w 1236309"/>
                  <a:gd name="connsiteY21" fmla="*/ 481625 h 909484"/>
                  <a:gd name="connsiteX22" fmla="*/ 0 w 1236309"/>
                  <a:gd name="connsiteY22" fmla="*/ 722957 h 909484"/>
                  <a:gd name="connsiteX0" fmla="*/ 0 w 1213856"/>
                  <a:gd name="connsiteY0" fmla="*/ 722957 h 909484"/>
                  <a:gd name="connsiteX1" fmla="*/ 61556 w 1213856"/>
                  <a:gd name="connsiteY1" fmla="*/ 722339 h 909484"/>
                  <a:gd name="connsiteX2" fmla="*/ 136291 w 1213856"/>
                  <a:gd name="connsiteY2" fmla="*/ 909456 h 909484"/>
                  <a:gd name="connsiteX3" fmla="*/ 214446 w 1213856"/>
                  <a:gd name="connsiteY3" fmla="*/ 723134 h 909484"/>
                  <a:gd name="connsiteX4" fmla="*/ 792029 w 1213856"/>
                  <a:gd name="connsiteY4" fmla="*/ 722338 h 909484"/>
                  <a:gd name="connsiteX5" fmla="*/ 872198 w 1213856"/>
                  <a:gd name="connsiteY5" fmla="*/ 889819 h 909484"/>
                  <a:gd name="connsiteX6" fmla="*/ 934904 w 1213856"/>
                  <a:gd name="connsiteY6" fmla="*/ 722338 h 909484"/>
                  <a:gd name="connsiteX7" fmla="*/ 1107219 w 1213856"/>
                  <a:gd name="connsiteY7" fmla="*/ 720429 h 909484"/>
                  <a:gd name="connsiteX8" fmla="*/ 1065632 w 1213856"/>
                  <a:gd name="connsiteY8" fmla="*/ 494679 h 909484"/>
                  <a:gd name="connsiteX9" fmla="*/ 1209317 w 1213856"/>
                  <a:gd name="connsiteY9" fmla="*/ 399720 h 909484"/>
                  <a:gd name="connsiteX10" fmla="*/ 1033868 w 1213856"/>
                  <a:gd name="connsiteY10" fmla="*/ 341339 h 909484"/>
                  <a:gd name="connsiteX11" fmla="*/ 988694 w 1213856"/>
                  <a:gd name="connsiteY11" fmla="*/ 113973 h 909484"/>
                  <a:gd name="connsiteX12" fmla="*/ 823779 w 1213856"/>
                  <a:gd name="connsiteY12" fmla="*/ 112737 h 909484"/>
                  <a:gd name="connsiteX13" fmla="*/ 757104 w 1213856"/>
                  <a:gd name="connsiteY13" fmla="*/ 267518 h 909484"/>
                  <a:gd name="connsiteX14" fmla="*/ 688048 w 1213856"/>
                  <a:gd name="connsiteY14" fmla="*/ 112737 h 909484"/>
                  <a:gd name="connsiteX15" fmla="*/ 368961 w 1213856"/>
                  <a:gd name="connsiteY15" fmla="*/ 114325 h 909484"/>
                  <a:gd name="connsiteX16" fmla="*/ 296729 w 1213856"/>
                  <a:gd name="connsiteY16" fmla="*/ 25 h 909484"/>
                  <a:gd name="connsiteX17" fmla="*/ 227674 w 1213856"/>
                  <a:gd name="connsiteY17" fmla="*/ 114325 h 909484"/>
                  <a:gd name="connsiteX18" fmla="*/ 116108 w 1213856"/>
                  <a:gd name="connsiteY18" fmla="*/ 113356 h 909484"/>
                  <a:gd name="connsiteX19" fmla="*/ 73884 w 1213856"/>
                  <a:gd name="connsiteY19" fmla="*/ 325318 h 909484"/>
                  <a:gd name="connsiteX20" fmla="*/ 176874 w 1213856"/>
                  <a:gd name="connsiteY20" fmla="*/ 408014 h 909484"/>
                  <a:gd name="connsiteX21" fmla="*/ 42148 w 1213856"/>
                  <a:gd name="connsiteY21" fmla="*/ 481625 h 909484"/>
                  <a:gd name="connsiteX22" fmla="*/ 0 w 1213856"/>
                  <a:gd name="connsiteY22" fmla="*/ 722957 h 909484"/>
                  <a:gd name="connsiteX0" fmla="*/ 0 w 1213856"/>
                  <a:gd name="connsiteY0" fmla="*/ 722957 h 909484"/>
                  <a:gd name="connsiteX1" fmla="*/ 61556 w 1213856"/>
                  <a:gd name="connsiteY1" fmla="*/ 722339 h 909484"/>
                  <a:gd name="connsiteX2" fmla="*/ 136291 w 1213856"/>
                  <a:gd name="connsiteY2" fmla="*/ 909456 h 909484"/>
                  <a:gd name="connsiteX3" fmla="*/ 214446 w 1213856"/>
                  <a:gd name="connsiteY3" fmla="*/ 723134 h 909484"/>
                  <a:gd name="connsiteX4" fmla="*/ 792029 w 1213856"/>
                  <a:gd name="connsiteY4" fmla="*/ 722338 h 909484"/>
                  <a:gd name="connsiteX5" fmla="*/ 872198 w 1213856"/>
                  <a:gd name="connsiteY5" fmla="*/ 889819 h 909484"/>
                  <a:gd name="connsiteX6" fmla="*/ 934904 w 1213856"/>
                  <a:gd name="connsiteY6" fmla="*/ 722338 h 909484"/>
                  <a:gd name="connsiteX7" fmla="*/ 1107219 w 1213856"/>
                  <a:gd name="connsiteY7" fmla="*/ 720429 h 909484"/>
                  <a:gd name="connsiteX8" fmla="*/ 1065632 w 1213856"/>
                  <a:gd name="connsiteY8" fmla="*/ 494679 h 909484"/>
                  <a:gd name="connsiteX9" fmla="*/ 1209317 w 1213856"/>
                  <a:gd name="connsiteY9" fmla="*/ 399720 h 909484"/>
                  <a:gd name="connsiteX10" fmla="*/ 1033868 w 1213856"/>
                  <a:gd name="connsiteY10" fmla="*/ 341339 h 909484"/>
                  <a:gd name="connsiteX11" fmla="*/ 988694 w 1213856"/>
                  <a:gd name="connsiteY11" fmla="*/ 113973 h 909484"/>
                  <a:gd name="connsiteX12" fmla="*/ 823779 w 1213856"/>
                  <a:gd name="connsiteY12" fmla="*/ 112737 h 909484"/>
                  <a:gd name="connsiteX13" fmla="*/ 757104 w 1213856"/>
                  <a:gd name="connsiteY13" fmla="*/ 267518 h 909484"/>
                  <a:gd name="connsiteX14" fmla="*/ 688048 w 1213856"/>
                  <a:gd name="connsiteY14" fmla="*/ 112737 h 909484"/>
                  <a:gd name="connsiteX15" fmla="*/ 368961 w 1213856"/>
                  <a:gd name="connsiteY15" fmla="*/ 114325 h 909484"/>
                  <a:gd name="connsiteX16" fmla="*/ 296729 w 1213856"/>
                  <a:gd name="connsiteY16" fmla="*/ 25 h 909484"/>
                  <a:gd name="connsiteX17" fmla="*/ 227674 w 1213856"/>
                  <a:gd name="connsiteY17" fmla="*/ 114325 h 909484"/>
                  <a:gd name="connsiteX18" fmla="*/ 116108 w 1213856"/>
                  <a:gd name="connsiteY18" fmla="*/ 113356 h 909484"/>
                  <a:gd name="connsiteX19" fmla="*/ 73884 w 1213856"/>
                  <a:gd name="connsiteY19" fmla="*/ 325318 h 909484"/>
                  <a:gd name="connsiteX20" fmla="*/ 194307 w 1213856"/>
                  <a:gd name="connsiteY20" fmla="*/ 411335 h 909484"/>
                  <a:gd name="connsiteX21" fmla="*/ 42148 w 1213856"/>
                  <a:gd name="connsiteY21" fmla="*/ 481625 h 909484"/>
                  <a:gd name="connsiteX22" fmla="*/ 0 w 1213856"/>
                  <a:gd name="connsiteY22" fmla="*/ 722957 h 909484"/>
                  <a:gd name="connsiteX0" fmla="*/ 0 w 1213856"/>
                  <a:gd name="connsiteY0" fmla="*/ 722957 h 909484"/>
                  <a:gd name="connsiteX1" fmla="*/ 61556 w 1213856"/>
                  <a:gd name="connsiteY1" fmla="*/ 722339 h 909484"/>
                  <a:gd name="connsiteX2" fmla="*/ 136291 w 1213856"/>
                  <a:gd name="connsiteY2" fmla="*/ 909456 h 909484"/>
                  <a:gd name="connsiteX3" fmla="*/ 214446 w 1213856"/>
                  <a:gd name="connsiteY3" fmla="*/ 723134 h 909484"/>
                  <a:gd name="connsiteX4" fmla="*/ 792029 w 1213856"/>
                  <a:gd name="connsiteY4" fmla="*/ 722338 h 909484"/>
                  <a:gd name="connsiteX5" fmla="*/ 872198 w 1213856"/>
                  <a:gd name="connsiteY5" fmla="*/ 889819 h 909484"/>
                  <a:gd name="connsiteX6" fmla="*/ 934904 w 1213856"/>
                  <a:gd name="connsiteY6" fmla="*/ 722338 h 909484"/>
                  <a:gd name="connsiteX7" fmla="*/ 1107219 w 1213856"/>
                  <a:gd name="connsiteY7" fmla="*/ 720429 h 909484"/>
                  <a:gd name="connsiteX8" fmla="*/ 1065632 w 1213856"/>
                  <a:gd name="connsiteY8" fmla="*/ 494679 h 909484"/>
                  <a:gd name="connsiteX9" fmla="*/ 1209317 w 1213856"/>
                  <a:gd name="connsiteY9" fmla="*/ 399720 h 909484"/>
                  <a:gd name="connsiteX10" fmla="*/ 1033868 w 1213856"/>
                  <a:gd name="connsiteY10" fmla="*/ 341339 h 909484"/>
                  <a:gd name="connsiteX11" fmla="*/ 988694 w 1213856"/>
                  <a:gd name="connsiteY11" fmla="*/ 113973 h 909484"/>
                  <a:gd name="connsiteX12" fmla="*/ 823779 w 1213856"/>
                  <a:gd name="connsiteY12" fmla="*/ 112737 h 909484"/>
                  <a:gd name="connsiteX13" fmla="*/ 757104 w 1213856"/>
                  <a:gd name="connsiteY13" fmla="*/ 267518 h 909484"/>
                  <a:gd name="connsiteX14" fmla="*/ 688048 w 1213856"/>
                  <a:gd name="connsiteY14" fmla="*/ 112737 h 909484"/>
                  <a:gd name="connsiteX15" fmla="*/ 368961 w 1213856"/>
                  <a:gd name="connsiteY15" fmla="*/ 114325 h 909484"/>
                  <a:gd name="connsiteX16" fmla="*/ 296729 w 1213856"/>
                  <a:gd name="connsiteY16" fmla="*/ 25 h 909484"/>
                  <a:gd name="connsiteX17" fmla="*/ 227674 w 1213856"/>
                  <a:gd name="connsiteY17" fmla="*/ 114325 h 909484"/>
                  <a:gd name="connsiteX18" fmla="*/ 116108 w 1213856"/>
                  <a:gd name="connsiteY18" fmla="*/ 113356 h 909484"/>
                  <a:gd name="connsiteX19" fmla="*/ 73884 w 1213856"/>
                  <a:gd name="connsiteY19" fmla="*/ 325318 h 909484"/>
                  <a:gd name="connsiteX20" fmla="*/ 208836 w 1213856"/>
                  <a:gd name="connsiteY20" fmla="*/ 411335 h 909484"/>
                  <a:gd name="connsiteX21" fmla="*/ 42148 w 1213856"/>
                  <a:gd name="connsiteY21" fmla="*/ 481625 h 909484"/>
                  <a:gd name="connsiteX22" fmla="*/ 0 w 1213856"/>
                  <a:gd name="connsiteY22" fmla="*/ 722957 h 909484"/>
                  <a:gd name="connsiteX0" fmla="*/ 0 w 1213856"/>
                  <a:gd name="connsiteY0" fmla="*/ 722957 h 909484"/>
                  <a:gd name="connsiteX1" fmla="*/ 61556 w 1213856"/>
                  <a:gd name="connsiteY1" fmla="*/ 722339 h 909484"/>
                  <a:gd name="connsiteX2" fmla="*/ 136291 w 1213856"/>
                  <a:gd name="connsiteY2" fmla="*/ 909456 h 909484"/>
                  <a:gd name="connsiteX3" fmla="*/ 214446 w 1213856"/>
                  <a:gd name="connsiteY3" fmla="*/ 723134 h 909484"/>
                  <a:gd name="connsiteX4" fmla="*/ 792029 w 1213856"/>
                  <a:gd name="connsiteY4" fmla="*/ 722338 h 909484"/>
                  <a:gd name="connsiteX5" fmla="*/ 872198 w 1213856"/>
                  <a:gd name="connsiteY5" fmla="*/ 889819 h 909484"/>
                  <a:gd name="connsiteX6" fmla="*/ 934904 w 1213856"/>
                  <a:gd name="connsiteY6" fmla="*/ 722338 h 909484"/>
                  <a:gd name="connsiteX7" fmla="*/ 1107219 w 1213856"/>
                  <a:gd name="connsiteY7" fmla="*/ 720429 h 909484"/>
                  <a:gd name="connsiteX8" fmla="*/ 1065632 w 1213856"/>
                  <a:gd name="connsiteY8" fmla="*/ 494679 h 909484"/>
                  <a:gd name="connsiteX9" fmla="*/ 1209317 w 1213856"/>
                  <a:gd name="connsiteY9" fmla="*/ 399720 h 909484"/>
                  <a:gd name="connsiteX10" fmla="*/ 1033868 w 1213856"/>
                  <a:gd name="connsiteY10" fmla="*/ 341339 h 909484"/>
                  <a:gd name="connsiteX11" fmla="*/ 940459 w 1213856"/>
                  <a:gd name="connsiteY11" fmla="*/ 109732 h 909484"/>
                  <a:gd name="connsiteX12" fmla="*/ 823779 w 1213856"/>
                  <a:gd name="connsiteY12" fmla="*/ 112737 h 909484"/>
                  <a:gd name="connsiteX13" fmla="*/ 757104 w 1213856"/>
                  <a:gd name="connsiteY13" fmla="*/ 267518 h 909484"/>
                  <a:gd name="connsiteX14" fmla="*/ 688048 w 1213856"/>
                  <a:gd name="connsiteY14" fmla="*/ 112737 h 909484"/>
                  <a:gd name="connsiteX15" fmla="*/ 368961 w 1213856"/>
                  <a:gd name="connsiteY15" fmla="*/ 114325 h 909484"/>
                  <a:gd name="connsiteX16" fmla="*/ 296729 w 1213856"/>
                  <a:gd name="connsiteY16" fmla="*/ 25 h 909484"/>
                  <a:gd name="connsiteX17" fmla="*/ 227674 w 1213856"/>
                  <a:gd name="connsiteY17" fmla="*/ 114325 h 909484"/>
                  <a:gd name="connsiteX18" fmla="*/ 116108 w 1213856"/>
                  <a:gd name="connsiteY18" fmla="*/ 113356 h 909484"/>
                  <a:gd name="connsiteX19" fmla="*/ 73884 w 1213856"/>
                  <a:gd name="connsiteY19" fmla="*/ 325318 h 909484"/>
                  <a:gd name="connsiteX20" fmla="*/ 208836 w 1213856"/>
                  <a:gd name="connsiteY20" fmla="*/ 411335 h 909484"/>
                  <a:gd name="connsiteX21" fmla="*/ 42148 w 1213856"/>
                  <a:gd name="connsiteY21" fmla="*/ 481625 h 909484"/>
                  <a:gd name="connsiteX22" fmla="*/ 0 w 1213856"/>
                  <a:gd name="connsiteY22" fmla="*/ 722957 h 909484"/>
                  <a:gd name="connsiteX0" fmla="*/ 0 w 1213856"/>
                  <a:gd name="connsiteY0" fmla="*/ 722957 h 909484"/>
                  <a:gd name="connsiteX1" fmla="*/ 61556 w 1213856"/>
                  <a:gd name="connsiteY1" fmla="*/ 722339 h 909484"/>
                  <a:gd name="connsiteX2" fmla="*/ 136291 w 1213856"/>
                  <a:gd name="connsiteY2" fmla="*/ 909456 h 909484"/>
                  <a:gd name="connsiteX3" fmla="*/ 214446 w 1213856"/>
                  <a:gd name="connsiteY3" fmla="*/ 723134 h 909484"/>
                  <a:gd name="connsiteX4" fmla="*/ 792029 w 1213856"/>
                  <a:gd name="connsiteY4" fmla="*/ 722338 h 909484"/>
                  <a:gd name="connsiteX5" fmla="*/ 872198 w 1213856"/>
                  <a:gd name="connsiteY5" fmla="*/ 889819 h 909484"/>
                  <a:gd name="connsiteX6" fmla="*/ 934904 w 1213856"/>
                  <a:gd name="connsiteY6" fmla="*/ 722338 h 909484"/>
                  <a:gd name="connsiteX7" fmla="*/ 1107219 w 1213856"/>
                  <a:gd name="connsiteY7" fmla="*/ 720429 h 909484"/>
                  <a:gd name="connsiteX8" fmla="*/ 1065632 w 1213856"/>
                  <a:gd name="connsiteY8" fmla="*/ 494679 h 909484"/>
                  <a:gd name="connsiteX9" fmla="*/ 1209317 w 1213856"/>
                  <a:gd name="connsiteY9" fmla="*/ 399720 h 909484"/>
                  <a:gd name="connsiteX10" fmla="*/ 978212 w 1213856"/>
                  <a:gd name="connsiteY10" fmla="*/ 328614 h 909484"/>
                  <a:gd name="connsiteX11" fmla="*/ 940459 w 1213856"/>
                  <a:gd name="connsiteY11" fmla="*/ 109732 h 909484"/>
                  <a:gd name="connsiteX12" fmla="*/ 823779 w 1213856"/>
                  <a:gd name="connsiteY12" fmla="*/ 112737 h 909484"/>
                  <a:gd name="connsiteX13" fmla="*/ 757104 w 1213856"/>
                  <a:gd name="connsiteY13" fmla="*/ 267518 h 909484"/>
                  <a:gd name="connsiteX14" fmla="*/ 688048 w 1213856"/>
                  <a:gd name="connsiteY14" fmla="*/ 112737 h 909484"/>
                  <a:gd name="connsiteX15" fmla="*/ 368961 w 1213856"/>
                  <a:gd name="connsiteY15" fmla="*/ 114325 h 909484"/>
                  <a:gd name="connsiteX16" fmla="*/ 296729 w 1213856"/>
                  <a:gd name="connsiteY16" fmla="*/ 25 h 909484"/>
                  <a:gd name="connsiteX17" fmla="*/ 227674 w 1213856"/>
                  <a:gd name="connsiteY17" fmla="*/ 114325 h 909484"/>
                  <a:gd name="connsiteX18" fmla="*/ 116108 w 1213856"/>
                  <a:gd name="connsiteY18" fmla="*/ 113356 h 909484"/>
                  <a:gd name="connsiteX19" fmla="*/ 73884 w 1213856"/>
                  <a:gd name="connsiteY19" fmla="*/ 325318 h 909484"/>
                  <a:gd name="connsiteX20" fmla="*/ 208836 w 1213856"/>
                  <a:gd name="connsiteY20" fmla="*/ 411335 h 909484"/>
                  <a:gd name="connsiteX21" fmla="*/ 42148 w 1213856"/>
                  <a:gd name="connsiteY21" fmla="*/ 481625 h 909484"/>
                  <a:gd name="connsiteX22" fmla="*/ 0 w 1213856"/>
                  <a:gd name="connsiteY22" fmla="*/ 722957 h 909484"/>
                  <a:gd name="connsiteX0" fmla="*/ 0 w 1212325"/>
                  <a:gd name="connsiteY0" fmla="*/ 722957 h 909484"/>
                  <a:gd name="connsiteX1" fmla="*/ 61556 w 1212325"/>
                  <a:gd name="connsiteY1" fmla="*/ 722339 h 909484"/>
                  <a:gd name="connsiteX2" fmla="*/ 136291 w 1212325"/>
                  <a:gd name="connsiteY2" fmla="*/ 909456 h 909484"/>
                  <a:gd name="connsiteX3" fmla="*/ 214446 w 1212325"/>
                  <a:gd name="connsiteY3" fmla="*/ 723134 h 909484"/>
                  <a:gd name="connsiteX4" fmla="*/ 792029 w 1212325"/>
                  <a:gd name="connsiteY4" fmla="*/ 722338 h 909484"/>
                  <a:gd name="connsiteX5" fmla="*/ 872198 w 1212325"/>
                  <a:gd name="connsiteY5" fmla="*/ 889819 h 909484"/>
                  <a:gd name="connsiteX6" fmla="*/ 934904 w 1212325"/>
                  <a:gd name="connsiteY6" fmla="*/ 722338 h 909484"/>
                  <a:gd name="connsiteX7" fmla="*/ 1107219 w 1212325"/>
                  <a:gd name="connsiteY7" fmla="*/ 720429 h 909484"/>
                  <a:gd name="connsiteX8" fmla="*/ 1009976 w 1212325"/>
                  <a:gd name="connsiteY8" fmla="*/ 490437 h 909484"/>
                  <a:gd name="connsiteX9" fmla="*/ 1209317 w 1212325"/>
                  <a:gd name="connsiteY9" fmla="*/ 399720 h 909484"/>
                  <a:gd name="connsiteX10" fmla="*/ 978212 w 1212325"/>
                  <a:gd name="connsiteY10" fmla="*/ 328614 h 909484"/>
                  <a:gd name="connsiteX11" fmla="*/ 940459 w 1212325"/>
                  <a:gd name="connsiteY11" fmla="*/ 109732 h 909484"/>
                  <a:gd name="connsiteX12" fmla="*/ 823779 w 1212325"/>
                  <a:gd name="connsiteY12" fmla="*/ 112737 h 909484"/>
                  <a:gd name="connsiteX13" fmla="*/ 757104 w 1212325"/>
                  <a:gd name="connsiteY13" fmla="*/ 267518 h 909484"/>
                  <a:gd name="connsiteX14" fmla="*/ 688048 w 1212325"/>
                  <a:gd name="connsiteY14" fmla="*/ 112737 h 909484"/>
                  <a:gd name="connsiteX15" fmla="*/ 368961 w 1212325"/>
                  <a:gd name="connsiteY15" fmla="*/ 114325 h 909484"/>
                  <a:gd name="connsiteX16" fmla="*/ 296729 w 1212325"/>
                  <a:gd name="connsiteY16" fmla="*/ 25 h 909484"/>
                  <a:gd name="connsiteX17" fmla="*/ 227674 w 1212325"/>
                  <a:gd name="connsiteY17" fmla="*/ 114325 h 909484"/>
                  <a:gd name="connsiteX18" fmla="*/ 116108 w 1212325"/>
                  <a:gd name="connsiteY18" fmla="*/ 113356 h 909484"/>
                  <a:gd name="connsiteX19" fmla="*/ 73884 w 1212325"/>
                  <a:gd name="connsiteY19" fmla="*/ 325318 h 909484"/>
                  <a:gd name="connsiteX20" fmla="*/ 208836 w 1212325"/>
                  <a:gd name="connsiteY20" fmla="*/ 411335 h 909484"/>
                  <a:gd name="connsiteX21" fmla="*/ 42148 w 1212325"/>
                  <a:gd name="connsiteY21" fmla="*/ 481625 h 909484"/>
                  <a:gd name="connsiteX22" fmla="*/ 0 w 1212325"/>
                  <a:gd name="connsiteY22" fmla="*/ 722957 h 909484"/>
                  <a:gd name="connsiteX0" fmla="*/ 0 w 1212325"/>
                  <a:gd name="connsiteY0" fmla="*/ 722957 h 909484"/>
                  <a:gd name="connsiteX1" fmla="*/ 61556 w 1212325"/>
                  <a:gd name="connsiteY1" fmla="*/ 722339 h 909484"/>
                  <a:gd name="connsiteX2" fmla="*/ 136291 w 1212325"/>
                  <a:gd name="connsiteY2" fmla="*/ 909456 h 909484"/>
                  <a:gd name="connsiteX3" fmla="*/ 214446 w 1212325"/>
                  <a:gd name="connsiteY3" fmla="*/ 723134 h 909484"/>
                  <a:gd name="connsiteX4" fmla="*/ 792029 w 1212325"/>
                  <a:gd name="connsiteY4" fmla="*/ 722338 h 909484"/>
                  <a:gd name="connsiteX5" fmla="*/ 872198 w 1212325"/>
                  <a:gd name="connsiteY5" fmla="*/ 889819 h 909484"/>
                  <a:gd name="connsiteX6" fmla="*/ 934904 w 1212325"/>
                  <a:gd name="connsiteY6" fmla="*/ 722338 h 909484"/>
                  <a:gd name="connsiteX7" fmla="*/ 1044141 w 1212325"/>
                  <a:gd name="connsiteY7" fmla="*/ 716188 h 909484"/>
                  <a:gd name="connsiteX8" fmla="*/ 1009976 w 1212325"/>
                  <a:gd name="connsiteY8" fmla="*/ 490437 h 909484"/>
                  <a:gd name="connsiteX9" fmla="*/ 1209317 w 1212325"/>
                  <a:gd name="connsiteY9" fmla="*/ 399720 h 909484"/>
                  <a:gd name="connsiteX10" fmla="*/ 978212 w 1212325"/>
                  <a:gd name="connsiteY10" fmla="*/ 328614 h 909484"/>
                  <a:gd name="connsiteX11" fmla="*/ 940459 w 1212325"/>
                  <a:gd name="connsiteY11" fmla="*/ 109732 h 909484"/>
                  <a:gd name="connsiteX12" fmla="*/ 823779 w 1212325"/>
                  <a:gd name="connsiteY12" fmla="*/ 112737 h 909484"/>
                  <a:gd name="connsiteX13" fmla="*/ 757104 w 1212325"/>
                  <a:gd name="connsiteY13" fmla="*/ 267518 h 909484"/>
                  <a:gd name="connsiteX14" fmla="*/ 688048 w 1212325"/>
                  <a:gd name="connsiteY14" fmla="*/ 112737 h 909484"/>
                  <a:gd name="connsiteX15" fmla="*/ 368961 w 1212325"/>
                  <a:gd name="connsiteY15" fmla="*/ 114325 h 909484"/>
                  <a:gd name="connsiteX16" fmla="*/ 296729 w 1212325"/>
                  <a:gd name="connsiteY16" fmla="*/ 25 h 909484"/>
                  <a:gd name="connsiteX17" fmla="*/ 227674 w 1212325"/>
                  <a:gd name="connsiteY17" fmla="*/ 114325 h 909484"/>
                  <a:gd name="connsiteX18" fmla="*/ 116108 w 1212325"/>
                  <a:gd name="connsiteY18" fmla="*/ 113356 h 909484"/>
                  <a:gd name="connsiteX19" fmla="*/ 73884 w 1212325"/>
                  <a:gd name="connsiteY19" fmla="*/ 325318 h 909484"/>
                  <a:gd name="connsiteX20" fmla="*/ 208836 w 1212325"/>
                  <a:gd name="connsiteY20" fmla="*/ 411335 h 909484"/>
                  <a:gd name="connsiteX21" fmla="*/ 42148 w 1212325"/>
                  <a:gd name="connsiteY21" fmla="*/ 481625 h 909484"/>
                  <a:gd name="connsiteX22" fmla="*/ 0 w 1212325"/>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16188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757104 w 1168916"/>
                  <a:gd name="connsiteY13" fmla="*/ 267518 h 909484"/>
                  <a:gd name="connsiteX14" fmla="*/ 688048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16188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757104 w 1168916"/>
                  <a:gd name="connsiteY13" fmla="*/ 267518 h 909484"/>
                  <a:gd name="connsiteX14" fmla="*/ 688048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16188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757104 w 1168916"/>
                  <a:gd name="connsiteY13" fmla="*/ 267518 h 909484"/>
                  <a:gd name="connsiteX14" fmla="*/ 688048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757104 w 1168916"/>
                  <a:gd name="connsiteY13" fmla="*/ 267518 h 909484"/>
                  <a:gd name="connsiteX14" fmla="*/ 688048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757104 w 1168916"/>
                  <a:gd name="connsiteY13" fmla="*/ 267518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23779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5561 w 1168916"/>
                  <a:gd name="connsiteY12" fmla="*/ 10966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916"/>
                  <a:gd name="connsiteY0" fmla="*/ 722957 h 909484"/>
                  <a:gd name="connsiteX1" fmla="*/ 61556 w 1168916"/>
                  <a:gd name="connsiteY1" fmla="*/ 722339 h 909484"/>
                  <a:gd name="connsiteX2" fmla="*/ 136291 w 1168916"/>
                  <a:gd name="connsiteY2" fmla="*/ 909456 h 909484"/>
                  <a:gd name="connsiteX3" fmla="*/ 214446 w 1168916"/>
                  <a:gd name="connsiteY3" fmla="*/ 723134 h 909484"/>
                  <a:gd name="connsiteX4" fmla="*/ 792029 w 1168916"/>
                  <a:gd name="connsiteY4" fmla="*/ 722338 h 909484"/>
                  <a:gd name="connsiteX5" fmla="*/ 872198 w 1168916"/>
                  <a:gd name="connsiteY5" fmla="*/ 889819 h 909484"/>
                  <a:gd name="connsiteX6" fmla="*/ 934904 w 1168916"/>
                  <a:gd name="connsiteY6" fmla="*/ 722338 h 909484"/>
                  <a:gd name="connsiteX7" fmla="*/ 1044141 w 1168916"/>
                  <a:gd name="connsiteY7" fmla="*/ 724672 h 909484"/>
                  <a:gd name="connsiteX8" fmla="*/ 1009976 w 1168916"/>
                  <a:gd name="connsiteY8" fmla="*/ 490437 h 909484"/>
                  <a:gd name="connsiteX9" fmla="*/ 1164792 w 1168916"/>
                  <a:gd name="connsiteY9" fmla="*/ 399720 h 909484"/>
                  <a:gd name="connsiteX10" fmla="*/ 978212 w 1168916"/>
                  <a:gd name="connsiteY10" fmla="*/ 328614 h 909484"/>
                  <a:gd name="connsiteX11" fmla="*/ 940459 w 1168916"/>
                  <a:gd name="connsiteY11" fmla="*/ 109732 h 909484"/>
                  <a:gd name="connsiteX12" fmla="*/ 880188 w 1168916"/>
                  <a:gd name="connsiteY12" fmla="*/ 112737 h 909484"/>
                  <a:gd name="connsiteX13" fmla="*/ 832317 w 1168916"/>
                  <a:gd name="connsiteY13" fmla="*/ 270589 h 909484"/>
                  <a:gd name="connsiteX14" fmla="*/ 747143 w 1168916"/>
                  <a:gd name="connsiteY14" fmla="*/ 112737 h 909484"/>
                  <a:gd name="connsiteX15" fmla="*/ 368961 w 1168916"/>
                  <a:gd name="connsiteY15" fmla="*/ 114325 h 909484"/>
                  <a:gd name="connsiteX16" fmla="*/ 296729 w 1168916"/>
                  <a:gd name="connsiteY16" fmla="*/ 25 h 909484"/>
                  <a:gd name="connsiteX17" fmla="*/ 227674 w 1168916"/>
                  <a:gd name="connsiteY17" fmla="*/ 114325 h 909484"/>
                  <a:gd name="connsiteX18" fmla="*/ 116108 w 1168916"/>
                  <a:gd name="connsiteY18" fmla="*/ 113356 h 909484"/>
                  <a:gd name="connsiteX19" fmla="*/ 73884 w 1168916"/>
                  <a:gd name="connsiteY19" fmla="*/ 325318 h 909484"/>
                  <a:gd name="connsiteX20" fmla="*/ 208836 w 1168916"/>
                  <a:gd name="connsiteY20" fmla="*/ 411335 h 909484"/>
                  <a:gd name="connsiteX21" fmla="*/ 42148 w 1168916"/>
                  <a:gd name="connsiteY21" fmla="*/ 481625 h 909484"/>
                  <a:gd name="connsiteX22" fmla="*/ 0 w 1168916"/>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68229"/>
                  <a:gd name="connsiteY0" fmla="*/ 722957 h 909484"/>
                  <a:gd name="connsiteX1" fmla="*/ 61556 w 1168229"/>
                  <a:gd name="connsiteY1" fmla="*/ 722339 h 909484"/>
                  <a:gd name="connsiteX2" fmla="*/ 136291 w 1168229"/>
                  <a:gd name="connsiteY2" fmla="*/ 909456 h 909484"/>
                  <a:gd name="connsiteX3" fmla="*/ 214446 w 1168229"/>
                  <a:gd name="connsiteY3" fmla="*/ 723134 h 909484"/>
                  <a:gd name="connsiteX4" fmla="*/ 792029 w 1168229"/>
                  <a:gd name="connsiteY4" fmla="*/ 722338 h 909484"/>
                  <a:gd name="connsiteX5" fmla="*/ 872198 w 1168229"/>
                  <a:gd name="connsiteY5" fmla="*/ 889819 h 909484"/>
                  <a:gd name="connsiteX6" fmla="*/ 934904 w 1168229"/>
                  <a:gd name="connsiteY6" fmla="*/ 722338 h 909484"/>
                  <a:gd name="connsiteX7" fmla="*/ 1044141 w 1168229"/>
                  <a:gd name="connsiteY7" fmla="*/ 724672 h 909484"/>
                  <a:gd name="connsiteX8" fmla="*/ 1009976 w 1168229"/>
                  <a:gd name="connsiteY8" fmla="*/ 490437 h 909484"/>
                  <a:gd name="connsiteX9" fmla="*/ 1164792 w 1168229"/>
                  <a:gd name="connsiteY9" fmla="*/ 399720 h 909484"/>
                  <a:gd name="connsiteX10" fmla="*/ 978212 w 1168229"/>
                  <a:gd name="connsiteY10" fmla="*/ 328614 h 909484"/>
                  <a:gd name="connsiteX11" fmla="*/ 940459 w 1168229"/>
                  <a:gd name="connsiteY11" fmla="*/ 109732 h 909484"/>
                  <a:gd name="connsiteX12" fmla="*/ 880188 w 1168229"/>
                  <a:gd name="connsiteY12" fmla="*/ 112737 h 909484"/>
                  <a:gd name="connsiteX13" fmla="*/ 832317 w 1168229"/>
                  <a:gd name="connsiteY13" fmla="*/ 270589 h 909484"/>
                  <a:gd name="connsiteX14" fmla="*/ 747143 w 1168229"/>
                  <a:gd name="connsiteY14" fmla="*/ 112737 h 909484"/>
                  <a:gd name="connsiteX15" fmla="*/ 368961 w 1168229"/>
                  <a:gd name="connsiteY15" fmla="*/ 114325 h 909484"/>
                  <a:gd name="connsiteX16" fmla="*/ 296729 w 1168229"/>
                  <a:gd name="connsiteY16" fmla="*/ 25 h 909484"/>
                  <a:gd name="connsiteX17" fmla="*/ 227674 w 1168229"/>
                  <a:gd name="connsiteY17" fmla="*/ 114325 h 909484"/>
                  <a:gd name="connsiteX18" fmla="*/ 116108 w 1168229"/>
                  <a:gd name="connsiteY18" fmla="*/ 113356 h 909484"/>
                  <a:gd name="connsiteX19" fmla="*/ 73884 w 1168229"/>
                  <a:gd name="connsiteY19" fmla="*/ 325318 h 909484"/>
                  <a:gd name="connsiteX20" fmla="*/ 208836 w 1168229"/>
                  <a:gd name="connsiteY20" fmla="*/ 411335 h 909484"/>
                  <a:gd name="connsiteX21" fmla="*/ 42148 w 1168229"/>
                  <a:gd name="connsiteY21" fmla="*/ 481625 h 909484"/>
                  <a:gd name="connsiteX22" fmla="*/ 0 w 1168229"/>
                  <a:gd name="connsiteY22" fmla="*/ 722957 h 909484"/>
                  <a:gd name="connsiteX0" fmla="*/ 0 w 1171175"/>
                  <a:gd name="connsiteY0" fmla="*/ 722957 h 909484"/>
                  <a:gd name="connsiteX1" fmla="*/ 61556 w 1171175"/>
                  <a:gd name="connsiteY1" fmla="*/ 722339 h 909484"/>
                  <a:gd name="connsiteX2" fmla="*/ 136291 w 1171175"/>
                  <a:gd name="connsiteY2" fmla="*/ 909456 h 909484"/>
                  <a:gd name="connsiteX3" fmla="*/ 214446 w 1171175"/>
                  <a:gd name="connsiteY3" fmla="*/ 723134 h 909484"/>
                  <a:gd name="connsiteX4" fmla="*/ 792029 w 1171175"/>
                  <a:gd name="connsiteY4" fmla="*/ 722338 h 909484"/>
                  <a:gd name="connsiteX5" fmla="*/ 872198 w 1171175"/>
                  <a:gd name="connsiteY5" fmla="*/ 889819 h 909484"/>
                  <a:gd name="connsiteX6" fmla="*/ 934904 w 1171175"/>
                  <a:gd name="connsiteY6" fmla="*/ 722338 h 909484"/>
                  <a:gd name="connsiteX7" fmla="*/ 1044141 w 1171175"/>
                  <a:gd name="connsiteY7" fmla="*/ 724672 h 909484"/>
                  <a:gd name="connsiteX8" fmla="*/ 1009976 w 1171175"/>
                  <a:gd name="connsiteY8" fmla="*/ 490437 h 909484"/>
                  <a:gd name="connsiteX9" fmla="*/ 1164792 w 1171175"/>
                  <a:gd name="connsiteY9" fmla="*/ 399720 h 909484"/>
                  <a:gd name="connsiteX10" fmla="*/ 978212 w 1171175"/>
                  <a:gd name="connsiteY10" fmla="*/ 328614 h 909484"/>
                  <a:gd name="connsiteX11" fmla="*/ 940459 w 1171175"/>
                  <a:gd name="connsiteY11" fmla="*/ 109732 h 909484"/>
                  <a:gd name="connsiteX12" fmla="*/ 880188 w 1171175"/>
                  <a:gd name="connsiteY12" fmla="*/ 112737 h 909484"/>
                  <a:gd name="connsiteX13" fmla="*/ 832317 w 1171175"/>
                  <a:gd name="connsiteY13" fmla="*/ 270589 h 909484"/>
                  <a:gd name="connsiteX14" fmla="*/ 747143 w 1171175"/>
                  <a:gd name="connsiteY14" fmla="*/ 112737 h 909484"/>
                  <a:gd name="connsiteX15" fmla="*/ 368961 w 1171175"/>
                  <a:gd name="connsiteY15" fmla="*/ 114325 h 909484"/>
                  <a:gd name="connsiteX16" fmla="*/ 296729 w 1171175"/>
                  <a:gd name="connsiteY16" fmla="*/ 25 h 909484"/>
                  <a:gd name="connsiteX17" fmla="*/ 227674 w 1171175"/>
                  <a:gd name="connsiteY17" fmla="*/ 114325 h 909484"/>
                  <a:gd name="connsiteX18" fmla="*/ 116108 w 1171175"/>
                  <a:gd name="connsiteY18" fmla="*/ 113356 h 909484"/>
                  <a:gd name="connsiteX19" fmla="*/ 73884 w 1171175"/>
                  <a:gd name="connsiteY19" fmla="*/ 325318 h 909484"/>
                  <a:gd name="connsiteX20" fmla="*/ 208836 w 1171175"/>
                  <a:gd name="connsiteY20" fmla="*/ 411335 h 909484"/>
                  <a:gd name="connsiteX21" fmla="*/ 42148 w 1171175"/>
                  <a:gd name="connsiteY21" fmla="*/ 481625 h 909484"/>
                  <a:gd name="connsiteX22" fmla="*/ 0 w 1171175"/>
                  <a:gd name="connsiteY22" fmla="*/ 722957 h 909484"/>
                  <a:gd name="connsiteX0" fmla="*/ 0 w 1171176"/>
                  <a:gd name="connsiteY0" fmla="*/ 722948 h 909475"/>
                  <a:gd name="connsiteX1" fmla="*/ 61556 w 1171176"/>
                  <a:gd name="connsiteY1" fmla="*/ 722330 h 909475"/>
                  <a:gd name="connsiteX2" fmla="*/ 136291 w 1171176"/>
                  <a:gd name="connsiteY2" fmla="*/ 909447 h 909475"/>
                  <a:gd name="connsiteX3" fmla="*/ 214446 w 1171176"/>
                  <a:gd name="connsiteY3" fmla="*/ 723125 h 909475"/>
                  <a:gd name="connsiteX4" fmla="*/ 792029 w 1171176"/>
                  <a:gd name="connsiteY4" fmla="*/ 722329 h 909475"/>
                  <a:gd name="connsiteX5" fmla="*/ 872198 w 1171176"/>
                  <a:gd name="connsiteY5" fmla="*/ 889810 h 909475"/>
                  <a:gd name="connsiteX6" fmla="*/ 934904 w 1171176"/>
                  <a:gd name="connsiteY6" fmla="*/ 722329 h 909475"/>
                  <a:gd name="connsiteX7" fmla="*/ 1044141 w 1171176"/>
                  <a:gd name="connsiteY7" fmla="*/ 724663 h 909475"/>
                  <a:gd name="connsiteX8" fmla="*/ 1009976 w 1171176"/>
                  <a:gd name="connsiteY8" fmla="*/ 490428 h 909475"/>
                  <a:gd name="connsiteX9" fmla="*/ 1164792 w 1171176"/>
                  <a:gd name="connsiteY9" fmla="*/ 399711 h 909475"/>
                  <a:gd name="connsiteX10" fmla="*/ 978212 w 1171176"/>
                  <a:gd name="connsiteY10" fmla="*/ 328605 h 909475"/>
                  <a:gd name="connsiteX11" fmla="*/ 940459 w 1171176"/>
                  <a:gd name="connsiteY11" fmla="*/ 109723 h 909475"/>
                  <a:gd name="connsiteX12" fmla="*/ 880188 w 1171176"/>
                  <a:gd name="connsiteY12" fmla="*/ 112728 h 909475"/>
                  <a:gd name="connsiteX13" fmla="*/ 832317 w 1171176"/>
                  <a:gd name="connsiteY13" fmla="*/ 270580 h 909475"/>
                  <a:gd name="connsiteX14" fmla="*/ 747143 w 1171176"/>
                  <a:gd name="connsiteY14" fmla="*/ 112728 h 909475"/>
                  <a:gd name="connsiteX15" fmla="*/ 368961 w 1171176"/>
                  <a:gd name="connsiteY15" fmla="*/ 114316 h 909475"/>
                  <a:gd name="connsiteX16" fmla="*/ 296729 w 1171176"/>
                  <a:gd name="connsiteY16" fmla="*/ 16 h 909475"/>
                  <a:gd name="connsiteX17" fmla="*/ 227674 w 1171176"/>
                  <a:gd name="connsiteY17" fmla="*/ 114316 h 909475"/>
                  <a:gd name="connsiteX18" fmla="*/ 116108 w 1171176"/>
                  <a:gd name="connsiteY18" fmla="*/ 113347 h 909475"/>
                  <a:gd name="connsiteX19" fmla="*/ 73884 w 1171176"/>
                  <a:gd name="connsiteY19" fmla="*/ 325309 h 909475"/>
                  <a:gd name="connsiteX20" fmla="*/ 208836 w 1171176"/>
                  <a:gd name="connsiteY20" fmla="*/ 411326 h 909475"/>
                  <a:gd name="connsiteX21" fmla="*/ 42148 w 1171176"/>
                  <a:gd name="connsiteY21" fmla="*/ 481616 h 909475"/>
                  <a:gd name="connsiteX22" fmla="*/ 0 w 1171176"/>
                  <a:gd name="connsiteY22" fmla="*/ 722948 h 909475"/>
                  <a:gd name="connsiteX0" fmla="*/ 0 w 1171176"/>
                  <a:gd name="connsiteY0" fmla="*/ 719880 h 906407"/>
                  <a:gd name="connsiteX1" fmla="*/ 61556 w 1171176"/>
                  <a:gd name="connsiteY1" fmla="*/ 719262 h 906407"/>
                  <a:gd name="connsiteX2" fmla="*/ 136291 w 1171176"/>
                  <a:gd name="connsiteY2" fmla="*/ 906379 h 906407"/>
                  <a:gd name="connsiteX3" fmla="*/ 214446 w 1171176"/>
                  <a:gd name="connsiteY3" fmla="*/ 720057 h 906407"/>
                  <a:gd name="connsiteX4" fmla="*/ 792029 w 1171176"/>
                  <a:gd name="connsiteY4" fmla="*/ 719261 h 906407"/>
                  <a:gd name="connsiteX5" fmla="*/ 872198 w 1171176"/>
                  <a:gd name="connsiteY5" fmla="*/ 886742 h 906407"/>
                  <a:gd name="connsiteX6" fmla="*/ 934904 w 1171176"/>
                  <a:gd name="connsiteY6" fmla="*/ 719261 h 906407"/>
                  <a:gd name="connsiteX7" fmla="*/ 1044141 w 1171176"/>
                  <a:gd name="connsiteY7" fmla="*/ 721595 h 906407"/>
                  <a:gd name="connsiteX8" fmla="*/ 1009976 w 1171176"/>
                  <a:gd name="connsiteY8" fmla="*/ 487360 h 906407"/>
                  <a:gd name="connsiteX9" fmla="*/ 1164792 w 1171176"/>
                  <a:gd name="connsiteY9" fmla="*/ 396643 h 906407"/>
                  <a:gd name="connsiteX10" fmla="*/ 978212 w 1171176"/>
                  <a:gd name="connsiteY10" fmla="*/ 325537 h 906407"/>
                  <a:gd name="connsiteX11" fmla="*/ 940459 w 1171176"/>
                  <a:gd name="connsiteY11" fmla="*/ 106655 h 906407"/>
                  <a:gd name="connsiteX12" fmla="*/ 880188 w 1171176"/>
                  <a:gd name="connsiteY12" fmla="*/ 109660 h 906407"/>
                  <a:gd name="connsiteX13" fmla="*/ 832317 w 1171176"/>
                  <a:gd name="connsiteY13" fmla="*/ 267512 h 906407"/>
                  <a:gd name="connsiteX14" fmla="*/ 747143 w 1171176"/>
                  <a:gd name="connsiteY14" fmla="*/ 109660 h 906407"/>
                  <a:gd name="connsiteX15" fmla="*/ 368961 w 1171176"/>
                  <a:gd name="connsiteY15" fmla="*/ 111248 h 906407"/>
                  <a:gd name="connsiteX16" fmla="*/ 304787 w 1171176"/>
                  <a:gd name="connsiteY16" fmla="*/ 18 h 906407"/>
                  <a:gd name="connsiteX17" fmla="*/ 227674 w 1171176"/>
                  <a:gd name="connsiteY17" fmla="*/ 111248 h 906407"/>
                  <a:gd name="connsiteX18" fmla="*/ 116108 w 1171176"/>
                  <a:gd name="connsiteY18" fmla="*/ 110279 h 906407"/>
                  <a:gd name="connsiteX19" fmla="*/ 73884 w 1171176"/>
                  <a:gd name="connsiteY19" fmla="*/ 322241 h 906407"/>
                  <a:gd name="connsiteX20" fmla="*/ 208836 w 1171176"/>
                  <a:gd name="connsiteY20" fmla="*/ 408258 h 906407"/>
                  <a:gd name="connsiteX21" fmla="*/ 42148 w 1171176"/>
                  <a:gd name="connsiteY21" fmla="*/ 478548 h 906407"/>
                  <a:gd name="connsiteX22" fmla="*/ 0 w 1171176"/>
                  <a:gd name="connsiteY22" fmla="*/ 719880 h 906407"/>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3 h 906389"/>
                  <a:gd name="connsiteX5" fmla="*/ 872198 w 1171176"/>
                  <a:gd name="connsiteY5" fmla="*/ 886724 h 906389"/>
                  <a:gd name="connsiteX6" fmla="*/ 934904 w 1171176"/>
                  <a:gd name="connsiteY6" fmla="*/ 719243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3 h 906389"/>
                  <a:gd name="connsiteX5" fmla="*/ 872198 w 1171176"/>
                  <a:gd name="connsiteY5" fmla="*/ 886724 h 906389"/>
                  <a:gd name="connsiteX6" fmla="*/ 934904 w 1171176"/>
                  <a:gd name="connsiteY6" fmla="*/ 719243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3 h 906389"/>
                  <a:gd name="connsiteX5" fmla="*/ 872198 w 1171176"/>
                  <a:gd name="connsiteY5" fmla="*/ 886724 h 906389"/>
                  <a:gd name="connsiteX6" fmla="*/ 934904 w 1171176"/>
                  <a:gd name="connsiteY6" fmla="*/ 719243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3 h 906389"/>
                  <a:gd name="connsiteX5" fmla="*/ 872198 w 1171176"/>
                  <a:gd name="connsiteY5" fmla="*/ 886724 h 906389"/>
                  <a:gd name="connsiteX6" fmla="*/ 934904 w 1171176"/>
                  <a:gd name="connsiteY6" fmla="*/ 719243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34904 w 1171176"/>
                  <a:gd name="connsiteY6" fmla="*/ 719243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157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25385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92029 w 1171176"/>
                  <a:gd name="connsiteY4" fmla="*/ 71924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96625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87414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87414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87414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 name="connsiteX0" fmla="*/ 0 w 1171176"/>
                  <a:gd name="connsiteY0" fmla="*/ 719862 h 906389"/>
                  <a:gd name="connsiteX1" fmla="*/ 61556 w 1171176"/>
                  <a:gd name="connsiteY1" fmla="*/ 719244 h 906389"/>
                  <a:gd name="connsiteX2" fmla="*/ 136291 w 1171176"/>
                  <a:gd name="connsiteY2" fmla="*/ 906361 h 906389"/>
                  <a:gd name="connsiteX3" fmla="*/ 214446 w 1171176"/>
                  <a:gd name="connsiteY3" fmla="*/ 720039 h 906389"/>
                  <a:gd name="connsiteX4" fmla="*/ 789343 w 1171176"/>
                  <a:gd name="connsiteY4" fmla="*/ 722314 h 906389"/>
                  <a:gd name="connsiteX5" fmla="*/ 872198 w 1171176"/>
                  <a:gd name="connsiteY5" fmla="*/ 886724 h 906389"/>
                  <a:gd name="connsiteX6" fmla="*/ 940277 w 1171176"/>
                  <a:gd name="connsiteY6" fmla="*/ 725385 h 906389"/>
                  <a:gd name="connsiteX7" fmla="*/ 1044141 w 1171176"/>
                  <a:gd name="connsiteY7" fmla="*/ 724647 h 906389"/>
                  <a:gd name="connsiteX8" fmla="*/ 1009976 w 1171176"/>
                  <a:gd name="connsiteY8" fmla="*/ 487342 h 906389"/>
                  <a:gd name="connsiteX9" fmla="*/ 1164792 w 1171176"/>
                  <a:gd name="connsiteY9" fmla="*/ 387414 h 906389"/>
                  <a:gd name="connsiteX10" fmla="*/ 978212 w 1171176"/>
                  <a:gd name="connsiteY10" fmla="*/ 325519 h 906389"/>
                  <a:gd name="connsiteX11" fmla="*/ 940459 w 1171176"/>
                  <a:gd name="connsiteY11" fmla="*/ 106637 h 906389"/>
                  <a:gd name="connsiteX12" fmla="*/ 880188 w 1171176"/>
                  <a:gd name="connsiteY12" fmla="*/ 109642 h 906389"/>
                  <a:gd name="connsiteX13" fmla="*/ 832317 w 1171176"/>
                  <a:gd name="connsiteY13" fmla="*/ 267494 h 906389"/>
                  <a:gd name="connsiteX14" fmla="*/ 747143 w 1171176"/>
                  <a:gd name="connsiteY14" fmla="*/ 109642 h 906389"/>
                  <a:gd name="connsiteX15" fmla="*/ 368961 w 1171176"/>
                  <a:gd name="connsiteY15" fmla="*/ 111230 h 906389"/>
                  <a:gd name="connsiteX16" fmla="*/ 304787 w 1171176"/>
                  <a:gd name="connsiteY16" fmla="*/ 0 h 906389"/>
                  <a:gd name="connsiteX17" fmla="*/ 227674 w 1171176"/>
                  <a:gd name="connsiteY17" fmla="*/ 111230 h 906389"/>
                  <a:gd name="connsiteX18" fmla="*/ 116108 w 1171176"/>
                  <a:gd name="connsiteY18" fmla="*/ 110261 h 906389"/>
                  <a:gd name="connsiteX19" fmla="*/ 73884 w 1171176"/>
                  <a:gd name="connsiteY19" fmla="*/ 322223 h 906389"/>
                  <a:gd name="connsiteX20" fmla="*/ 208836 w 1171176"/>
                  <a:gd name="connsiteY20" fmla="*/ 408240 h 906389"/>
                  <a:gd name="connsiteX21" fmla="*/ 42148 w 1171176"/>
                  <a:gd name="connsiteY21" fmla="*/ 478530 h 906389"/>
                  <a:gd name="connsiteX22" fmla="*/ 0 w 1171176"/>
                  <a:gd name="connsiteY22" fmla="*/ 719862 h 90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1176" h="906389">
                    <a:moveTo>
                      <a:pt x="0" y="719862"/>
                    </a:moveTo>
                    <a:cubicBezTo>
                      <a:pt x="81169" y="719656"/>
                      <a:pt x="-19613" y="719450"/>
                      <a:pt x="61556" y="719244"/>
                    </a:cubicBezTo>
                    <a:cubicBezTo>
                      <a:pt x="-42897" y="857155"/>
                      <a:pt x="78600" y="905215"/>
                      <a:pt x="136291" y="906361"/>
                    </a:cubicBezTo>
                    <a:cubicBezTo>
                      <a:pt x="207496" y="907775"/>
                      <a:pt x="337702" y="856892"/>
                      <a:pt x="214446" y="720039"/>
                    </a:cubicBezTo>
                    <a:lnTo>
                      <a:pt x="789343" y="722314"/>
                    </a:lnTo>
                    <a:cubicBezTo>
                      <a:pt x="714467" y="819416"/>
                      <a:pt x="779851" y="887349"/>
                      <a:pt x="872198" y="886724"/>
                    </a:cubicBezTo>
                    <a:cubicBezTo>
                      <a:pt x="975248" y="886027"/>
                      <a:pt x="1034469" y="818518"/>
                      <a:pt x="940277" y="725385"/>
                    </a:cubicBezTo>
                    <a:lnTo>
                      <a:pt x="1044141" y="724647"/>
                    </a:lnTo>
                    <a:lnTo>
                      <a:pt x="1009976" y="487342"/>
                    </a:lnTo>
                    <a:cubicBezTo>
                      <a:pt x="1093320" y="544756"/>
                      <a:pt x="1198252" y="497442"/>
                      <a:pt x="1164792" y="387414"/>
                    </a:cubicBezTo>
                    <a:cubicBezTo>
                      <a:pt x="1135792" y="301739"/>
                      <a:pt x="1070287" y="249583"/>
                      <a:pt x="978212" y="325519"/>
                    </a:cubicBezTo>
                    <a:lnTo>
                      <a:pt x="940459" y="106637"/>
                    </a:lnTo>
                    <a:lnTo>
                      <a:pt x="880188" y="109642"/>
                    </a:lnTo>
                    <a:cubicBezTo>
                      <a:pt x="966890" y="192337"/>
                      <a:pt x="889956" y="266702"/>
                      <a:pt x="832317" y="267494"/>
                    </a:cubicBezTo>
                    <a:cubicBezTo>
                      <a:pt x="763141" y="266699"/>
                      <a:pt x="660625" y="208067"/>
                      <a:pt x="747143" y="109642"/>
                    </a:cubicBezTo>
                    <a:lnTo>
                      <a:pt x="368961" y="111230"/>
                    </a:lnTo>
                    <a:cubicBezTo>
                      <a:pt x="447216" y="25881"/>
                      <a:pt x="355857" y="0"/>
                      <a:pt x="304787" y="0"/>
                    </a:cubicBezTo>
                    <a:cubicBezTo>
                      <a:pt x="268886" y="0"/>
                      <a:pt x="166555" y="18361"/>
                      <a:pt x="227674" y="111230"/>
                    </a:cubicBezTo>
                    <a:lnTo>
                      <a:pt x="116108" y="110261"/>
                    </a:lnTo>
                    <a:lnTo>
                      <a:pt x="73884" y="322223"/>
                    </a:lnTo>
                    <a:cubicBezTo>
                      <a:pt x="151142" y="243906"/>
                      <a:pt x="222573" y="315355"/>
                      <a:pt x="208836" y="408240"/>
                    </a:cubicBezTo>
                    <a:cubicBezTo>
                      <a:pt x="194427" y="512024"/>
                      <a:pt x="116625" y="567101"/>
                      <a:pt x="42148" y="478530"/>
                    </a:cubicBezTo>
                    <a:lnTo>
                      <a:pt x="0" y="719862"/>
                    </a:lnTo>
                    <a:close/>
                  </a:path>
                </a:pathLst>
              </a:custGeom>
              <a:solidFill>
                <a:schemeClr val="bg2">
                  <a:lumMod val="9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5" name="Freeform 17">
                <a:extLst>
                  <a:ext uri="{FF2B5EF4-FFF2-40B4-BE49-F238E27FC236}">
                    <a16:creationId xmlns:a16="http://schemas.microsoft.com/office/drawing/2014/main" id="{ECE2ED2A-092B-4745-B566-5F25B15C4FE1}"/>
                  </a:ext>
                </a:extLst>
              </p:cNvPr>
              <p:cNvSpPr/>
              <p:nvPr/>
            </p:nvSpPr>
            <p:spPr>
              <a:xfrm>
                <a:off x="3435473" y="3423578"/>
                <a:ext cx="1409260" cy="549386"/>
              </a:xfrm>
              <a:custGeom>
                <a:avLst/>
                <a:gdLst>
                  <a:gd name="connsiteX0" fmla="*/ 214489 w 1241778"/>
                  <a:gd name="connsiteY0" fmla="*/ 0 h 733778"/>
                  <a:gd name="connsiteX1" fmla="*/ 1185334 w 1241778"/>
                  <a:gd name="connsiteY1" fmla="*/ 11289 h 733778"/>
                  <a:gd name="connsiteX2" fmla="*/ 1207911 w 1241778"/>
                  <a:gd name="connsiteY2" fmla="*/ 191912 h 733778"/>
                  <a:gd name="connsiteX3" fmla="*/ 1038578 w 1241778"/>
                  <a:gd name="connsiteY3" fmla="*/ 237067 h 733778"/>
                  <a:gd name="connsiteX4" fmla="*/ 1219200 w 1241778"/>
                  <a:gd name="connsiteY4" fmla="*/ 361245 h 733778"/>
                  <a:gd name="connsiteX5" fmla="*/ 1241778 w 1241778"/>
                  <a:gd name="connsiteY5" fmla="*/ 530578 h 733778"/>
                  <a:gd name="connsiteX6" fmla="*/ 733778 w 1241778"/>
                  <a:gd name="connsiteY6" fmla="*/ 541867 h 733778"/>
                  <a:gd name="connsiteX7" fmla="*/ 575734 w 1241778"/>
                  <a:gd name="connsiteY7" fmla="*/ 733778 h 733778"/>
                  <a:gd name="connsiteX8" fmla="*/ 417689 w 1241778"/>
                  <a:gd name="connsiteY8" fmla="*/ 541867 h 733778"/>
                  <a:gd name="connsiteX9" fmla="*/ 0 w 1241778"/>
                  <a:gd name="connsiteY9" fmla="*/ 541867 h 733778"/>
                  <a:gd name="connsiteX10" fmla="*/ 214489 w 1241778"/>
                  <a:gd name="connsiteY10" fmla="*/ 0 h 733778"/>
                  <a:gd name="connsiteX0" fmla="*/ 220839 w 1248128"/>
                  <a:gd name="connsiteY0" fmla="*/ 0 h 733778"/>
                  <a:gd name="connsiteX1" fmla="*/ 1191684 w 1248128"/>
                  <a:gd name="connsiteY1" fmla="*/ 11289 h 733778"/>
                  <a:gd name="connsiteX2" fmla="*/ 1214261 w 1248128"/>
                  <a:gd name="connsiteY2" fmla="*/ 191912 h 733778"/>
                  <a:gd name="connsiteX3" fmla="*/ 1044928 w 1248128"/>
                  <a:gd name="connsiteY3" fmla="*/ 237067 h 733778"/>
                  <a:gd name="connsiteX4" fmla="*/ 1225550 w 1248128"/>
                  <a:gd name="connsiteY4" fmla="*/ 361245 h 733778"/>
                  <a:gd name="connsiteX5" fmla="*/ 1248128 w 1248128"/>
                  <a:gd name="connsiteY5" fmla="*/ 530578 h 733778"/>
                  <a:gd name="connsiteX6" fmla="*/ 740128 w 1248128"/>
                  <a:gd name="connsiteY6" fmla="*/ 541867 h 733778"/>
                  <a:gd name="connsiteX7" fmla="*/ 582084 w 1248128"/>
                  <a:gd name="connsiteY7" fmla="*/ 733778 h 733778"/>
                  <a:gd name="connsiteX8" fmla="*/ 424039 w 1248128"/>
                  <a:gd name="connsiteY8" fmla="*/ 541867 h 733778"/>
                  <a:gd name="connsiteX9" fmla="*/ 0 w 1248128"/>
                  <a:gd name="connsiteY9" fmla="*/ 529167 h 733778"/>
                  <a:gd name="connsiteX10" fmla="*/ 220839 w 1248128"/>
                  <a:gd name="connsiteY10" fmla="*/ 0 h 733778"/>
                  <a:gd name="connsiteX0" fmla="*/ 220839 w 1248128"/>
                  <a:gd name="connsiteY0" fmla="*/ 0 h 733778"/>
                  <a:gd name="connsiteX1" fmla="*/ 1185334 w 1248128"/>
                  <a:gd name="connsiteY1" fmla="*/ 4939 h 733778"/>
                  <a:gd name="connsiteX2" fmla="*/ 1214261 w 1248128"/>
                  <a:gd name="connsiteY2" fmla="*/ 191912 h 733778"/>
                  <a:gd name="connsiteX3" fmla="*/ 1044928 w 1248128"/>
                  <a:gd name="connsiteY3" fmla="*/ 237067 h 733778"/>
                  <a:gd name="connsiteX4" fmla="*/ 1225550 w 1248128"/>
                  <a:gd name="connsiteY4" fmla="*/ 361245 h 733778"/>
                  <a:gd name="connsiteX5" fmla="*/ 1248128 w 1248128"/>
                  <a:gd name="connsiteY5" fmla="*/ 530578 h 733778"/>
                  <a:gd name="connsiteX6" fmla="*/ 740128 w 1248128"/>
                  <a:gd name="connsiteY6" fmla="*/ 541867 h 733778"/>
                  <a:gd name="connsiteX7" fmla="*/ 582084 w 1248128"/>
                  <a:gd name="connsiteY7" fmla="*/ 733778 h 733778"/>
                  <a:gd name="connsiteX8" fmla="*/ 424039 w 1248128"/>
                  <a:gd name="connsiteY8" fmla="*/ 541867 h 733778"/>
                  <a:gd name="connsiteX9" fmla="*/ 0 w 1248128"/>
                  <a:gd name="connsiteY9" fmla="*/ 529167 h 733778"/>
                  <a:gd name="connsiteX10" fmla="*/ 220839 w 1248128"/>
                  <a:gd name="connsiteY10" fmla="*/ 0 h 733778"/>
                  <a:gd name="connsiteX0" fmla="*/ 220839 w 1248128"/>
                  <a:gd name="connsiteY0" fmla="*/ 1411 h 735189"/>
                  <a:gd name="connsiteX1" fmla="*/ 1172634 w 1248128"/>
                  <a:gd name="connsiteY1" fmla="*/ 0 h 735189"/>
                  <a:gd name="connsiteX2" fmla="*/ 1214261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4261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1086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1086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1086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1086 w 1248128"/>
                  <a:gd name="connsiteY2" fmla="*/ 193323 h 735189"/>
                  <a:gd name="connsiteX3" fmla="*/ 1044928 w 1248128"/>
                  <a:gd name="connsiteY3" fmla="*/ 238478 h 735189"/>
                  <a:gd name="connsiteX4" fmla="*/ 1225550 w 1248128"/>
                  <a:gd name="connsiteY4" fmla="*/ 362656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48128"/>
                  <a:gd name="connsiteY0" fmla="*/ 1411 h 735189"/>
                  <a:gd name="connsiteX1" fmla="*/ 1191684 w 1248128"/>
                  <a:gd name="connsiteY1" fmla="*/ 0 h 735189"/>
                  <a:gd name="connsiteX2" fmla="*/ 1211086 w 1248128"/>
                  <a:gd name="connsiteY2" fmla="*/ 193323 h 735189"/>
                  <a:gd name="connsiteX3" fmla="*/ 1044928 w 1248128"/>
                  <a:gd name="connsiteY3" fmla="*/ 238478 h 735189"/>
                  <a:gd name="connsiteX4" fmla="*/ 1219200 w 1248128"/>
                  <a:gd name="connsiteY4" fmla="*/ 315031 h 735189"/>
                  <a:gd name="connsiteX5" fmla="*/ 1248128 w 1248128"/>
                  <a:gd name="connsiteY5" fmla="*/ 531989 h 735189"/>
                  <a:gd name="connsiteX6" fmla="*/ 740128 w 1248128"/>
                  <a:gd name="connsiteY6" fmla="*/ 543278 h 735189"/>
                  <a:gd name="connsiteX7" fmla="*/ 582084 w 1248128"/>
                  <a:gd name="connsiteY7" fmla="*/ 735189 h 735189"/>
                  <a:gd name="connsiteX8" fmla="*/ 424039 w 1248128"/>
                  <a:gd name="connsiteY8" fmla="*/ 543278 h 735189"/>
                  <a:gd name="connsiteX9" fmla="*/ 0 w 1248128"/>
                  <a:gd name="connsiteY9" fmla="*/ 530578 h 735189"/>
                  <a:gd name="connsiteX10" fmla="*/ 220839 w 1248128"/>
                  <a:gd name="connsiteY10" fmla="*/ 1411 h 735189"/>
                  <a:gd name="connsiteX0" fmla="*/ 220839 w 1235428"/>
                  <a:gd name="connsiteY0" fmla="*/ 1411 h 735189"/>
                  <a:gd name="connsiteX1" fmla="*/ 1191684 w 1235428"/>
                  <a:gd name="connsiteY1" fmla="*/ 0 h 735189"/>
                  <a:gd name="connsiteX2" fmla="*/ 1211086 w 1235428"/>
                  <a:gd name="connsiteY2" fmla="*/ 193323 h 735189"/>
                  <a:gd name="connsiteX3" fmla="*/ 1044928 w 1235428"/>
                  <a:gd name="connsiteY3" fmla="*/ 238478 h 735189"/>
                  <a:gd name="connsiteX4" fmla="*/ 1219200 w 1235428"/>
                  <a:gd name="connsiteY4" fmla="*/ 315031 h 735189"/>
                  <a:gd name="connsiteX5" fmla="*/ 1235428 w 1235428"/>
                  <a:gd name="connsiteY5" fmla="*/ 535164 h 735189"/>
                  <a:gd name="connsiteX6" fmla="*/ 740128 w 1235428"/>
                  <a:gd name="connsiteY6" fmla="*/ 543278 h 735189"/>
                  <a:gd name="connsiteX7" fmla="*/ 582084 w 1235428"/>
                  <a:gd name="connsiteY7" fmla="*/ 735189 h 735189"/>
                  <a:gd name="connsiteX8" fmla="*/ 424039 w 1235428"/>
                  <a:gd name="connsiteY8" fmla="*/ 543278 h 735189"/>
                  <a:gd name="connsiteX9" fmla="*/ 0 w 1235428"/>
                  <a:gd name="connsiteY9" fmla="*/ 530578 h 735189"/>
                  <a:gd name="connsiteX10" fmla="*/ 220839 w 1235428"/>
                  <a:gd name="connsiteY10" fmla="*/ 1411 h 735189"/>
                  <a:gd name="connsiteX0" fmla="*/ 220839 w 1235428"/>
                  <a:gd name="connsiteY0" fmla="*/ 1411 h 735189"/>
                  <a:gd name="connsiteX1" fmla="*/ 1191684 w 1235428"/>
                  <a:gd name="connsiteY1" fmla="*/ 0 h 735189"/>
                  <a:gd name="connsiteX2" fmla="*/ 1211086 w 1235428"/>
                  <a:gd name="connsiteY2" fmla="*/ 193323 h 735189"/>
                  <a:gd name="connsiteX3" fmla="*/ 1010003 w 1235428"/>
                  <a:gd name="connsiteY3" fmla="*/ 251178 h 735189"/>
                  <a:gd name="connsiteX4" fmla="*/ 1219200 w 1235428"/>
                  <a:gd name="connsiteY4" fmla="*/ 315031 h 735189"/>
                  <a:gd name="connsiteX5" fmla="*/ 1235428 w 1235428"/>
                  <a:gd name="connsiteY5" fmla="*/ 535164 h 735189"/>
                  <a:gd name="connsiteX6" fmla="*/ 740128 w 1235428"/>
                  <a:gd name="connsiteY6" fmla="*/ 543278 h 735189"/>
                  <a:gd name="connsiteX7" fmla="*/ 582084 w 1235428"/>
                  <a:gd name="connsiteY7" fmla="*/ 735189 h 735189"/>
                  <a:gd name="connsiteX8" fmla="*/ 424039 w 1235428"/>
                  <a:gd name="connsiteY8" fmla="*/ 543278 h 735189"/>
                  <a:gd name="connsiteX9" fmla="*/ 0 w 1235428"/>
                  <a:gd name="connsiteY9" fmla="*/ 530578 h 735189"/>
                  <a:gd name="connsiteX10" fmla="*/ 220839 w 1235428"/>
                  <a:gd name="connsiteY10" fmla="*/ 1411 h 735189"/>
                  <a:gd name="connsiteX0" fmla="*/ 220839 w 1235428"/>
                  <a:gd name="connsiteY0" fmla="*/ 1411 h 735189"/>
                  <a:gd name="connsiteX1" fmla="*/ 1191684 w 1235428"/>
                  <a:gd name="connsiteY1" fmla="*/ 0 h 735189"/>
                  <a:gd name="connsiteX2" fmla="*/ 1211086 w 1235428"/>
                  <a:gd name="connsiteY2" fmla="*/ 193323 h 735189"/>
                  <a:gd name="connsiteX3" fmla="*/ 1010003 w 1235428"/>
                  <a:gd name="connsiteY3" fmla="*/ 251178 h 735189"/>
                  <a:gd name="connsiteX4" fmla="*/ 1219200 w 1235428"/>
                  <a:gd name="connsiteY4" fmla="*/ 315031 h 735189"/>
                  <a:gd name="connsiteX5" fmla="*/ 1235428 w 1235428"/>
                  <a:gd name="connsiteY5" fmla="*/ 535164 h 735189"/>
                  <a:gd name="connsiteX6" fmla="*/ 740128 w 1235428"/>
                  <a:gd name="connsiteY6" fmla="*/ 543278 h 735189"/>
                  <a:gd name="connsiteX7" fmla="*/ 582084 w 1235428"/>
                  <a:gd name="connsiteY7" fmla="*/ 735189 h 735189"/>
                  <a:gd name="connsiteX8" fmla="*/ 424039 w 1235428"/>
                  <a:gd name="connsiteY8" fmla="*/ 543278 h 735189"/>
                  <a:gd name="connsiteX9" fmla="*/ 0 w 1235428"/>
                  <a:gd name="connsiteY9" fmla="*/ 530578 h 735189"/>
                  <a:gd name="connsiteX10" fmla="*/ 220839 w 1235428"/>
                  <a:gd name="connsiteY10" fmla="*/ 1411 h 735189"/>
                  <a:gd name="connsiteX0" fmla="*/ 220839 w 1235428"/>
                  <a:gd name="connsiteY0" fmla="*/ 1411 h 735189"/>
                  <a:gd name="connsiteX1" fmla="*/ 1191684 w 1235428"/>
                  <a:gd name="connsiteY1" fmla="*/ 0 h 735189"/>
                  <a:gd name="connsiteX2" fmla="*/ 1211086 w 1235428"/>
                  <a:gd name="connsiteY2" fmla="*/ 193323 h 735189"/>
                  <a:gd name="connsiteX3" fmla="*/ 1010003 w 1235428"/>
                  <a:gd name="connsiteY3" fmla="*/ 251178 h 735189"/>
                  <a:gd name="connsiteX4" fmla="*/ 1219200 w 1235428"/>
                  <a:gd name="connsiteY4" fmla="*/ 315031 h 735189"/>
                  <a:gd name="connsiteX5" fmla="*/ 1235428 w 1235428"/>
                  <a:gd name="connsiteY5" fmla="*/ 535164 h 735189"/>
                  <a:gd name="connsiteX6" fmla="*/ 740128 w 1235428"/>
                  <a:gd name="connsiteY6" fmla="*/ 543278 h 735189"/>
                  <a:gd name="connsiteX7" fmla="*/ 582084 w 1235428"/>
                  <a:gd name="connsiteY7" fmla="*/ 735189 h 735189"/>
                  <a:gd name="connsiteX8" fmla="*/ 424039 w 1235428"/>
                  <a:gd name="connsiteY8" fmla="*/ 543278 h 735189"/>
                  <a:gd name="connsiteX9" fmla="*/ 0 w 1235428"/>
                  <a:gd name="connsiteY9" fmla="*/ 530578 h 735189"/>
                  <a:gd name="connsiteX10" fmla="*/ 220839 w 1235428"/>
                  <a:gd name="connsiteY10" fmla="*/ 1411 h 735189"/>
                  <a:gd name="connsiteX0" fmla="*/ 220839 w 1235428"/>
                  <a:gd name="connsiteY0" fmla="*/ 1411 h 735189"/>
                  <a:gd name="connsiteX1" fmla="*/ 1191684 w 1235428"/>
                  <a:gd name="connsiteY1" fmla="*/ 0 h 735189"/>
                  <a:gd name="connsiteX2" fmla="*/ 1211086 w 1235428"/>
                  <a:gd name="connsiteY2" fmla="*/ 193323 h 735189"/>
                  <a:gd name="connsiteX3" fmla="*/ 1010003 w 1235428"/>
                  <a:gd name="connsiteY3" fmla="*/ 251178 h 735189"/>
                  <a:gd name="connsiteX4" fmla="*/ 1219200 w 1235428"/>
                  <a:gd name="connsiteY4" fmla="*/ 315031 h 735189"/>
                  <a:gd name="connsiteX5" fmla="*/ 1235428 w 1235428"/>
                  <a:gd name="connsiteY5" fmla="*/ 535164 h 735189"/>
                  <a:gd name="connsiteX6" fmla="*/ 740128 w 1235428"/>
                  <a:gd name="connsiteY6" fmla="*/ 543278 h 735189"/>
                  <a:gd name="connsiteX7" fmla="*/ 582084 w 1235428"/>
                  <a:gd name="connsiteY7" fmla="*/ 735189 h 735189"/>
                  <a:gd name="connsiteX8" fmla="*/ 424039 w 1235428"/>
                  <a:gd name="connsiteY8" fmla="*/ 543278 h 735189"/>
                  <a:gd name="connsiteX9" fmla="*/ 0 w 1235428"/>
                  <a:gd name="connsiteY9" fmla="*/ 530578 h 735189"/>
                  <a:gd name="connsiteX10" fmla="*/ 220839 w 1235428"/>
                  <a:gd name="connsiteY10" fmla="*/ 1411 h 735189"/>
                  <a:gd name="connsiteX0" fmla="*/ 220839 w 1235428"/>
                  <a:gd name="connsiteY0" fmla="*/ 1411 h 703439"/>
                  <a:gd name="connsiteX1" fmla="*/ 1191684 w 1235428"/>
                  <a:gd name="connsiteY1" fmla="*/ 0 h 703439"/>
                  <a:gd name="connsiteX2" fmla="*/ 1211086 w 1235428"/>
                  <a:gd name="connsiteY2" fmla="*/ 193323 h 703439"/>
                  <a:gd name="connsiteX3" fmla="*/ 1010003 w 1235428"/>
                  <a:gd name="connsiteY3" fmla="*/ 251178 h 703439"/>
                  <a:gd name="connsiteX4" fmla="*/ 1219200 w 1235428"/>
                  <a:gd name="connsiteY4" fmla="*/ 315031 h 703439"/>
                  <a:gd name="connsiteX5" fmla="*/ 1235428 w 1235428"/>
                  <a:gd name="connsiteY5" fmla="*/ 535164 h 703439"/>
                  <a:gd name="connsiteX6" fmla="*/ 740128 w 1235428"/>
                  <a:gd name="connsiteY6" fmla="*/ 543278 h 703439"/>
                  <a:gd name="connsiteX7" fmla="*/ 575734 w 1235428"/>
                  <a:gd name="connsiteY7" fmla="*/ 703439 h 703439"/>
                  <a:gd name="connsiteX8" fmla="*/ 424039 w 1235428"/>
                  <a:gd name="connsiteY8" fmla="*/ 543278 h 703439"/>
                  <a:gd name="connsiteX9" fmla="*/ 0 w 1235428"/>
                  <a:gd name="connsiteY9" fmla="*/ 530578 h 703439"/>
                  <a:gd name="connsiteX10" fmla="*/ 220839 w 1235428"/>
                  <a:gd name="connsiteY10" fmla="*/ 1411 h 703439"/>
                  <a:gd name="connsiteX0" fmla="*/ 220839 w 1235428"/>
                  <a:gd name="connsiteY0" fmla="*/ 1411 h 703439"/>
                  <a:gd name="connsiteX1" fmla="*/ 1191684 w 1235428"/>
                  <a:gd name="connsiteY1" fmla="*/ 0 h 703439"/>
                  <a:gd name="connsiteX2" fmla="*/ 1211086 w 1235428"/>
                  <a:gd name="connsiteY2" fmla="*/ 193323 h 703439"/>
                  <a:gd name="connsiteX3" fmla="*/ 1010003 w 1235428"/>
                  <a:gd name="connsiteY3" fmla="*/ 251178 h 703439"/>
                  <a:gd name="connsiteX4" fmla="*/ 1219200 w 1235428"/>
                  <a:gd name="connsiteY4" fmla="*/ 315031 h 703439"/>
                  <a:gd name="connsiteX5" fmla="*/ 1235428 w 1235428"/>
                  <a:gd name="connsiteY5" fmla="*/ 535164 h 703439"/>
                  <a:gd name="connsiteX6" fmla="*/ 740128 w 1235428"/>
                  <a:gd name="connsiteY6" fmla="*/ 543278 h 703439"/>
                  <a:gd name="connsiteX7" fmla="*/ 575734 w 1235428"/>
                  <a:gd name="connsiteY7" fmla="*/ 703439 h 703439"/>
                  <a:gd name="connsiteX8" fmla="*/ 363714 w 1235428"/>
                  <a:gd name="connsiteY8" fmla="*/ 536928 h 703439"/>
                  <a:gd name="connsiteX9" fmla="*/ 0 w 1235428"/>
                  <a:gd name="connsiteY9" fmla="*/ 530578 h 703439"/>
                  <a:gd name="connsiteX10" fmla="*/ 220839 w 1235428"/>
                  <a:gd name="connsiteY10" fmla="*/ 1411 h 703439"/>
                  <a:gd name="connsiteX0" fmla="*/ 220839 w 1235428"/>
                  <a:gd name="connsiteY0" fmla="*/ 1411 h 703439"/>
                  <a:gd name="connsiteX1" fmla="*/ 1191684 w 1235428"/>
                  <a:gd name="connsiteY1" fmla="*/ 0 h 703439"/>
                  <a:gd name="connsiteX2" fmla="*/ 1211086 w 1235428"/>
                  <a:gd name="connsiteY2" fmla="*/ 193323 h 703439"/>
                  <a:gd name="connsiteX3" fmla="*/ 1010003 w 1235428"/>
                  <a:gd name="connsiteY3" fmla="*/ 251178 h 703439"/>
                  <a:gd name="connsiteX4" fmla="*/ 1219200 w 1235428"/>
                  <a:gd name="connsiteY4" fmla="*/ 315031 h 703439"/>
                  <a:gd name="connsiteX5" fmla="*/ 1235428 w 1235428"/>
                  <a:gd name="connsiteY5" fmla="*/ 535164 h 703439"/>
                  <a:gd name="connsiteX6" fmla="*/ 740128 w 1235428"/>
                  <a:gd name="connsiteY6" fmla="*/ 543278 h 703439"/>
                  <a:gd name="connsiteX7" fmla="*/ 575734 w 1235428"/>
                  <a:gd name="connsiteY7" fmla="*/ 703439 h 703439"/>
                  <a:gd name="connsiteX8" fmla="*/ 360539 w 1235428"/>
                  <a:gd name="connsiteY8" fmla="*/ 533753 h 703439"/>
                  <a:gd name="connsiteX9" fmla="*/ 0 w 1235428"/>
                  <a:gd name="connsiteY9" fmla="*/ 530578 h 703439"/>
                  <a:gd name="connsiteX10" fmla="*/ 220839 w 1235428"/>
                  <a:gd name="connsiteY10" fmla="*/ 1411 h 703439"/>
                  <a:gd name="connsiteX0" fmla="*/ 220839 w 1235428"/>
                  <a:gd name="connsiteY0" fmla="*/ 1411 h 703439"/>
                  <a:gd name="connsiteX1" fmla="*/ 1191684 w 1235428"/>
                  <a:gd name="connsiteY1" fmla="*/ 0 h 703439"/>
                  <a:gd name="connsiteX2" fmla="*/ 1211086 w 1235428"/>
                  <a:gd name="connsiteY2" fmla="*/ 193323 h 703439"/>
                  <a:gd name="connsiteX3" fmla="*/ 1010003 w 1235428"/>
                  <a:gd name="connsiteY3" fmla="*/ 251178 h 703439"/>
                  <a:gd name="connsiteX4" fmla="*/ 1219200 w 1235428"/>
                  <a:gd name="connsiteY4" fmla="*/ 315031 h 703439"/>
                  <a:gd name="connsiteX5" fmla="*/ 1235428 w 1235428"/>
                  <a:gd name="connsiteY5" fmla="*/ 535164 h 703439"/>
                  <a:gd name="connsiteX6" fmla="*/ 727428 w 1235428"/>
                  <a:gd name="connsiteY6" fmla="*/ 540103 h 703439"/>
                  <a:gd name="connsiteX7" fmla="*/ 575734 w 1235428"/>
                  <a:gd name="connsiteY7" fmla="*/ 703439 h 703439"/>
                  <a:gd name="connsiteX8" fmla="*/ 360539 w 1235428"/>
                  <a:gd name="connsiteY8" fmla="*/ 533753 h 703439"/>
                  <a:gd name="connsiteX9" fmla="*/ 0 w 1235428"/>
                  <a:gd name="connsiteY9" fmla="*/ 530578 h 703439"/>
                  <a:gd name="connsiteX10" fmla="*/ 220839 w 1235428"/>
                  <a:gd name="connsiteY10" fmla="*/ 1411 h 703439"/>
                  <a:gd name="connsiteX0" fmla="*/ 220839 w 1235428"/>
                  <a:gd name="connsiteY0" fmla="*/ 1411 h 700264"/>
                  <a:gd name="connsiteX1" fmla="*/ 1191684 w 1235428"/>
                  <a:gd name="connsiteY1" fmla="*/ 0 h 700264"/>
                  <a:gd name="connsiteX2" fmla="*/ 1211086 w 1235428"/>
                  <a:gd name="connsiteY2" fmla="*/ 193323 h 700264"/>
                  <a:gd name="connsiteX3" fmla="*/ 1010003 w 1235428"/>
                  <a:gd name="connsiteY3" fmla="*/ 251178 h 700264"/>
                  <a:gd name="connsiteX4" fmla="*/ 1219200 w 1235428"/>
                  <a:gd name="connsiteY4" fmla="*/ 315031 h 700264"/>
                  <a:gd name="connsiteX5" fmla="*/ 1235428 w 1235428"/>
                  <a:gd name="connsiteY5" fmla="*/ 535164 h 700264"/>
                  <a:gd name="connsiteX6" fmla="*/ 727428 w 1235428"/>
                  <a:gd name="connsiteY6" fmla="*/ 540103 h 700264"/>
                  <a:gd name="connsiteX7" fmla="*/ 543984 w 1235428"/>
                  <a:gd name="connsiteY7" fmla="*/ 700264 h 700264"/>
                  <a:gd name="connsiteX8" fmla="*/ 360539 w 1235428"/>
                  <a:gd name="connsiteY8" fmla="*/ 533753 h 700264"/>
                  <a:gd name="connsiteX9" fmla="*/ 0 w 1235428"/>
                  <a:gd name="connsiteY9" fmla="*/ 530578 h 700264"/>
                  <a:gd name="connsiteX10" fmla="*/ 220839 w 1235428"/>
                  <a:gd name="connsiteY10" fmla="*/ 1411 h 700264"/>
                  <a:gd name="connsiteX0" fmla="*/ 220839 w 1235428"/>
                  <a:gd name="connsiteY0" fmla="*/ 1411 h 700264"/>
                  <a:gd name="connsiteX1" fmla="*/ 1191684 w 1235428"/>
                  <a:gd name="connsiteY1" fmla="*/ 0 h 700264"/>
                  <a:gd name="connsiteX2" fmla="*/ 1211086 w 1235428"/>
                  <a:gd name="connsiteY2" fmla="*/ 193323 h 700264"/>
                  <a:gd name="connsiteX3" fmla="*/ 1010003 w 1235428"/>
                  <a:gd name="connsiteY3" fmla="*/ 251178 h 700264"/>
                  <a:gd name="connsiteX4" fmla="*/ 1219200 w 1235428"/>
                  <a:gd name="connsiteY4" fmla="*/ 315031 h 700264"/>
                  <a:gd name="connsiteX5" fmla="*/ 1235428 w 1235428"/>
                  <a:gd name="connsiteY5" fmla="*/ 535164 h 700264"/>
                  <a:gd name="connsiteX6" fmla="*/ 727428 w 1235428"/>
                  <a:gd name="connsiteY6" fmla="*/ 540103 h 700264"/>
                  <a:gd name="connsiteX7" fmla="*/ 543984 w 1235428"/>
                  <a:gd name="connsiteY7" fmla="*/ 700264 h 700264"/>
                  <a:gd name="connsiteX8" fmla="*/ 360539 w 1235428"/>
                  <a:gd name="connsiteY8" fmla="*/ 533753 h 700264"/>
                  <a:gd name="connsiteX9" fmla="*/ 0 w 1235428"/>
                  <a:gd name="connsiteY9" fmla="*/ 530578 h 700264"/>
                  <a:gd name="connsiteX10" fmla="*/ 220839 w 1235428"/>
                  <a:gd name="connsiteY10" fmla="*/ 1411 h 700264"/>
                  <a:gd name="connsiteX0" fmla="*/ 220839 w 1235428"/>
                  <a:gd name="connsiteY0" fmla="*/ 1411 h 700264"/>
                  <a:gd name="connsiteX1" fmla="*/ 1191684 w 1235428"/>
                  <a:gd name="connsiteY1" fmla="*/ 0 h 700264"/>
                  <a:gd name="connsiteX2" fmla="*/ 1211086 w 1235428"/>
                  <a:gd name="connsiteY2" fmla="*/ 193323 h 700264"/>
                  <a:gd name="connsiteX3" fmla="*/ 1010003 w 1235428"/>
                  <a:gd name="connsiteY3" fmla="*/ 251178 h 700264"/>
                  <a:gd name="connsiteX4" fmla="*/ 1219200 w 1235428"/>
                  <a:gd name="connsiteY4" fmla="*/ 315031 h 700264"/>
                  <a:gd name="connsiteX5" fmla="*/ 1235428 w 1235428"/>
                  <a:gd name="connsiteY5" fmla="*/ 535164 h 700264"/>
                  <a:gd name="connsiteX6" fmla="*/ 578203 w 1235428"/>
                  <a:gd name="connsiteY6" fmla="*/ 536928 h 700264"/>
                  <a:gd name="connsiteX7" fmla="*/ 543984 w 1235428"/>
                  <a:gd name="connsiteY7" fmla="*/ 700264 h 700264"/>
                  <a:gd name="connsiteX8" fmla="*/ 360539 w 1235428"/>
                  <a:gd name="connsiteY8" fmla="*/ 533753 h 700264"/>
                  <a:gd name="connsiteX9" fmla="*/ 0 w 1235428"/>
                  <a:gd name="connsiteY9" fmla="*/ 530578 h 700264"/>
                  <a:gd name="connsiteX10" fmla="*/ 220839 w 1235428"/>
                  <a:gd name="connsiteY10" fmla="*/ 1411 h 700264"/>
                  <a:gd name="connsiteX0" fmla="*/ 220839 w 1235428"/>
                  <a:gd name="connsiteY0" fmla="*/ 1411 h 700264"/>
                  <a:gd name="connsiteX1" fmla="*/ 1191684 w 1235428"/>
                  <a:gd name="connsiteY1" fmla="*/ 0 h 700264"/>
                  <a:gd name="connsiteX2" fmla="*/ 1211086 w 1235428"/>
                  <a:gd name="connsiteY2" fmla="*/ 193323 h 700264"/>
                  <a:gd name="connsiteX3" fmla="*/ 1010003 w 1235428"/>
                  <a:gd name="connsiteY3" fmla="*/ 251178 h 700264"/>
                  <a:gd name="connsiteX4" fmla="*/ 1219200 w 1235428"/>
                  <a:gd name="connsiteY4" fmla="*/ 315031 h 700264"/>
                  <a:gd name="connsiteX5" fmla="*/ 1235428 w 1235428"/>
                  <a:gd name="connsiteY5" fmla="*/ 535164 h 700264"/>
                  <a:gd name="connsiteX6" fmla="*/ 578203 w 1235428"/>
                  <a:gd name="connsiteY6" fmla="*/ 536928 h 700264"/>
                  <a:gd name="connsiteX7" fmla="*/ 543984 w 1235428"/>
                  <a:gd name="connsiteY7" fmla="*/ 700264 h 700264"/>
                  <a:gd name="connsiteX8" fmla="*/ 360539 w 1235428"/>
                  <a:gd name="connsiteY8" fmla="*/ 533753 h 700264"/>
                  <a:gd name="connsiteX9" fmla="*/ 0 w 1235428"/>
                  <a:gd name="connsiteY9" fmla="*/ 530578 h 700264"/>
                  <a:gd name="connsiteX10" fmla="*/ 220839 w 1235428"/>
                  <a:gd name="connsiteY10" fmla="*/ 1411 h 700264"/>
                  <a:gd name="connsiteX0" fmla="*/ 220839 w 1235428"/>
                  <a:gd name="connsiteY0" fmla="*/ 1411 h 687564"/>
                  <a:gd name="connsiteX1" fmla="*/ 1191684 w 1235428"/>
                  <a:gd name="connsiteY1" fmla="*/ 0 h 687564"/>
                  <a:gd name="connsiteX2" fmla="*/ 1211086 w 1235428"/>
                  <a:gd name="connsiteY2" fmla="*/ 193323 h 687564"/>
                  <a:gd name="connsiteX3" fmla="*/ 1010003 w 1235428"/>
                  <a:gd name="connsiteY3" fmla="*/ 251178 h 687564"/>
                  <a:gd name="connsiteX4" fmla="*/ 1219200 w 1235428"/>
                  <a:gd name="connsiteY4" fmla="*/ 315031 h 687564"/>
                  <a:gd name="connsiteX5" fmla="*/ 1235428 w 1235428"/>
                  <a:gd name="connsiteY5" fmla="*/ 535164 h 687564"/>
                  <a:gd name="connsiteX6" fmla="*/ 578203 w 1235428"/>
                  <a:gd name="connsiteY6" fmla="*/ 536928 h 687564"/>
                  <a:gd name="connsiteX7" fmla="*/ 483659 w 1235428"/>
                  <a:gd name="connsiteY7" fmla="*/ 687564 h 687564"/>
                  <a:gd name="connsiteX8" fmla="*/ 360539 w 1235428"/>
                  <a:gd name="connsiteY8" fmla="*/ 533753 h 687564"/>
                  <a:gd name="connsiteX9" fmla="*/ 0 w 1235428"/>
                  <a:gd name="connsiteY9" fmla="*/ 530578 h 687564"/>
                  <a:gd name="connsiteX10" fmla="*/ 220839 w 1235428"/>
                  <a:gd name="connsiteY10" fmla="*/ 1411 h 687564"/>
                  <a:gd name="connsiteX0" fmla="*/ 220839 w 1235428"/>
                  <a:gd name="connsiteY0" fmla="*/ 1411 h 687706"/>
                  <a:gd name="connsiteX1" fmla="*/ 1191684 w 1235428"/>
                  <a:gd name="connsiteY1" fmla="*/ 0 h 687706"/>
                  <a:gd name="connsiteX2" fmla="*/ 1211086 w 1235428"/>
                  <a:gd name="connsiteY2" fmla="*/ 193323 h 687706"/>
                  <a:gd name="connsiteX3" fmla="*/ 1010003 w 1235428"/>
                  <a:gd name="connsiteY3" fmla="*/ 251178 h 687706"/>
                  <a:gd name="connsiteX4" fmla="*/ 1219200 w 1235428"/>
                  <a:gd name="connsiteY4" fmla="*/ 315031 h 687706"/>
                  <a:gd name="connsiteX5" fmla="*/ 1235428 w 1235428"/>
                  <a:gd name="connsiteY5" fmla="*/ 535164 h 687706"/>
                  <a:gd name="connsiteX6" fmla="*/ 578203 w 1235428"/>
                  <a:gd name="connsiteY6" fmla="*/ 536928 h 687706"/>
                  <a:gd name="connsiteX7" fmla="*/ 483659 w 1235428"/>
                  <a:gd name="connsiteY7" fmla="*/ 687564 h 687706"/>
                  <a:gd name="connsiteX8" fmla="*/ 360539 w 1235428"/>
                  <a:gd name="connsiteY8" fmla="*/ 533753 h 687706"/>
                  <a:gd name="connsiteX9" fmla="*/ 0 w 1235428"/>
                  <a:gd name="connsiteY9" fmla="*/ 530578 h 687706"/>
                  <a:gd name="connsiteX10" fmla="*/ 220839 w 1235428"/>
                  <a:gd name="connsiteY10" fmla="*/ 1411 h 687706"/>
                  <a:gd name="connsiteX0" fmla="*/ 220839 w 1235428"/>
                  <a:gd name="connsiteY0" fmla="*/ 1411 h 689540"/>
                  <a:gd name="connsiteX1" fmla="*/ 1191684 w 1235428"/>
                  <a:gd name="connsiteY1" fmla="*/ 0 h 689540"/>
                  <a:gd name="connsiteX2" fmla="*/ 1211086 w 1235428"/>
                  <a:gd name="connsiteY2" fmla="*/ 193323 h 689540"/>
                  <a:gd name="connsiteX3" fmla="*/ 1010003 w 1235428"/>
                  <a:gd name="connsiteY3" fmla="*/ 251178 h 689540"/>
                  <a:gd name="connsiteX4" fmla="*/ 1219200 w 1235428"/>
                  <a:gd name="connsiteY4" fmla="*/ 315031 h 689540"/>
                  <a:gd name="connsiteX5" fmla="*/ 1235428 w 1235428"/>
                  <a:gd name="connsiteY5" fmla="*/ 535164 h 689540"/>
                  <a:gd name="connsiteX6" fmla="*/ 578203 w 1235428"/>
                  <a:gd name="connsiteY6" fmla="*/ 536928 h 689540"/>
                  <a:gd name="connsiteX7" fmla="*/ 483659 w 1235428"/>
                  <a:gd name="connsiteY7" fmla="*/ 687564 h 689540"/>
                  <a:gd name="connsiteX8" fmla="*/ 360539 w 1235428"/>
                  <a:gd name="connsiteY8" fmla="*/ 533753 h 689540"/>
                  <a:gd name="connsiteX9" fmla="*/ 0 w 1235428"/>
                  <a:gd name="connsiteY9" fmla="*/ 530578 h 689540"/>
                  <a:gd name="connsiteX10" fmla="*/ 220839 w 1235428"/>
                  <a:gd name="connsiteY10" fmla="*/ 1411 h 689540"/>
                  <a:gd name="connsiteX0" fmla="*/ 220839 w 1235428"/>
                  <a:gd name="connsiteY0" fmla="*/ 1411 h 705092"/>
                  <a:gd name="connsiteX1" fmla="*/ 1191684 w 1235428"/>
                  <a:gd name="connsiteY1" fmla="*/ 0 h 705092"/>
                  <a:gd name="connsiteX2" fmla="*/ 1211086 w 1235428"/>
                  <a:gd name="connsiteY2" fmla="*/ 193323 h 705092"/>
                  <a:gd name="connsiteX3" fmla="*/ 1010003 w 1235428"/>
                  <a:gd name="connsiteY3" fmla="*/ 251178 h 705092"/>
                  <a:gd name="connsiteX4" fmla="*/ 1219200 w 1235428"/>
                  <a:gd name="connsiteY4" fmla="*/ 315031 h 705092"/>
                  <a:gd name="connsiteX5" fmla="*/ 1235428 w 1235428"/>
                  <a:gd name="connsiteY5" fmla="*/ 535164 h 705092"/>
                  <a:gd name="connsiteX6" fmla="*/ 578203 w 1235428"/>
                  <a:gd name="connsiteY6" fmla="*/ 536928 h 705092"/>
                  <a:gd name="connsiteX7" fmla="*/ 448734 w 1235428"/>
                  <a:gd name="connsiteY7" fmla="*/ 703439 h 705092"/>
                  <a:gd name="connsiteX8" fmla="*/ 360539 w 1235428"/>
                  <a:gd name="connsiteY8" fmla="*/ 533753 h 705092"/>
                  <a:gd name="connsiteX9" fmla="*/ 0 w 1235428"/>
                  <a:gd name="connsiteY9" fmla="*/ 530578 h 705092"/>
                  <a:gd name="connsiteX10" fmla="*/ 220839 w 1235428"/>
                  <a:gd name="connsiteY10" fmla="*/ 1411 h 705092"/>
                  <a:gd name="connsiteX0" fmla="*/ 220839 w 1235428"/>
                  <a:gd name="connsiteY0" fmla="*/ 1411 h 705092"/>
                  <a:gd name="connsiteX1" fmla="*/ 1191684 w 1235428"/>
                  <a:gd name="connsiteY1" fmla="*/ 0 h 705092"/>
                  <a:gd name="connsiteX2" fmla="*/ 1211086 w 1235428"/>
                  <a:gd name="connsiteY2" fmla="*/ 193323 h 705092"/>
                  <a:gd name="connsiteX3" fmla="*/ 1010003 w 1235428"/>
                  <a:gd name="connsiteY3" fmla="*/ 251178 h 705092"/>
                  <a:gd name="connsiteX4" fmla="*/ 1219200 w 1235428"/>
                  <a:gd name="connsiteY4" fmla="*/ 315031 h 705092"/>
                  <a:gd name="connsiteX5" fmla="*/ 1235428 w 1235428"/>
                  <a:gd name="connsiteY5" fmla="*/ 535164 h 705092"/>
                  <a:gd name="connsiteX6" fmla="*/ 578203 w 1235428"/>
                  <a:gd name="connsiteY6" fmla="*/ 536928 h 705092"/>
                  <a:gd name="connsiteX7" fmla="*/ 448734 w 1235428"/>
                  <a:gd name="connsiteY7" fmla="*/ 703439 h 705092"/>
                  <a:gd name="connsiteX8" fmla="*/ 360539 w 1235428"/>
                  <a:gd name="connsiteY8" fmla="*/ 533753 h 705092"/>
                  <a:gd name="connsiteX9" fmla="*/ 0 w 1235428"/>
                  <a:gd name="connsiteY9" fmla="*/ 530578 h 705092"/>
                  <a:gd name="connsiteX10" fmla="*/ 220839 w 1235428"/>
                  <a:gd name="connsiteY10" fmla="*/ 1411 h 705092"/>
                  <a:gd name="connsiteX0" fmla="*/ 220839 w 1235428"/>
                  <a:gd name="connsiteY0" fmla="*/ 1411 h 708214"/>
                  <a:gd name="connsiteX1" fmla="*/ 1191684 w 1235428"/>
                  <a:gd name="connsiteY1" fmla="*/ 0 h 708214"/>
                  <a:gd name="connsiteX2" fmla="*/ 1211086 w 1235428"/>
                  <a:gd name="connsiteY2" fmla="*/ 193323 h 708214"/>
                  <a:gd name="connsiteX3" fmla="*/ 1010003 w 1235428"/>
                  <a:gd name="connsiteY3" fmla="*/ 251178 h 708214"/>
                  <a:gd name="connsiteX4" fmla="*/ 1219200 w 1235428"/>
                  <a:gd name="connsiteY4" fmla="*/ 315031 h 708214"/>
                  <a:gd name="connsiteX5" fmla="*/ 1235428 w 1235428"/>
                  <a:gd name="connsiteY5" fmla="*/ 535164 h 708214"/>
                  <a:gd name="connsiteX6" fmla="*/ 578203 w 1235428"/>
                  <a:gd name="connsiteY6" fmla="*/ 536928 h 708214"/>
                  <a:gd name="connsiteX7" fmla="*/ 467784 w 1235428"/>
                  <a:gd name="connsiteY7" fmla="*/ 706614 h 708214"/>
                  <a:gd name="connsiteX8" fmla="*/ 360539 w 1235428"/>
                  <a:gd name="connsiteY8" fmla="*/ 533753 h 708214"/>
                  <a:gd name="connsiteX9" fmla="*/ 0 w 1235428"/>
                  <a:gd name="connsiteY9" fmla="*/ 530578 h 708214"/>
                  <a:gd name="connsiteX10" fmla="*/ 220839 w 1235428"/>
                  <a:gd name="connsiteY10" fmla="*/ 1411 h 708214"/>
                  <a:gd name="connsiteX0" fmla="*/ 220839 w 1235428"/>
                  <a:gd name="connsiteY0" fmla="*/ 1411 h 701973"/>
                  <a:gd name="connsiteX1" fmla="*/ 1191684 w 1235428"/>
                  <a:gd name="connsiteY1" fmla="*/ 0 h 701973"/>
                  <a:gd name="connsiteX2" fmla="*/ 1211086 w 1235428"/>
                  <a:gd name="connsiteY2" fmla="*/ 193323 h 701973"/>
                  <a:gd name="connsiteX3" fmla="*/ 1010003 w 1235428"/>
                  <a:gd name="connsiteY3" fmla="*/ 251178 h 701973"/>
                  <a:gd name="connsiteX4" fmla="*/ 1219200 w 1235428"/>
                  <a:gd name="connsiteY4" fmla="*/ 315031 h 701973"/>
                  <a:gd name="connsiteX5" fmla="*/ 1235428 w 1235428"/>
                  <a:gd name="connsiteY5" fmla="*/ 535164 h 701973"/>
                  <a:gd name="connsiteX6" fmla="*/ 578203 w 1235428"/>
                  <a:gd name="connsiteY6" fmla="*/ 536928 h 701973"/>
                  <a:gd name="connsiteX7" fmla="*/ 448734 w 1235428"/>
                  <a:gd name="connsiteY7" fmla="*/ 700264 h 701973"/>
                  <a:gd name="connsiteX8" fmla="*/ 360539 w 1235428"/>
                  <a:gd name="connsiteY8" fmla="*/ 533753 h 701973"/>
                  <a:gd name="connsiteX9" fmla="*/ 0 w 1235428"/>
                  <a:gd name="connsiteY9" fmla="*/ 530578 h 701973"/>
                  <a:gd name="connsiteX10" fmla="*/ 220839 w 1235428"/>
                  <a:gd name="connsiteY10" fmla="*/ 1411 h 701973"/>
                  <a:gd name="connsiteX0" fmla="*/ 220839 w 1235428"/>
                  <a:gd name="connsiteY0" fmla="*/ 1411 h 708214"/>
                  <a:gd name="connsiteX1" fmla="*/ 1191684 w 1235428"/>
                  <a:gd name="connsiteY1" fmla="*/ 0 h 708214"/>
                  <a:gd name="connsiteX2" fmla="*/ 1211086 w 1235428"/>
                  <a:gd name="connsiteY2" fmla="*/ 193323 h 708214"/>
                  <a:gd name="connsiteX3" fmla="*/ 1010003 w 1235428"/>
                  <a:gd name="connsiteY3" fmla="*/ 251178 h 708214"/>
                  <a:gd name="connsiteX4" fmla="*/ 1219200 w 1235428"/>
                  <a:gd name="connsiteY4" fmla="*/ 315031 h 708214"/>
                  <a:gd name="connsiteX5" fmla="*/ 1235428 w 1235428"/>
                  <a:gd name="connsiteY5" fmla="*/ 535164 h 708214"/>
                  <a:gd name="connsiteX6" fmla="*/ 578203 w 1235428"/>
                  <a:gd name="connsiteY6" fmla="*/ 536928 h 708214"/>
                  <a:gd name="connsiteX7" fmla="*/ 458259 w 1235428"/>
                  <a:gd name="connsiteY7" fmla="*/ 706614 h 708214"/>
                  <a:gd name="connsiteX8" fmla="*/ 360539 w 1235428"/>
                  <a:gd name="connsiteY8" fmla="*/ 533753 h 708214"/>
                  <a:gd name="connsiteX9" fmla="*/ 0 w 1235428"/>
                  <a:gd name="connsiteY9" fmla="*/ 530578 h 708214"/>
                  <a:gd name="connsiteX10" fmla="*/ 220839 w 1235428"/>
                  <a:gd name="connsiteY10" fmla="*/ 1411 h 708214"/>
                  <a:gd name="connsiteX0" fmla="*/ 220839 w 1235428"/>
                  <a:gd name="connsiteY0" fmla="*/ 1411 h 708097"/>
                  <a:gd name="connsiteX1" fmla="*/ 1191684 w 1235428"/>
                  <a:gd name="connsiteY1" fmla="*/ 0 h 708097"/>
                  <a:gd name="connsiteX2" fmla="*/ 1211086 w 1235428"/>
                  <a:gd name="connsiteY2" fmla="*/ 193323 h 708097"/>
                  <a:gd name="connsiteX3" fmla="*/ 1010003 w 1235428"/>
                  <a:gd name="connsiteY3" fmla="*/ 251178 h 708097"/>
                  <a:gd name="connsiteX4" fmla="*/ 1219200 w 1235428"/>
                  <a:gd name="connsiteY4" fmla="*/ 315031 h 708097"/>
                  <a:gd name="connsiteX5" fmla="*/ 1235428 w 1235428"/>
                  <a:gd name="connsiteY5" fmla="*/ 535164 h 708097"/>
                  <a:gd name="connsiteX6" fmla="*/ 578203 w 1235428"/>
                  <a:gd name="connsiteY6" fmla="*/ 536928 h 708097"/>
                  <a:gd name="connsiteX7" fmla="*/ 458259 w 1235428"/>
                  <a:gd name="connsiteY7" fmla="*/ 706614 h 708097"/>
                  <a:gd name="connsiteX8" fmla="*/ 360539 w 1235428"/>
                  <a:gd name="connsiteY8" fmla="*/ 533753 h 708097"/>
                  <a:gd name="connsiteX9" fmla="*/ 0 w 1235428"/>
                  <a:gd name="connsiteY9" fmla="*/ 530578 h 708097"/>
                  <a:gd name="connsiteX10" fmla="*/ 220839 w 1235428"/>
                  <a:gd name="connsiteY10" fmla="*/ 1411 h 708097"/>
                  <a:gd name="connsiteX0" fmla="*/ 220839 w 1235428"/>
                  <a:gd name="connsiteY0" fmla="*/ 1411 h 707497"/>
                  <a:gd name="connsiteX1" fmla="*/ 1191684 w 1235428"/>
                  <a:gd name="connsiteY1" fmla="*/ 0 h 707497"/>
                  <a:gd name="connsiteX2" fmla="*/ 1211086 w 1235428"/>
                  <a:gd name="connsiteY2" fmla="*/ 193323 h 707497"/>
                  <a:gd name="connsiteX3" fmla="*/ 1010003 w 1235428"/>
                  <a:gd name="connsiteY3" fmla="*/ 251178 h 707497"/>
                  <a:gd name="connsiteX4" fmla="*/ 1219200 w 1235428"/>
                  <a:gd name="connsiteY4" fmla="*/ 315031 h 707497"/>
                  <a:gd name="connsiteX5" fmla="*/ 1235428 w 1235428"/>
                  <a:gd name="connsiteY5" fmla="*/ 535164 h 707497"/>
                  <a:gd name="connsiteX6" fmla="*/ 578203 w 1235428"/>
                  <a:gd name="connsiteY6" fmla="*/ 536928 h 707497"/>
                  <a:gd name="connsiteX7" fmla="*/ 458259 w 1235428"/>
                  <a:gd name="connsiteY7" fmla="*/ 706614 h 707497"/>
                  <a:gd name="connsiteX8" fmla="*/ 360539 w 1235428"/>
                  <a:gd name="connsiteY8" fmla="*/ 533753 h 707497"/>
                  <a:gd name="connsiteX9" fmla="*/ 0 w 1235428"/>
                  <a:gd name="connsiteY9" fmla="*/ 530578 h 707497"/>
                  <a:gd name="connsiteX10" fmla="*/ 220839 w 1235428"/>
                  <a:gd name="connsiteY10" fmla="*/ 1411 h 707497"/>
                  <a:gd name="connsiteX0" fmla="*/ 220839 w 1235428"/>
                  <a:gd name="connsiteY0" fmla="*/ 1411 h 707497"/>
                  <a:gd name="connsiteX1" fmla="*/ 1191684 w 1235428"/>
                  <a:gd name="connsiteY1" fmla="*/ 0 h 707497"/>
                  <a:gd name="connsiteX2" fmla="*/ 1211086 w 1235428"/>
                  <a:gd name="connsiteY2" fmla="*/ 193323 h 707497"/>
                  <a:gd name="connsiteX3" fmla="*/ 1010003 w 1235428"/>
                  <a:gd name="connsiteY3" fmla="*/ 251178 h 707497"/>
                  <a:gd name="connsiteX4" fmla="*/ 1219200 w 1235428"/>
                  <a:gd name="connsiteY4" fmla="*/ 315031 h 707497"/>
                  <a:gd name="connsiteX5" fmla="*/ 1235428 w 1235428"/>
                  <a:gd name="connsiteY5" fmla="*/ 535164 h 707497"/>
                  <a:gd name="connsiteX6" fmla="*/ 578203 w 1235428"/>
                  <a:gd name="connsiteY6" fmla="*/ 536928 h 707497"/>
                  <a:gd name="connsiteX7" fmla="*/ 458259 w 1235428"/>
                  <a:gd name="connsiteY7" fmla="*/ 706614 h 707497"/>
                  <a:gd name="connsiteX8" fmla="*/ 385939 w 1235428"/>
                  <a:gd name="connsiteY8" fmla="*/ 533753 h 707497"/>
                  <a:gd name="connsiteX9" fmla="*/ 0 w 1235428"/>
                  <a:gd name="connsiteY9" fmla="*/ 530578 h 707497"/>
                  <a:gd name="connsiteX10" fmla="*/ 220839 w 1235428"/>
                  <a:gd name="connsiteY10" fmla="*/ 1411 h 707497"/>
                  <a:gd name="connsiteX0" fmla="*/ 227189 w 1241778"/>
                  <a:gd name="connsiteY0" fmla="*/ 1411 h 707497"/>
                  <a:gd name="connsiteX1" fmla="*/ 1198034 w 1241778"/>
                  <a:gd name="connsiteY1" fmla="*/ 0 h 707497"/>
                  <a:gd name="connsiteX2" fmla="*/ 1217436 w 1241778"/>
                  <a:gd name="connsiteY2" fmla="*/ 193323 h 707497"/>
                  <a:gd name="connsiteX3" fmla="*/ 1016353 w 1241778"/>
                  <a:gd name="connsiteY3" fmla="*/ 251178 h 707497"/>
                  <a:gd name="connsiteX4" fmla="*/ 1225550 w 1241778"/>
                  <a:gd name="connsiteY4" fmla="*/ 315031 h 707497"/>
                  <a:gd name="connsiteX5" fmla="*/ 1241778 w 1241778"/>
                  <a:gd name="connsiteY5" fmla="*/ 535164 h 707497"/>
                  <a:gd name="connsiteX6" fmla="*/ 584553 w 1241778"/>
                  <a:gd name="connsiteY6" fmla="*/ 536928 h 707497"/>
                  <a:gd name="connsiteX7" fmla="*/ 464609 w 1241778"/>
                  <a:gd name="connsiteY7" fmla="*/ 706614 h 707497"/>
                  <a:gd name="connsiteX8" fmla="*/ 392289 w 1241778"/>
                  <a:gd name="connsiteY8" fmla="*/ 533753 h 707497"/>
                  <a:gd name="connsiteX9" fmla="*/ 0 w 1241778"/>
                  <a:gd name="connsiteY9" fmla="*/ 530578 h 707497"/>
                  <a:gd name="connsiteX10" fmla="*/ 227189 w 1241778"/>
                  <a:gd name="connsiteY10"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584553 w 1244953"/>
                  <a:gd name="connsiteY6" fmla="*/ 536928 h 707497"/>
                  <a:gd name="connsiteX7" fmla="*/ 464609 w 1244953"/>
                  <a:gd name="connsiteY7" fmla="*/ 706614 h 707497"/>
                  <a:gd name="connsiteX8" fmla="*/ 392289 w 1244953"/>
                  <a:gd name="connsiteY8" fmla="*/ 533753 h 707497"/>
                  <a:gd name="connsiteX9" fmla="*/ 0 w 1244953"/>
                  <a:gd name="connsiteY9" fmla="*/ 530578 h 707497"/>
                  <a:gd name="connsiteX10" fmla="*/ 227189 w 1244953"/>
                  <a:gd name="connsiteY10"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584553 w 1244953"/>
                  <a:gd name="connsiteY6" fmla="*/ 536928 h 707497"/>
                  <a:gd name="connsiteX7" fmla="*/ 464609 w 1244953"/>
                  <a:gd name="connsiteY7" fmla="*/ 706614 h 707497"/>
                  <a:gd name="connsiteX8" fmla="*/ 392289 w 1244953"/>
                  <a:gd name="connsiteY8" fmla="*/ 533753 h 707497"/>
                  <a:gd name="connsiteX9" fmla="*/ 0 w 1244953"/>
                  <a:gd name="connsiteY9" fmla="*/ 530578 h 707497"/>
                  <a:gd name="connsiteX10" fmla="*/ 227189 w 1244953"/>
                  <a:gd name="connsiteY10"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584553 w 1244953"/>
                  <a:gd name="connsiteY6" fmla="*/ 536928 h 707497"/>
                  <a:gd name="connsiteX7" fmla="*/ 464609 w 1244953"/>
                  <a:gd name="connsiteY7" fmla="*/ 706614 h 707497"/>
                  <a:gd name="connsiteX8" fmla="*/ 392289 w 1244953"/>
                  <a:gd name="connsiteY8" fmla="*/ 533753 h 707497"/>
                  <a:gd name="connsiteX9" fmla="*/ 0 w 1244953"/>
                  <a:gd name="connsiteY9" fmla="*/ 530578 h 707497"/>
                  <a:gd name="connsiteX10" fmla="*/ 227189 w 1244953"/>
                  <a:gd name="connsiteY10"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929217 w 1244953"/>
                  <a:gd name="connsiteY6" fmla="*/ 538694 h 707497"/>
                  <a:gd name="connsiteX7" fmla="*/ 584553 w 1244953"/>
                  <a:gd name="connsiteY7" fmla="*/ 536928 h 707497"/>
                  <a:gd name="connsiteX8" fmla="*/ 464609 w 1244953"/>
                  <a:gd name="connsiteY8" fmla="*/ 706614 h 707497"/>
                  <a:gd name="connsiteX9" fmla="*/ 392289 w 1244953"/>
                  <a:gd name="connsiteY9" fmla="*/ 533753 h 707497"/>
                  <a:gd name="connsiteX10" fmla="*/ 0 w 1244953"/>
                  <a:gd name="connsiteY10" fmla="*/ 530578 h 707497"/>
                  <a:gd name="connsiteX11" fmla="*/ 227189 w 1244953"/>
                  <a:gd name="connsiteY11"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929217 w 1244953"/>
                  <a:gd name="connsiteY7" fmla="*/ 538694 h 707497"/>
                  <a:gd name="connsiteX8" fmla="*/ 584553 w 1244953"/>
                  <a:gd name="connsiteY8" fmla="*/ 536928 h 707497"/>
                  <a:gd name="connsiteX9" fmla="*/ 464609 w 1244953"/>
                  <a:gd name="connsiteY9" fmla="*/ 706614 h 707497"/>
                  <a:gd name="connsiteX10" fmla="*/ 392289 w 1244953"/>
                  <a:gd name="connsiteY10" fmla="*/ 533753 h 707497"/>
                  <a:gd name="connsiteX11" fmla="*/ 0 w 1244953"/>
                  <a:gd name="connsiteY11" fmla="*/ 530578 h 707497"/>
                  <a:gd name="connsiteX12" fmla="*/ 227189 w 1244953"/>
                  <a:gd name="connsiteY12"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21292 w 1244953"/>
                  <a:gd name="connsiteY7" fmla="*/ 5386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11767 w 1244953"/>
                  <a:gd name="connsiteY7" fmla="*/ 4243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11767 w 1244953"/>
                  <a:gd name="connsiteY7" fmla="*/ 4243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11767 w 1244953"/>
                  <a:gd name="connsiteY7" fmla="*/ 4243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11767 w 1244953"/>
                  <a:gd name="connsiteY7" fmla="*/ 4243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707497"/>
                  <a:gd name="connsiteX1" fmla="*/ 1198034 w 1244953"/>
                  <a:gd name="connsiteY1" fmla="*/ 0 h 707497"/>
                  <a:gd name="connsiteX2" fmla="*/ 1217436 w 1244953"/>
                  <a:gd name="connsiteY2" fmla="*/ 193323 h 707497"/>
                  <a:gd name="connsiteX3" fmla="*/ 1016353 w 1244953"/>
                  <a:gd name="connsiteY3" fmla="*/ 251178 h 707497"/>
                  <a:gd name="connsiteX4" fmla="*/ 1225550 w 1244953"/>
                  <a:gd name="connsiteY4" fmla="*/ 315031 h 707497"/>
                  <a:gd name="connsiteX5" fmla="*/ 1244953 w 1244953"/>
                  <a:gd name="connsiteY5" fmla="*/ 544689 h 707497"/>
                  <a:gd name="connsiteX6" fmla="*/ 1107017 w 1244953"/>
                  <a:gd name="connsiteY6" fmla="*/ 541869 h 707497"/>
                  <a:gd name="connsiteX7" fmla="*/ 1011767 w 1244953"/>
                  <a:gd name="connsiteY7" fmla="*/ 424394 h 707497"/>
                  <a:gd name="connsiteX8" fmla="*/ 929217 w 1244953"/>
                  <a:gd name="connsiteY8" fmla="*/ 538694 h 707497"/>
                  <a:gd name="connsiteX9" fmla="*/ 584553 w 1244953"/>
                  <a:gd name="connsiteY9" fmla="*/ 536928 h 707497"/>
                  <a:gd name="connsiteX10" fmla="*/ 464609 w 1244953"/>
                  <a:gd name="connsiteY10" fmla="*/ 706614 h 707497"/>
                  <a:gd name="connsiteX11" fmla="*/ 392289 w 1244953"/>
                  <a:gd name="connsiteY11" fmla="*/ 533753 h 707497"/>
                  <a:gd name="connsiteX12" fmla="*/ 0 w 1244953"/>
                  <a:gd name="connsiteY12" fmla="*/ 530578 h 707497"/>
                  <a:gd name="connsiteX13" fmla="*/ 227189 w 1244953"/>
                  <a:gd name="connsiteY13" fmla="*/ 1411 h 707497"/>
                  <a:gd name="connsiteX0" fmla="*/ 227189 w 1244953"/>
                  <a:gd name="connsiteY0" fmla="*/ 1411 h 698105"/>
                  <a:gd name="connsiteX1" fmla="*/ 1198034 w 1244953"/>
                  <a:gd name="connsiteY1" fmla="*/ 0 h 698105"/>
                  <a:gd name="connsiteX2" fmla="*/ 1217436 w 1244953"/>
                  <a:gd name="connsiteY2" fmla="*/ 193323 h 698105"/>
                  <a:gd name="connsiteX3" fmla="*/ 1016353 w 1244953"/>
                  <a:gd name="connsiteY3" fmla="*/ 251178 h 698105"/>
                  <a:gd name="connsiteX4" fmla="*/ 1225550 w 1244953"/>
                  <a:gd name="connsiteY4" fmla="*/ 315031 h 698105"/>
                  <a:gd name="connsiteX5" fmla="*/ 1244953 w 1244953"/>
                  <a:gd name="connsiteY5" fmla="*/ 544689 h 698105"/>
                  <a:gd name="connsiteX6" fmla="*/ 1107017 w 1244953"/>
                  <a:gd name="connsiteY6" fmla="*/ 541869 h 698105"/>
                  <a:gd name="connsiteX7" fmla="*/ 1011767 w 1244953"/>
                  <a:gd name="connsiteY7" fmla="*/ 424394 h 698105"/>
                  <a:gd name="connsiteX8" fmla="*/ 929217 w 1244953"/>
                  <a:gd name="connsiteY8" fmla="*/ 538694 h 698105"/>
                  <a:gd name="connsiteX9" fmla="*/ 584553 w 1244953"/>
                  <a:gd name="connsiteY9" fmla="*/ 536928 h 698105"/>
                  <a:gd name="connsiteX10" fmla="*/ 429684 w 1244953"/>
                  <a:gd name="connsiteY10" fmla="*/ 697089 h 698105"/>
                  <a:gd name="connsiteX11" fmla="*/ 392289 w 1244953"/>
                  <a:gd name="connsiteY11" fmla="*/ 533753 h 698105"/>
                  <a:gd name="connsiteX12" fmla="*/ 0 w 1244953"/>
                  <a:gd name="connsiteY12" fmla="*/ 530578 h 698105"/>
                  <a:gd name="connsiteX13" fmla="*/ 227189 w 1244953"/>
                  <a:gd name="connsiteY13" fmla="*/ 1411 h 698105"/>
                  <a:gd name="connsiteX0" fmla="*/ 227189 w 1244953"/>
                  <a:gd name="connsiteY0" fmla="*/ 1411 h 698105"/>
                  <a:gd name="connsiteX1" fmla="*/ 1198034 w 1244953"/>
                  <a:gd name="connsiteY1" fmla="*/ 0 h 698105"/>
                  <a:gd name="connsiteX2" fmla="*/ 1217436 w 1244953"/>
                  <a:gd name="connsiteY2" fmla="*/ 193323 h 698105"/>
                  <a:gd name="connsiteX3" fmla="*/ 1016353 w 1244953"/>
                  <a:gd name="connsiteY3" fmla="*/ 251178 h 698105"/>
                  <a:gd name="connsiteX4" fmla="*/ 1225550 w 1244953"/>
                  <a:gd name="connsiteY4" fmla="*/ 315031 h 698105"/>
                  <a:gd name="connsiteX5" fmla="*/ 1244953 w 1244953"/>
                  <a:gd name="connsiteY5" fmla="*/ 544689 h 698105"/>
                  <a:gd name="connsiteX6" fmla="*/ 1107017 w 1244953"/>
                  <a:gd name="connsiteY6" fmla="*/ 541869 h 698105"/>
                  <a:gd name="connsiteX7" fmla="*/ 1011767 w 1244953"/>
                  <a:gd name="connsiteY7" fmla="*/ 424394 h 698105"/>
                  <a:gd name="connsiteX8" fmla="*/ 929217 w 1244953"/>
                  <a:gd name="connsiteY8" fmla="*/ 538694 h 698105"/>
                  <a:gd name="connsiteX9" fmla="*/ 584553 w 1244953"/>
                  <a:gd name="connsiteY9" fmla="*/ 536928 h 698105"/>
                  <a:gd name="connsiteX10" fmla="*/ 429684 w 1244953"/>
                  <a:gd name="connsiteY10" fmla="*/ 697089 h 698105"/>
                  <a:gd name="connsiteX11" fmla="*/ 392289 w 1244953"/>
                  <a:gd name="connsiteY11" fmla="*/ 533753 h 698105"/>
                  <a:gd name="connsiteX12" fmla="*/ 0 w 1244953"/>
                  <a:gd name="connsiteY12" fmla="*/ 530578 h 698105"/>
                  <a:gd name="connsiteX13" fmla="*/ 227189 w 1244953"/>
                  <a:gd name="connsiteY13" fmla="*/ 1411 h 698105"/>
                  <a:gd name="connsiteX0" fmla="*/ 227189 w 1244953"/>
                  <a:gd name="connsiteY0" fmla="*/ 1411 h 698105"/>
                  <a:gd name="connsiteX1" fmla="*/ 1198034 w 1244953"/>
                  <a:gd name="connsiteY1" fmla="*/ 0 h 698105"/>
                  <a:gd name="connsiteX2" fmla="*/ 1217436 w 1244953"/>
                  <a:gd name="connsiteY2" fmla="*/ 193323 h 698105"/>
                  <a:gd name="connsiteX3" fmla="*/ 1016353 w 1244953"/>
                  <a:gd name="connsiteY3" fmla="*/ 251178 h 698105"/>
                  <a:gd name="connsiteX4" fmla="*/ 1225550 w 1244953"/>
                  <a:gd name="connsiteY4" fmla="*/ 315031 h 698105"/>
                  <a:gd name="connsiteX5" fmla="*/ 1244953 w 1244953"/>
                  <a:gd name="connsiteY5" fmla="*/ 544689 h 698105"/>
                  <a:gd name="connsiteX6" fmla="*/ 1107017 w 1244953"/>
                  <a:gd name="connsiteY6" fmla="*/ 541869 h 698105"/>
                  <a:gd name="connsiteX7" fmla="*/ 1011767 w 1244953"/>
                  <a:gd name="connsiteY7" fmla="*/ 424394 h 698105"/>
                  <a:gd name="connsiteX8" fmla="*/ 929217 w 1244953"/>
                  <a:gd name="connsiteY8" fmla="*/ 538694 h 698105"/>
                  <a:gd name="connsiteX9" fmla="*/ 549628 w 1244953"/>
                  <a:gd name="connsiteY9" fmla="*/ 536928 h 698105"/>
                  <a:gd name="connsiteX10" fmla="*/ 429684 w 1244953"/>
                  <a:gd name="connsiteY10" fmla="*/ 697089 h 698105"/>
                  <a:gd name="connsiteX11" fmla="*/ 392289 w 1244953"/>
                  <a:gd name="connsiteY11" fmla="*/ 533753 h 698105"/>
                  <a:gd name="connsiteX12" fmla="*/ 0 w 1244953"/>
                  <a:gd name="connsiteY12" fmla="*/ 530578 h 698105"/>
                  <a:gd name="connsiteX13" fmla="*/ 227189 w 1244953"/>
                  <a:gd name="connsiteY13" fmla="*/ 1411 h 698105"/>
                  <a:gd name="connsiteX0" fmla="*/ 227189 w 1251303"/>
                  <a:gd name="connsiteY0" fmla="*/ 1411 h 698105"/>
                  <a:gd name="connsiteX1" fmla="*/ 1198034 w 1251303"/>
                  <a:gd name="connsiteY1" fmla="*/ 0 h 698105"/>
                  <a:gd name="connsiteX2" fmla="*/ 1217436 w 1251303"/>
                  <a:gd name="connsiteY2" fmla="*/ 193323 h 698105"/>
                  <a:gd name="connsiteX3" fmla="*/ 1016353 w 1251303"/>
                  <a:gd name="connsiteY3" fmla="*/ 251178 h 698105"/>
                  <a:gd name="connsiteX4" fmla="*/ 1225550 w 1251303"/>
                  <a:gd name="connsiteY4" fmla="*/ 315031 h 698105"/>
                  <a:gd name="connsiteX5" fmla="*/ 1251303 w 1251303"/>
                  <a:gd name="connsiteY5" fmla="*/ 535164 h 698105"/>
                  <a:gd name="connsiteX6" fmla="*/ 1107017 w 1251303"/>
                  <a:gd name="connsiteY6" fmla="*/ 541869 h 698105"/>
                  <a:gd name="connsiteX7" fmla="*/ 1011767 w 1251303"/>
                  <a:gd name="connsiteY7" fmla="*/ 424394 h 698105"/>
                  <a:gd name="connsiteX8" fmla="*/ 929217 w 1251303"/>
                  <a:gd name="connsiteY8" fmla="*/ 538694 h 698105"/>
                  <a:gd name="connsiteX9" fmla="*/ 549628 w 1251303"/>
                  <a:gd name="connsiteY9" fmla="*/ 536928 h 698105"/>
                  <a:gd name="connsiteX10" fmla="*/ 429684 w 1251303"/>
                  <a:gd name="connsiteY10" fmla="*/ 697089 h 698105"/>
                  <a:gd name="connsiteX11" fmla="*/ 392289 w 1251303"/>
                  <a:gd name="connsiteY11" fmla="*/ 533753 h 698105"/>
                  <a:gd name="connsiteX12" fmla="*/ 0 w 1251303"/>
                  <a:gd name="connsiteY12" fmla="*/ 530578 h 698105"/>
                  <a:gd name="connsiteX13" fmla="*/ 227189 w 1251303"/>
                  <a:gd name="connsiteY13" fmla="*/ 1411 h 698105"/>
                  <a:gd name="connsiteX0" fmla="*/ 227189 w 1251303"/>
                  <a:gd name="connsiteY0" fmla="*/ 1411 h 698105"/>
                  <a:gd name="connsiteX1" fmla="*/ 1198034 w 1251303"/>
                  <a:gd name="connsiteY1" fmla="*/ 0 h 698105"/>
                  <a:gd name="connsiteX2" fmla="*/ 1217436 w 1251303"/>
                  <a:gd name="connsiteY2" fmla="*/ 193323 h 698105"/>
                  <a:gd name="connsiteX3" fmla="*/ 1016353 w 1251303"/>
                  <a:gd name="connsiteY3" fmla="*/ 251178 h 698105"/>
                  <a:gd name="connsiteX4" fmla="*/ 1225550 w 1251303"/>
                  <a:gd name="connsiteY4" fmla="*/ 315031 h 698105"/>
                  <a:gd name="connsiteX5" fmla="*/ 1251303 w 1251303"/>
                  <a:gd name="connsiteY5" fmla="*/ 535164 h 698105"/>
                  <a:gd name="connsiteX6" fmla="*/ 1107017 w 1251303"/>
                  <a:gd name="connsiteY6" fmla="*/ 532344 h 698105"/>
                  <a:gd name="connsiteX7" fmla="*/ 1011767 w 1251303"/>
                  <a:gd name="connsiteY7" fmla="*/ 424394 h 698105"/>
                  <a:gd name="connsiteX8" fmla="*/ 929217 w 1251303"/>
                  <a:gd name="connsiteY8" fmla="*/ 538694 h 698105"/>
                  <a:gd name="connsiteX9" fmla="*/ 549628 w 1251303"/>
                  <a:gd name="connsiteY9" fmla="*/ 536928 h 698105"/>
                  <a:gd name="connsiteX10" fmla="*/ 429684 w 1251303"/>
                  <a:gd name="connsiteY10" fmla="*/ 697089 h 698105"/>
                  <a:gd name="connsiteX11" fmla="*/ 392289 w 1251303"/>
                  <a:gd name="connsiteY11" fmla="*/ 533753 h 698105"/>
                  <a:gd name="connsiteX12" fmla="*/ 0 w 1251303"/>
                  <a:gd name="connsiteY12" fmla="*/ 530578 h 698105"/>
                  <a:gd name="connsiteX13" fmla="*/ 227189 w 1251303"/>
                  <a:gd name="connsiteY13" fmla="*/ 1411 h 698105"/>
                  <a:gd name="connsiteX0" fmla="*/ 227189 w 1251303"/>
                  <a:gd name="connsiteY0" fmla="*/ 1411 h 698105"/>
                  <a:gd name="connsiteX1" fmla="*/ 1198034 w 1251303"/>
                  <a:gd name="connsiteY1" fmla="*/ 0 h 698105"/>
                  <a:gd name="connsiteX2" fmla="*/ 1217436 w 1251303"/>
                  <a:gd name="connsiteY2" fmla="*/ 193323 h 698105"/>
                  <a:gd name="connsiteX3" fmla="*/ 1016353 w 1251303"/>
                  <a:gd name="connsiteY3" fmla="*/ 251178 h 698105"/>
                  <a:gd name="connsiteX4" fmla="*/ 1225550 w 1251303"/>
                  <a:gd name="connsiteY4" fmla="*/ 315031 h 698105"/>
                  <a:gd name="connsiteX5" fmla="*/ 1251303 w 1251303"/>
                  <a:gd name="connsiteY5" fmla="*/ 535164 h 698105"/>
                  <a:gd name="connsiteX6" fmla="*/ 1107017 w 1251303"/>
                  <a:gd name="connsiteY6" fmla="*/ 532344 h 698105"/>
                  <a:gd name="connsiteX7" fmla="*/ 1011767 w 1251303"/>
                  <a:gd name="connsiteY7" fmla="*/ 424394 h 698105"/>
                  <a:gd name="connsiteX8" fmla="*/ 919692 w 1251303"/>
                  <a:gd name="connsiteY8" fmla="*/ 532344 h 698105"/>
                  <a:gd name="connsiteX9" fmla="*/ 549628 w 1251303"/>
                  <a:gd name="connsiteY9" fmla="*/ 536928 h 698105"/>
                  <a:gd name="connsiteX10" fmla="*/ 429684 w 1251303"/>
                  <a:gd name="connsiteY10" fmla="*/ 697089 h 698105"/>
                  <a:gd name="connsiteX11" fmla="*/ 392289 w 1251303"/>
                  <a:gd name="connsiteY11" fmla="*/ 533753 h 698105"/>
                  <a:gd name="connsiteX12" fmla="*/ 0 w 1251303"/>
                  <a:gd name="connsiteY12" fmla="*/ 530578 h 698105"/>
                  <a:gd name="connsiteX13" fmla="*/ 227189 w 1251303"/>
                  <a:gd name="connsiteY13" fmla="*/ 1411 h 698105"/>
                  <a:gd name="connsiteX0" fmla="*/ 239096 w 1251303"/>
                  <a:gd name="connsiteY0" fmla="*/ 0 h 701457"/>
                  <a:gd name="connsiteX1" fmla="*/ 1198034 w 1251303"/>
                  <a:gd name="connsiteY1" fmla="*/ 3352 h 701457"/>
                  <a:gd name="connsiteX2" fmla="*/ 1217436 w 1251303"/>
                  <a:gd name="connsiteY2" fmla="*/ 196675 h 701457"/>
                  <a:gd name="connsiteX3" fmla="*/ 1016353 w 1251303"/>
                  <a:gd name="connsiteY3" fmla="*/ 254530 h 701457"/>
                  <a:gd name="connsiteX4" fmla="*/ 1225550 w 1251303"/>
                  <a:gd name="connsiteY4" fmla="*/ 318383 h 701457"/>
                  <a:gd name="connsiteX5" fmla="*/ 1251303 w 1251303"/>
                  <a:gd name="connsiteY5" fmla="*/ 538516 h 701457"/>
                  <a:gd name="connsiteX6" fmla="*/ 1107017 w 1251303"/>
                  <a:gd name="connsiteY6" fmla="*/ 535696 h 701457"/>
                  <a:gd name="connsiteX7" fmla="*/ 1011767 w 1251303"/>
                  <a:gd name="connsiteY7" fmla="*/ 427746 h 701457"/>
                  <a:gd name="connsiteX8" fmla="*/ 919692 w 1251303"/>
                  <a:gd name="connsiteY8" fmla="*/ 535696 h 701457"/>
                  <a:gd name="connsiteX9" fmla="*/ 549628 w 1251303"/>
                  <a:gd name="connsiteY9" fmla="*/ 540280 h 701457"/>
                  <a:gd name="connsiteX10" fmla="*/ 429684 w 1251303"/>
                  <a:gd name="connsiteY10" fmla="*/ 700441 h 701457"/>
                  <a:gd name="connsiteX11" fmla="*/ 392289 w 1251303"/>
                  <a:gd name="connsiteY11" fmla="*/ 537105 h 701457"/>
                  <a:gd name="connsiteX12" fmla="*/ 0 w 1251303"/>
                  <a:gd name="connsiteY12" fmla="*/ 533930 h 701457"/>
                  <a:gd name="connsiteX13" fmla="*/ 239096 w 1251303"/>
                  <a:gd name="connsiteY13" fmla="*/ 0 h 701457"/>
                  <a:gd name="connsiteX0" fmla="*/ 231953 w 1244160"/>
                  <a:gd name="connsiteY0" fmla="*/ 0 h 701457"/>
                  <a:gd name="connsiteX1" fmla="*/ 1190891 w 1244160"/>
                  <a:gd name="connsiteY1" fmla="*/ 3352 h 701457"/>
                  <a:gd name="connsiteX2" fmla="*/ 1210293 w 1244160"/>
                  <a:gd name="connsiteY2" fmla="*/ 196675 h 701457"/>
                  <a:gd name="connsiteX3" fmla="*/ 1009210 w 1244160"/>
                  <a:gd name="connsiteY3" fmla="*/ 254530 h 701457"/>
                  <a:gd name="connsiteX4" fmla="*/ 1218407 w 1244160"/>
                  <a:gd name="connsiteY4" fmla="*/ 318383 h 701457"/>
                  <a:gd name="connsiteX5" fmla="*/ 1244160 w 1244160"/>
                  <a:gd name="connsiteY5" fmla="*/ 538516 h 701457"/>
                  <a:gd name="connsiteX6" fmla="*/ 1099874 w 1244160"/>
                  <a:gd name="connsiteY6" fmla="*/ 535696 h 701457"/>
                  <a:gd name="connsiteX7" fmla="*/ 1004624 w 1244160"/>
                  <a:gd name="connsiteY7" fmla="*/ 427746 h 701457"/>
                  <a:gd name="connsiteX8" fmla="*/ 912549 w 1244160"/>
                  <a:gd name="connsiteY8" fmla="*/ 535696 h 701457"/>
                  <a:gd name="connsiteX9" fmla="*/ 542485 w 1244160"/>
                  <a:gd name="connsiteY9" fmla="*/ 540280 h 701457"/>
                  <a:gd name="connsiteX10" fmla="*/ 422541 w 1244160"/>
                  <a:gd name="connsiteY10" fmla="*/ 700441 h 701457"/>
                  <a:gd name="connsiteX11" fmla="*/ 385146 w 1244160"/>
                  <a:gd name="connsiteY11" fmla="*/ 537105 h 701457"/>
                  <a:gd name="connsiteX12" fmla="*/ 0 w 1244160"/>
                  <a:gd name="connsiteY12" fmla="*/ 533930 h 701457"/>
                  <a:gd name="connsiteX13" fmla="*/ 231953 w 1244160"/>
                  <a:gd name="connsiteY13" fmla="*/ 0 h 701457"/>
                  <a:gd name="connsiteX0" fmla="*/ 231953 w 1244160"/>
                  <a:gd name="connsiteY0" fmla="*/ 0 h 701354"/>
                  <a:gd name="connsiteX1" fmla="*/ 1190891 w 1244160"/>
                  <a:gd name="connsiteY1" fmla="*/ 3352 h 701354"/>
                  <a:gd name="connsiteX2" fmla="*/ 1210293 w 1244160"/>
                  <a:gd name="connsiteY2" fmla="*/ 196675 h 701354"/>
                  <a:gd name="connsiteX3" fmla="*/ 1009210 w 1244160"/>
                  <a:gd name="connsiteY3" fmla="*/ 254530 h 701354"/>
                  <a:gd name="connsiteX4" fmla="*/ 1218407 w 1244160"/>
                  <a:gd name="connsiteY4" fmla="*/ 318383 h 701354"/>
                  <a:gd name="connsiteX5" fmla="*/ 1244160 w 1244160"/>
                  <a:gd name="connsiteY5" fmla="*/ 538516 h 701354"/>
                  <a:gd name="connsiteX6" fmla="*/ 1099874 w 1244160"/>
                  <a:gd name="connsiteY6" fmla="*/ 535696 h 701354"/>
                  <a:gd name="connsiteX7" fmla="*/ 1004624 w 1244160"/>
                  <a:gd name="connsiteY7" fmla="*/ 427746 h 701354"/>
                  <a:gd name="connsiteX8" fmla="*/ 912549 w 1244160"/>
                  <a:gd name="connsiteY8" fmla="*/ 535696 h 701354"/>
                  <a:gd name="connsiteX9" fmla="*/ 540104 w 1244160"/>
                  <a:gd name="connsiteY9" fmla="*/ 533136 h 701354"/>
                  <a:gd name="connsiteX10" fmla="*/ 422541 w 1244160"/>
                  <a:gd name="connsiteY10" fmla="*/ 700441 h 701354"/>
                  <a:gd name="connsiteX11" fmla="*/ 385146 w 1244160"/>
                  <a:gd name="connsiteY11" fmla="*/ 537105 h 701354"/>
                  <a:gd name="connsiteX12" fmla="*/ 0 w 1244160"/>
                  <a:gd name="connsiteY12" fmla="*/ 533930 h 701354"/>
                  <a:gd name="connsiteX13" fmla="*/ 231953 w 1244160"/>
                  <a:gd name="connsiteY13" fmla="*/ 0 h 701354"/>
                  <a:gd name="connsiteX0" fmla="*/ 231953 w 1246541"/>
                  <a:gd name="connsiteY0" fmla="*/ 0 h 701354"/>
                  <a:gd name="connsiteX1" fmla="*/ 1190891 w 1246541"/>
                  <a:gd name="connsiteY1" fmla="*/ 3352 h 701354"/>
                  <a:gd name="connsiteX2" fmla="*/ 1210293 w 1246541"/>
                  <a:gd name="connsiteY2" fmla="*/ 196675 h 701354"/>
                  <a:gd name="connsiteX3" fmla="*/ 1009210 w 1246541"/>
                  <a:gd name="connsiteY3" fmla="*/ 254530 h 701354"/>
                  <a:gd name="connsiteX4" fmla="*/ 1218407 w 1246541"/>
                  <a:gd name="connsiteY4" fmla="*/ 318383 h 701354"/>
                  <a:gd name="connsiteX5" fmla="*/ 1246541 w 1246541"/>
                  <a:gd name="connsiteY5" fmla="*/ 536134 h 701354"/>
                  <a:gd name="connsiteX6" fmla="*/ 1099874 w 1246541"/>
                  <a:gd name="connsiteY6" fmla="*/ 535696 h 701354"/>
                  <a:gd name="connsiteX7" fmla="*/ 1004624 w 1246541"/>
                  <a:gd name="connsiteY7" fmla="*/ 427746 h 701354"/>
                  <a:gd name="connsiteX8" fmla="*/ 912549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0293 w 1246541"/>
                  <a:gd name="connsiteY2" fmla="*/ 196675 h 701354"/>
                  <a:gd name="connsiteX3" fmla="*/ 1009210 w 1246541"/>
                  <a:gd name="connsiteY3" fmla="*/ 254530 h 701354"/>
                  <a:gd name="connsiteX4" fmla="*/ 1218407 w 1246541"/>
                  <a:gd name="connsiteY4" fmla="*/ 318383 h 701354"/>
                  <a:gd name="connsiteX5" fmla="*/ 1246541 w 1246541"/>
                  <a:gd name="connsiteY5" fmla="*/ 536134 h 701354"/>
                  <a:gd name="connsiteX6" fmla="*/ 1099874 w 1246541"/>
                  <a:gd name="connsiteY6" fmla="*/ 535696 h 701354"/>
                  <a:gd name="connsiteX7" fmla="*/ 1004624 w 1246541"/>
                  <a:gd name="connsiteY7" fmla="*/ 427746 h 701354"/>
                  <a:gd name="connsiteX8" fmla="*/ 912549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0293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9874 w 1246541"/>
                  <a:gd name="connsiteY6" fmla="*/ 535696 h 701354"/>
                  <a:gd name="connsiteX7" fmla="*/ 1004624 w 1246541"/>
                  <a:gd name="connsiteY7" fmla="*/ 427746 h 701354"/>
                  <a:gd name="connsiteX8" fmla="*/ 912549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2674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9874 w 1246541"/>
                  <a:gd name="connsiteY6" fmla="*/ 535696 h 701354"/>
                  <a:gd name="connsiteX7" fmla="*/ 1004624 w 1246541"/>
                  <a:gd name="connsiteY7" fmla="*/ 427746 h 701354"/>
                  <a:gd name="connsiteX8" fmla="*/ 912549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2674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9874 w 1246541"/>
                  <a:gd name="connsiteY6" fmla="*/ 535696 h 701354"/>
                  <a:gd name="connsiteX7" fmla="*/ 1004624 w 1246541"/>
                  <a:gd name="connsiteY7" fmla="*/ 427746 h 701354"/>
                  <a:gd name="connsiteX8" fmla="*/ 917311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2674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5111 w 1246541"/>
                  <a:gd name="connsiteY6" fmla="*/ 535696 h 701354"/>
                  <a:gd name="connsiteX7" fmla="*/ 1004624 w 1246541"/>
                  <a:gd name="connsiteY7" fmla="*/ 427746 h 701354"/>
                  <a:gd name="connsiteX8" fmla="*/ 917311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2674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5111 w 1246541"/>
                  <a:gd name="connsiteY6" fmla="*/ 535696 h 701354"/>
                  <a:gd name="connsiteX7" fmla="*/ 1004624 w 1246541"/>
                  <a:gd name="connsiteY7" fmla="*/ 427746 h 701354"/>
                  <a:gd name="connsiteX8" fmla="*/ 917311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6541"/>
                  <a:gd name="connsiteY0" fmla="*/ 0 h 701354"/>
                  <a:gd name="connsiteX1" fmla="*/ 1190891 w 1246541"/>
                  <a:gd name="connsiteY1" fmla="*/ 970 h 701354"/>
                  <a:gd name="connsiteX2" fmla="*/ 1212674 w 1246541"/>
                  <a:gd name="connsiteY2" fmla="*/ 196675 h 701354"/>
                  <a:gd name="connsiteX3" fmla="*/ 1009210 w 1246541"/>
                  <a:gd name="connsiteY3" fmla="*/ 254530 h 701354"/>
                  <a:gd name="connsiteX4" fmla="*/ 1223170 w 1246541"/>
                  <a:gd name="connsiteY4" fmla="*/ 318383 h 701354"/>
                  <a:gd name="connsiteX5" fmla="*/ 1246541 w 1246541"/>
                  <a:gd name="connsiteY5" fmla="*/ 536134 h 701354"/>
                  <a:gd name="connsiteX6" fmla="*/ 1097492 w 1246541"/>
                  <a:gd name="connsiteY6" fmla="*/ 533315 h 701354"/>
                  <a:gd name="connsiteX7" fmla="*/ 1004624 w 1246541"/>
                  <a:gd name="connsiteY7" fmla="*/ 427746 h 701354"/>
                  <a:gd name="connsiteX8" fmla="*/ 917311 w 1246541"/>
                  <a:gd name="connsiteY8" fmla="*/ 535696 h 701354"/>
                  <a:gd name="connsiteX9" fmla="*/ 540104 w 1246541"/>
                  <a:gd name="connsiteY9" fmla="*/ 533136 h 701354"/>
                  <a:gd name="connsiteX10" fmla="*/ 422541 w 1246541"/>
                  <a:gd name="connsiteY10" fmla="*/ 700441 h 701354"/>
                  <a:gd name="connsiteX11" fmla="*/ 385146 w 1246541"/>
                  <a:gd name="connsiteY11" fmla="*/ 537105 h 701354"/>
                  <a:gd name="connsiteX12" fmla="*/ 0 w 1246541"/>
                  <a:gd name="connsiteY12" fmla="*/ 533930 h 701354"/>
                  <a:gd name="connsiteX13" fmla="*/ 231953 w 1246541"/>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09210 w 1244160"/>
                  <a:gd name="connsiteY3" fmla="*/ 254530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5146 w 1244160"/>
                  <a:gd name="connsiteY11" fmla="*/ 537105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09210 w 1244160"/>
                  <a:gd name="connsiteY3" fmla="*/ 254530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33022 w 1244160"/>
                  <a:gd name="connsiteY3" fmla="*/ 261674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33022 w 1244160"/>
                  <a:gd name="connsiteY3" fmla="*/ 261674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33022 w 1244160"/>
                  <a:gd name="connsiteY3" fmla="*/ 261674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33022 w 1244160"/>
                  <a:gd name="connsiteY3" fmla="*/ 261674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49691 w 1244160"/>
                  <a:gd name="connsiteY3" fmla="*/ 264055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56835 w 1244160"/>
                  <a:gd name="connsiteY3" fmla="*/ 271199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196675 h 701354"/>
                  <a:gd name="connsiteX3" fmla="*/ 1056835 w 1244160"/>
                  <a:gd name="connsiteY3" fmla="*/ 271199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23170 w 1244160"/>
                  <a:gd name="connsiteY4" fmla="*/ 31838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23170 w 1244160"/>
                  <a:gd name="connsiteY4" fmla="*/ 308858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23170 w 1244160"/>
                  <a:gd name="connsiteY4" fmla="*/ 308858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17311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97492 w 1244160"/>
                  <a:gd name="connsiteY6" fmla="*/ 533315 h 701354"/>
                  <a:gd name="connsiteX7" fmla="*/ 1004624 w 1244160"/>
                  <a:gd name="connsiteY7" fmla="*/ 427746 h 701354"/>
                  <a:gd name="connsiteX8" fmla="*/ 948267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83205 w 1244160"/>
                  <a:gd name="connsiteY6" fmla="*/ 533315 h 701354"/>
                  <a:gd name="connsiteX7" fmla="*/ 1004624 w 1244160"/>
                  <a:gd name="connsiteY7" fmla="*/ 427746 h 701354"/>
                  <a:gd name="connsiteX8" fmla="*/ 948267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83205 w 1244160"/>
                  <a:gd name="connsiteY6" fmla="*/ 533315 h 701354"/>
                  <a:gd name="connsiteX7" fmla="*/ 1011768 w 1244160"/>
                  <a:gd name="connsiteY7" fmla="*/ 418221 h 701354"/>
                  <a:gd name="connsiteX8" fmla="*/ 948267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83205 w 1244160"/>
                  <a:gd name="connsiteY6" fmla="*/ 533315 h 701354"/>
                  <a:gd name="connsiteX7" fmla="*/ 1011768 w 1244160"/>
                  <a:gd name="connsiteY7" fmla="*/ 418221 h 701354"/>
                  <a:gd name="connsiteX8" fmla="*/ 948267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1354"/>
                  <a:gd name="connsiteX1" fmla="*/ 1190891 w 1244160"/>
                  <a:gd name="connsiteY1" fmla="*/ 970 h 701354"/>
                  <a:gd name="connsiteX2" fmla="*/ 1212674 w 1244160"/>
                  <a:gd name="connsiteY2" fmla="*/ 203819 h 701354"/>
                  <a:gd name="connsiteX3" fmla="*/ 1056835 w 1244160"/>
                  <a:gd name="connsiteY3" fmla="*/ 271199 h 701354"/>
                  <a:gd name="connsiteX4" fmla="*/ 1218407 w 1244160"/>
                  <a:gd name="connsiteY4" fmla="*/ 299333 h 701354"/>
                  <a:gd name="connsiteX5" fmla="*/ 1244160 w 1244160"/>
                  <a:gd name="connsiteY5" fmla="*/ 533752 h 701354"/>
                  <a:gd name="connsiteX6" fmla="*/ 1083205 w 1244160"/>
                  <a:gd name="connsiteY6" fmla="*/ 533315 h 701354"/>
                  <a:gd name="connsiteX7" fmla="*/ 1011768 w 1244160"/>
                  <a:gd name="connsiteY7" fmla="*/ 418221 h 701354"/>
                  <a:gd name="connsiteX8" fmla="*/ 948267 w 1244160"/>
                  <a:gd name="connsiteY8" fmla="*/ 535696 h 701354"/>
                  <a:gd name="connsiteX9" fmla="*/ 540104 w 1244160"/>
                  <a:gd name="connsiteY9" fmla="*/ 533136 h 701354"/>
                  <a:gd name="connsiteX10" fmla="*/ 422541 w 1244160"/>
                  <a:gd name="connsiteY10" fmla="*/ 700441 h 701354"/>
                  <a:gd name="connsiteX11" fmla="*/ 387528 w 1244160"/>
                  <a:gd name="connsiteY11" fmla="*/ 534723 h 701354"/>
                  <a:gd name="connsiteX12" fmla="*/ 0 w 1244160"/>
                  <a:gd name="connsiteY12" fmla="*/ 533930 h 701354"/>
                  <a:gd name="connsiteX13" fmla="*/ 231953 w 1244160"/>
                  <a:gd name="connsiteY13" fmla="*/ 0 h 701354"/>
                  <a:gd name="connsiteX0" fmla="*/ 231953 w 1244160"/>
                  <a:gd name="connsiteY0" fmla="*/ 0 h 706058"/>
                  <a:gd name="connsiteX1" fmla="*/ 1190891 w 1244160"/>
                  <a:gd name="connsiteY1" fmla="*/ 970 h 706058"/>
                  <a:gd name="connsiteX2" fmla="*/ 1212674 w 1244160"/>
                  <a:gd name="connsiteY2" fmla="*/ 203819 h 706058"/>
                  <a:gd name="connsiteX3" fmla="*/ 1056835 w 1244160"/>
                  <a:gd name="connsiteY3" fmla="*/ 271199 h 706058"/>
                  <a:gd name="connsiteX4" fmla="*/ 1218407 w 1244160"/>
                  <a:gd name="connsiteY4" fmla="*/ 299333 h 706058"/>
                  <a:gd name="connsiteX5" fmla="*/ 1244160 w 1244160"/>
                  <a:gd name="connsiteY5" fmla="*/ 533752 h 706058"/>
                  <a:gd name="connsiteX6" fmla="*/ 1083205 w 1244160"/>
                  <a:gd name="connsiteY6" fmla="*/ 533315 h 706058"/>
                  <a:gd name="connsiteX7" fmla="*/ 1011768 w 1244160"/>
                  <a:gd name="connsiteY7" fmla="*/ 418221 h 706058"/>
                  <a:gd name="connsiteX8" fmla="*/ 948267 w 1244160"/>
                  <a:gd name="connsiteY8" fmla="*/ 535696 h 706058"/>
                  <a:gd name="connsiteX9" fmla="*/ 540104 w 1244160"/>
                  <a:gd name="connsiteY9" fmla="*/ 533136 h 706058"/>
                  <a:gd name="connsiteX10" fmla="*/ 429684 w 1244160"/>
                  <a:gd name="connsiteY10" fmla="*/ 705203 h 706058"/>
                  <a:gd name="connsiteX11" fmla="*/ 387528 w 1244160"/>
                  <a:gd name="connsiteY11" fmla="*/ 534723 h 706058"/>
                  <a:gd name="connsiteX12" fmla="*/ 0 w 1244160"/>
                  <a:gd name="connsiteY12" fmla="*/ 533930 h 706058"/>
                  <a:gd name="connsiteX13" fmla="*/ 231953 w 1244160"/>
                  <a:gd name="connsiteY13" fmla="*/ 0 h 706058"/>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87528 w 1244160"/>
                  <a:gd name="connsiteY11" fmla="*/ 534723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87528 w 1244160"/>
                  <a:gd name="connsiteY11" fmla="*/ 534723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89909 w 1244160"/>
                  <a:gd name="connsiteY11" fmla="*/ 532342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94672 w 1244160"/>
                  <a:gd name="connsiteY11" fmla="*/ 532342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94672 w 1244160"/>
                  <a:gd name="connsiteY11" fmla="*/ 532342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85147 w 1244160"/>
                  <a:gd name="connsiteY11" fmla="*/ 534723 h 705250"/>
                  <a:gd name="connsiteX12" fmla="*/ 0 w 1244160"/>
                  <a:gd name="connsiteY12" fmla="*/ 533930 h 705250"/>
                  <a:gd name="connsiteX13" fmla="*/ 231953 w 1244160"/>
                  <a:gd name="connsiteY13" fmla="*/ 0 h 705250"/>
                  <a:gd name="connsiteX0" fmla="*/ 231953 w 1244160"/>
                  <a:gd name="connsiteY0" fmla="*/ 0 h 705250"/>
                  <a:gd name="connsiteX1" fmla="*/ 1190891 w 1244160"/>
                  <a:gd name="connsiteY1" fmla="*/ 970 h 705250"/>
                  <a:gd name="connsiteX2" fmla="*/ 1212674 w 1244160"/>
                  <a:gd name="connsiteY2" fmla="*/ 203819 h 705250"/>
                  <a:gd name="connsiteX3" fmla="*/ 1056835 w 1244160"/>
                  <a:gd name="connsiteY3" fmla="*/ 271199 h 705250"/>
                  <a:gd name="connsiteX4" fmla="*/ 1218407 w 1244160"/>
                  <a:gd name="connsiteY4" fmla="*/ 299333 h 705250"/>
                  <a:gd name="connsiteX5" fmla="*/ 1244160 w 1244160"/>
                  <a:gd name="connsiteY5" fmla="*/ 533752 h 705250"/>
                  <a:gd name="connsiteX6" fmla="*/ 1083205 w 1244160"/>
                  <a:gd name="connsiteY6" fmla="*/ 533315 h 705250"/>
                  <a:gd name="connsiteX7" fmla="*/ 1011768 w 1244160"/>
                  <a:gd name="connsiteY7" fmla="*/ 418221 h 705250"/>
                  <a:gd name="connsiteX8" fmla="*/ 948267 w 1244160"/>
                  <a:gd name="connsiteY8" fmla="*/ 535696 h 705250"/>
                  <a:gd name="connsiteX9" fmla="*/ 540104 w 1244160"/>
                  <a:gd name="connsiteY9" fmla="*/ 533136 h 705250"/>
                  <a:gd name="connsiteX10" fmla="*/ 429684 w 1244160"/>
                  <a:gd name="connsiteY10" fmla="*/ 705203 h 705250"/>
                  <a:gd name="connsiteX11" fmla="*/ 385147 w 1244160"/>
                  <a:gd name="connsiteY11" fmla="*/ 534723 h 705250"/>
                  <a:gd name="connsiteX12" fmla="*/ 0 w 1244160"/>
                  <a:gd name="connsiteY12" fmla="*/ 533930 h 705250"/>
                  <a:gd name="connsiteX13" fmla="*/ 231953 w 1244160"/>
                  <a:gd name="connsiteY13" fmla="*/ 0 h 705250"/>
                  <a:gd name="connsiteX0" fmla="*/ 231953 w 1244160"/>
                  <a:gd name="connsiteY0" fmla="*/ 0 h 705287"/>
                  <a:gd name="connsiteX1" fmla="*/ 1190891 w 1244160"/>
                  <a:gd name="connsiteY1" fmla="*/ 970 h 705287"/>
                  <a:gd name="connsiteX2" fmla="*/ 1212674 w 1244160"/>
                  <a:gd name="connsiteY2" fmla="*/ 203819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5147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0891 w 1244160"/>
                  <a:gd name="connsiteY1" fmla="*/ 970 h 705287"/>
                  <a:gd name="connsiteX2" fmla="*/ 1212674 w 1244160"/>
                  <a:gd name="connsiteY2" fmla="*/ 203819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0891 w 1244160"/>
                  <a:gd name="connsiteY1" fmla="*/ 970 h 705287"/>
                  <a:gd name="connsiteX2" fmla="*/ 1212674 w 1244160"/>
                  <a:gd name="connsiteY2" fmla="*/ 203819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0891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0891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5696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18221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31953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31953 w 1244160"/>
                  <a:gd name="connsiteY13" fmla="*/ 0 h 705287"/>
                  <a:gd name="connsiteX0" fmla="*/ 298628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33930 h 705287"/>
                  <a:gd name="connsiteX13" fmla="*/ 298628 w 1244160"/>
                  <a:gd name="connsiteY13" fmla="*/ 0 h 705287"/>
                  <a:gd name="connsiteX0" fmla="*/ 298628 w 1244160"/>
                  <a:gd name="connsiteY0" fmla="*/ 0 h 705287"/>
                  <a:gd name="connsiteX1" fmla="*/ 1193272 w 1244160"/>
                  <a:gd name="connsiteY1" fmla="*/ 970 h 705287"/>
                  <a:gd name="connsiteX2" fmla="*/ 1212674 w 1244160"/>
                  <a:gd name="connsiteY2" fmla="*/ 206201 h 705287"/>
                  <a:gd name="connsiteX3" fmla="*/ 1056835 w 1244160"/>
                  <a:gd name="connsiteY3" fmla="*/ 271199 h 705287"/>
                  <a:gd name="connsiteX4" fmla="*/ 1218407 w 1244160"/>
                  <a:gd name="connsiteY4" fmla="*/ 299333 h 705287"/>
                  <a:gd name="connsiteX5" fmla="*/ 1244160 w 1244160"/>
                  <a:gd name="connsiteY5" fmla="*/ 533752 h 705287"/>
                  <a:gd name="connsiteX6" fmla="*/ 1083205 w 1244160"/>
                  <a:gd name="connsiteY6" fmla="*/ 533315 h 705287"/>
                  <a:gd name="connsiteX7" fmla="*/ 1011768 w 1244160"/>
                  <a:gd name="connsiteY7" fmla="*/ 420602 h 705287"/>
                  <a:gd name="connsiteX8" fmla="*/ 948267 w 1244160"/>
                  <a:gd name="connsiteY8" fmla="*/ 533315 h 705287"/>
                  <a:gd name="connsiteX9" fmla="*/ 540104 w 1244160"/>
                  <a:gd name="connsiteY9" fmla="*/ 533136 h 705287"/>
                  <a:gd name="connsiteX10" fmla="*/ 429684 w 1244160"/>
                  <a:gd name="connsiteY10" fmla="*/ 705203 h 705287"/>
                  <a:gd name="connsiteX11" fmla="*/ 382765 w 1244160"/>
                  <a:gd name="connsiteY11" fmla="*/ 534723 h 705287"/>
                  <a:gd name="connsiteX12" fmla="*/ 0 w 1244160"/>
                  <a:gd name="connsiteY12" fmla="*/ 529836 h 705287"/>
                  <a:gd name="connsiteX13" fmla="*/ 298628 w 1244160"/>
                  <a:gd name="connsiteY13" fmla="*/ 0 h 705287"/>
                  <a:gd name="connsiteX0" fmla="*/ 298628 w 1285435"/>
                  <a:gd name="connsiteY0" fmla="*/ 0 h 705287"/>
                  <a:gd name="connsiteX1" fmla="*/ 1193272 w 1285435"/>
                  <a:gd name="connsiteY1" fmla="*/ 970 h 705287"/>
                  <a:gd name="connsiteX2" fmla="*/ 1212674 w 1285435"/>
                  <a:gd name="connsiteY2" fmla="*/ 206201 h 705287"/>
                  <a:gd name="connsiteX3" fmla="*/ 1056835 w 1285435"/>
                  <a:gd name="connsiteY3" fmla="*/ 271199 h 705287"/>
                  <a:gd name="connsiteX4" fmla="*/ 1218407 w 1285435"/>
                  <a:gd name="connsiteY4" fmla="*/ 299333 h 705287"/>
                  <a:gd name="connsiteX5" fmla="*/ 1285435 w 1285435"/>
                  <a:gd name="connsiteY5" fmla="*/ 533752 h 705287"/>
                  <a:gd name="connsiteX6" fmla="*/ 1083205 w 1285435"/>
                  <a:gd name="connsiteY6" fmla="*/ 533315 h 705287"/>
                  <a:gd name="connsiteX7" fmla="*/ 1011768 w 1285435"/>
                  <a:gd name="connsiteY7" fmla="*/ 420602 h 705287"/>
                  <a:gd name="connsiteX8" fmla="*/ 948267 w 1285435"/>
                  <a:gd name="connsiteY8" fmla="*/ 533315 h 705287"/>
                  <a:gd name="connsiteX9" fmla="*/ 540104 w 1285435"/>
                  <a:gd name="connsiteY9" fmla="*/ 533136 h 705287"/>
                  <a:gd name="connsiteX10" fmla="*/ 429684 w 1285435"/>
                  <a:gd name="connsiteY10" fmla="*/ 705203 h 705287"/>
                  <a:gd name="connsiteX11" fmla="*/ 382765 w 1285435"/>
                  <a:gd name="connsiteY11" fmla="*/ 534723 h 705287"/>
                  <a:gd name="connsiteX12" fmla="*/ 0 w 1285435"/>
                  <a:gd name="connsiteY12" fmla="*/ 529836 h 705287"/>
                  <a:gd name="connsiteX13" fmla="*/ 298628 w 1285435"/>
                  <a:gd name="connsiteY13" fmla="*/ 0 h 705287"/>
                  <a:gd name="connsiteX0" fmla="*/ 298628 w 1285435"/>
                  <a:gd name="connsiteY0" fmla="*/ 0 h 705287"/>
                  <a:gd name="connsiteX1" fmla="*/ 1193272 w 1285435"/>
                  <a:gd name="connsiteY1" fmla="*/ 970 h 705287"/>
                  <a:gd name="connsiteX2" fmla="*/ 1212674 w 1285435"/>
                  <a:gd name="connsiteY2" fmla="*/ 206201 h 705287"/>
                  <a:gd name="connsiteX3" fmla="*/ 1056835 w 1285435"/>
                  <a:gd name="connsiteY3" fmla="*/ 271199 h 705287"/>
                  <a:gd name="connsiteX4" fmla="*/ 1285082 w 1285435"/>
                  <a:gd name="connsiteY4" fmla="*/ 303427 h 705287"/>
                  <a:gd name="connsiteX5" fmla="*/ 1285435 w 1285435"/>
                  <a:gd name="connsiteY5" fmla="*/ 533752 h 705287"/>
                  <a:gd name="connsiteX6" fmla="*/ 1083205 w 1285435"/>
                  <a:gd name="connsiteY6" fmla="*/ 533315 h 705287"/>
                  <a:gd name="connsiteX7" fmla="*/ 1011768 w 1285435"/>
                  <a:gd name="connsiteY7" fmla="*/ 420602 h 705287"/>
                  <a:gd name="connsiteX8" fmla="*/ 948267 w 1285435"/>
                  <a:gd name="connsiteY8" fmla="*/ 533315 h 705287"/>
                  <a:gd name="connsiteX9" fmla="*/ 540104 w 1285435"/>
                  <a:gd name="connsiteY9" fmla="*/ 533136 h 705287"/>
                  <a:gd name="connsiteX10" fmla="*/ 429684 w 1285435"/>
                  <a:gd name="connsiteY10" fmla="*/ 705203 h 705287"/>
                  <a:gd name="connsiteX11" fmla="*/ 382765 w 1285435"/>
                  <a:gd name="connsiteY11" fmla="*/ 534723 h 705287"/>
                  <a:gd name="connsiteX12" fmla="*/ 0 w 1285435"/>
                  <a:gd name="connsiteY12" fmla="*/ 529836 h 705287"/>
                  <a:gd name="connsiteX13" fmla="*/ 298628 w 1285435"/>
                  <a:gd name="connsiteY13" fmla="*/ 0 h 705287"/>
                  <a:gd name="connsiteX0" fmla="*/ 298628 w 1285435"/>
                  <a:gd name="connsiteY0" fmla="*/ 0 h 705287"/>
                  <a:gd name="connsiteX1" fmla="*/ 1193272 w 1285435"/>
                  <a:gd name="connsiteY1" fmla="*/ 970 h 705287"/>
                  <a:gd name="connsiteX2" fmla="*/ 1282524 w 1285435"/>
                  <a:gd name="connsiteY2" fmla="*/ 198013 h 705287"/>
                  <a:gd name="connsiteX3" fmla="*/ 1056835 w 1285435"/>
                  <a:gd name="connsiteY3" fmla="*/ 271199 h 705287"/>
                  <a:gd name="connsiteX4" fmla="*/ 1285082 w 1285435"/>
                  <a:gd name="connsiteY4" fmla="*/ 303427 h 705287"/>
                  <a:gd name="connsiteX5" fmla="*/ 1285435 w 1285435"/>
                  <a:gd name="connsiteY5" fmla="*/ 533752 h 705287"/>
                  <a:gd name="connsiteX6" fmla="*/ 1083205 w 1285435"/>
                  <a:gd name="connsiteY6" fmla="*/ 533315 h 705287"/>
                  <a:gd name="connsiteX7" fmla="*/ 1011768 w 1285435"/>
                  <a:gd name="connsiteY7" fmla="*/ 420602 h 705287"/>
                  <a:gd name="connsiteX8" fmla="*/ 948267 w 1285435"/>
                  <a:gd name="connsiteY8" fmla="*/ 533315 h 705287"/>
                  <a:gd name="connsiteX9" fmla="*/ 540104 w 1285435"/>
                  <a:gd name="connsiteY9" fmla="*/ 533136 h 705287"/>
                  <a:gd name="connsiteX10" fmla="*/ 429684 w 1285435"/>
                  <a:gd name="connsiteY10" fmla="*/ 705203 h 705287"/>
                  <a:gd name="connsiteX11" fmla="*/ 382765 w 1285435"/>
                  <a:gd name="connsiteY11" fmla="*/ 534723 h 705287"/>
                  <a:gd name="connsiteX12" fmla="*/ 0 w 1285435"/>
                  <a:gd name="connsiteY12" fmla="*/ 529836 h 705287"/>
                  <a:gd name="connsiteX13" fmla="*/ 298628 w 1285435"/>
                  <a:gd name="connsiteY13" fmla="*/ 0 h 705287"/>
                  <a:gd name="connsiteX0" fmla="*/ 298628 w 1288522"/>
                  <a:gd name="connsiteY0" fmla="*/ 0 h 705287"/>
                  <a:gd name="connsiteX1" fmla="*/ 1288522 w 1288522"/>
                  <a:gd name="connsiteY1" fmla="*/ 970 h 705287"/>
                  <a:gd name="connsiteX2" fmla="*/ 1282524 w 1288522"/>
                  <a:gd name="connsiteY2" fmla="*/ 198013 h 705287"/>
                  <a:gd name="connsiteX3" fmla="*/ 1056835 w 1288522"/>
                  <a:gd name="connsiteY3" fmla="*/ 271199 h 705287"/>
                  <a:gd name="connsiteX4" fmla="*/ 1285082 w 1288522"/>
                  <a:gd name="connsiteY4" fmla="*/ 303427 h 705287"/>
                  <a:gd name="connsiteX5" fmla="*/ 1285435 w 1288522"/>
                  <a:gd name="connsiteY5" fmla="*/ 533752 h 705287"/>
                  <a:gd name="connsiteX6" fmla="*/ 1083205 w 1288522"/>
                  <a:gd name="connsiteY6" fmla="*/ 533315 h 705287"/>
                  <a:gd name="connsiteX7" fmla="*/ 1011768 w 1288522"/>
                  <a:gd name="connsiteY7" fmla="*/ 420602 h 705287"/>
                  <a:gd name="connsiteX8" fmla="*/ 948267 w 1288522"/>
                  <a:gd name="connsiteY8" fmla="*/ 533315 h 705287"/>
                  <a:gd name="connsiteX9" fmla="*/ 540104 w 1288522"/>
                  <a:gd name="connsiteY9" fmla="*/ 533136 h 705287"/>
                  <a:gd name="connsiteX10" fmla="*/ 429684 w 1288522"/>
                  <a:gd name="connsiteY10" fmla="*/ 705203 h 705287"/>
                  <a:gd name="connsiteX11" fmla="*/ 382765 w 1288522"/>
                  <a:gd name="connsiteY11" fmla="*/ 534723 h 705287"/>
                  <a:gd name="connsiteX12" fmla="*/ 0 w 1288522"/>
                  <a:gd name="connsiteY12" fmla="*/ 529836 h 705287"/>
                  <a:gd name="connsiteX13" fmla="*/ 298628 w 1288522"/>
                  <a:gd name="connsiteY13" fmla="*/ 0 h 705287"/>
                  <a:gd name="connsiteX0" fmla="*/ 298628 w 1288522"/>
                  <a:gd name="connsiteY0" fmla="*/ 0 h 705287"/>
                  <a:gd name="connsiteX1" fmla="*/ 1288522 w 1288522"/>
                  <a:gd name="connsiteY1" fmla="*/ 970 h 705287"/>
                  <a:gd name="connsiteX2" fmla="*/ 1282524 w 1288522"/>
                  <a:gd name="connsiteY2" fmla="*/ 198013 h 705287"/>
                  <a:gd name="connsiteX3" fmla="*/ 1161610 w 1288522"/>
                  <a:gd name="connsiteY3" fmla="*/ 263010 h 705287"/>
                  <a:gd name="connsiteX4" fmla="*/ 1285082 w 1288522"/>
                  <a:gd name="connsiteY4" fmla="*/ 303427 h 705287"/>
                  <a:gd name="connsiteX5" fmla="*/ 1285435 w 1288522"/>
                  <a:gd name="connsiteY5" fmla="*/ 533752 h 705287"/>
                  <a:gd name="connsiteX6" fmla="*/ 1083205 w 1288522"/>
                  <a:gd name="connsiteY6" fmla="*/ 533315 h 705287"/>
                  <a:gd name="connsiteX7" fmla="*/ 1011768 w 1288522"/>
                  <a:gd name="connsiteY7" fmla="*/ 420602 h 705287"/>
                  <a:gd name="connsiteX8" fmla="*/ 948267 w 1288522"/>
                  <a:gd name="connsiteY8" fmla="*/ 533315 h 705287"/>
                  <a:gd name="connsiteX9" fmla="*/ 540104 w 1288522"/>
                  <a:gd name="connsiteY9" fmla="*/ 533136 h 705287"/>
                  <a:gd name="connsiteX10" fmla="*/ 429684 w 1288522"/>
                  <a:gd name="connsiteY10" fmla="*/ 705203 h 705287"/>
                  <a:gd name="connsiteX11" fmla="*/ 382765 w 1288522"/>
                  <a:gd name="connsiteY11" fmla="*/ 534723 h 705287"/>
                  <a:gd name="connsiteX12" fmla="*/ 0 w 1288522"/>
                  <a:gd name="connsiteY12" fmla="*/ 529836 h 705287"/>
                  <a:gd name="connsiteX13" fmla="*/ 298628 w 1288522"/>
                  <a:gd name="connsiteY13" fmla="*/ 0 h 705287"/>
                  <a:gd name="connsiteX0" fmla="*/ 298628 w 1288522"/>
                  <a:gd name="connsiteY0" fmla="*/ 0 h 705287"/>
                  <a:gd name="connsiteX1" fmla="*/ 1288522 w 1288522"/>
                  <a:gd name="connsiteY1" fmla="*/ 970 h 705287"/>
                  <a:gd name="connsiteX2" fmla="*/ 1282524 w 1288522"/>
                  <a:gd name="connsiteY2" fmla="*/ 198013 h 705287"/>
                  <a:gd name="connsiteX3" fmla="*/ 1161610 w 1288522"/>
                  <a:gd name="connsiteY3" fmla="*/ 263010 h 705287"/>
                  <a:gd name="connsiteX4" fmla="*/ 1285082 w 1288522"/>
                  <a:gd name="connsiteY4" fmla="*/ 303427 h 705287"/>
                  <a:gd name="connsiteX5" fmla="*/ 1285435 w 1288522"/>
                  <a:gd name="connsiteY5" fmla="*/ 533752 h 705287"/>
                  <a:gd name="connsiteX6" fmla="*/ 1083205 w 1288522"/>
                  <a:gd name="connsiteY6" fmla="*/ 533315 h 705287"/>
                  <a:gd name="connsiteX7" fmla="*/ 1011768 w 1288522"/>
                  <a:gd name="connsiteY7" fmla="*/ 420602 h 705287"/>
                  <a:gd name="connsiteX8" fmla="*/ 948267 w 1288522"/>
                  <a:gd name="connsiteY8" fmla="*/ 533315 h 705287"/>
                  <a:gd name="connsiteX9" fmla="*/ 540104 w 1288522"/>
                  <a:gd name="connsiteY9" fmla="*/ 533136 h 705287"/>
                  <a:gd name="connsiteX10" fmla="*/ 429684 w 1288522"/>
                  <a:gd name="connsiteY10" fmla="*/ 705203 h 705287"/>
                  <a:gd name="connsiteX11" fmla="*/ 382765 w 1288522"/>
                  <a:gd name="connsiteY11" fmla="*/ 534723 h 705287"/>
                  <a:gd name="connsiteX12" fmla="*/ 0 w 1288522"/>
                  <a:gd name="connsiteY12" fmla="*/ 529836 h 705287"/>
                  <a:gd name="connsiteX13" fmla="*/ 298628 w 1288522"/>
                  <a:gd name="connsiteY13" fmla="*/ 0 h 705287"/>
                  <a:gd name="connsiteX0" fmla="*/ 298628 w 1381391"/>
                  <a:gd name="connsiteY0" fmla="*/ 0 h 705287"/>
                  <a:gd name="connsiteX1" fmla="*/ 1381391 w 1381391"/>
                  <a:gd name="connsiteY1" fmla="*/ 970 h 705287"/>
                  <a:gd name="connsiteX2" fmla="*/ 1282524 w 1381391"/>
                  <a:gd name="connsiteY2" fmla="*/ 198013 h 705287"/>
                  <a:gd name="connsiteX3" fmla="*/ 1161610 w 1381391"/>
                  <a:gd name="connsiteY3" fmla="*/ 263010 h 705287"/>
                  <a:gd name="connsiteX4" fmla="*/ 1285082 w 1381391"/>
                  <a:gd name="connsiteY4" fmla="*/ 303427 h 705287"/>
                  <a:gd name="connsiteX5" fmla="*/ 1285435 w 1381391"/>
                  <a:gd name="connsiteY5" fmla="*/ 533752 h 705287"/>
                  <a:gd name="connsiteX6" fmla="*/ 1083205 w 1381391"/>
                  <a:gd name="connsiteY6" fmla="*/ 533315 h 705287"/>
                  <a:gd name="connsiteX7" fmla="*/ 1011768 w 1381391"/>
                  <a:gd name="connsiteY7" fmla="*/ 420602 h 705287"/>
                  <a:gd name="connsiteX8" fmla="*/ 948267 w 1381391"/>
                  <a:gd name="connsiteY8" fmla="*/ 533315 h 705287"/>
                  <a:gd name="connsiteX9" fmla="*/ 540104 w 1381391"/>
                  <a:gd name="connsiteY9" fmla="*/ 533136 h 705287"/>
                  <a:gd name="connsiteX10" fmla="*/ 429684 w 1381391"/>
                  <a:gd name="connsiteY10" fmla="*/ 705203 h 705287"/>
                  <a:gd name="connsiteX11" fmla="*/ 382765 w 1381391"/>
                  <a:gd name="connsiteY11" fmla="*/ 534723 h 705287"/>
                  <a:gd name="connsiteX12" fmla="*/ 0 w 1381391"/>
                  <a:gd name="connsiteY12" fmla="*/ 529836 h 705287"/>
                  <a:gd name="connsiteX13" fmla="*/ 298628 w 1381391"/>
                  <a:gd name="connsiteY13" fmla="*/ 0 h 705287"/>
                  <a:gd name="connsiteX0" fmla="*/ 298628 w 1389680"/>
                  <a:gd name="connsiteY0" fmla="*/ 0 h 705287"/>
                  <a:gd name="connsiteX1" fmla="*/ 1381391 w 1389680"/>
                  <a:gd name="connsiteY1" fmla="*/ 970 h 705287"/>
                  <a:gd name="connsiteX2" fmla="*/ 1389680 w 1389680"/>
                  <a:gd name="connsiteY2" fmla="*/ 194943 h 705287"/>
                  <a:gd name="connsiteX3" fmla="*/ 1161610 w 1389680"/>
                  <a:gd name="connsiteY3" fmla="*/ 263010 h 705287"/>
                  <a:gd name="connsiteX4" fmla="*/ 1285082 w 1389680"/>
                  <a:gd name="connsiteY4" fmla="*/ 303427 h 705287"/>
                  <a:gd name="connsiteX5" fmla="*/ 1285435 w 1389680"/>
                  <a:gd name="connsiteY5" fmla="*/ 533752 h 705287"/>
                  <a:gd name="connsiteX6" fmla="*/ 1083205 w 1389680"/>
                  <a:gd name="connsiteY6" fmla="*/ 533315 h 705287"/>
                  <a:gd name="connsiteX7" fmla="*/ 1011768 w 1389680"/>
                  <a:gd name="connsiteY7" fmla="*/ 420602 h 705287"/>
                  <a:gd name="connsiteX8" fmla="*/ 948267 w 1389680"/>
                  <a:gd name="connsiteY8" fmla="*/ 533315 h 705287"/>
                  <a:gd name="connsiteX9" fmla="*/ 540104 w 1389680"/>
                  <a:gd name="connsiteY9" fmla="*/ 533136 h 705287"/>
                  <a:gd name="connsiteX10" fmla="*/ 429684 w 1389680"/>
                  <a:gd name="connsiteY10" fmla="*/ 705203 h 705287"/>
                  <a:gd name="connsiteX11" fmla="*/ 382765 w 1389680"/>
                  <a:gd name="connsiteY11" fmla="*/ 534723 h 705287"/>
                  <a:gd name="connsiteX12" fmla="*/ 0 w 1389680"/>
                  <a:gd name="connsiteY12" fmla="*/ 529836 h 705287"/>
                  <a:gd name="connsiteX13" fmla="*/ 298628 w 1389680"/>
                  <a:gd name="connsiteY13" fmla="*/ 0 h 705287"/>
                  <a:gd name="connsiteX0" fmla="*/ 298628 w 1394620"/>
                  <a:gd name="connsiteY0" fmla="*/ 0 h 705287"/>
                  <a:gd name="connsiteX1" fmla="*/ 1381391 w 1394620"/>
                  <a:gd name="connsiteY1" fmla="*/ 970 h 705287"/>
                  <a:gd name="connsiteX2" fmla="*/ 1389680 w 1394620"/>
                  <a:gd name="connsiteY2" fmla="*/ 194943 h 705287"/>
                  <a:gd name="connsiteX3" fmla="*/ 1161610 w 1394620"/>
                  <a:gd name="connsiteY3" fmla="*/ 263010 h 705287"/>
                  <a:gd name="connsiteX4" fmla="*/ 1394620 w 1394620"/>
                  <a:gd name="connsiteY4" fmla="*/ 306497 h 705287"/>
                  <a:gd name="connsiteX5" fmla="*/ 1285435 w 1394620"/>
                  <a:gd name="connsiteY5" fmla="*/ 533752 h 705287"/>
                  <a:gd name="connsiteX6" fmla="*/ 1083205 w 1394620"/>
                  <a:gd name="connsiteY6" fmla="*/ 533315 h 705287"/>
                  <a:gd name="connsiteX7" fmla="*/ 1011768 w 1394620"/>
                  <a:gd name="connsiteY7" fmla="*/ 420602 h 705287"/>
                  <a:gd name="connsiteX8" fmla="*/ 948267 w 1394620"/>
                  <a:gd name="connsiteY8" fmla="*/ 533315 h 705287"/>
                  <a:gd name="connsiteX9" fmla="*/ 540104 w 1394620"/>
                  <a:gd name="connsiteY9" fmla="*/ 533136 h 705287"/>
                  <a:gd name="connsiteX10" fmla="*/ 429684 w 1394620"/>
                  <a:gd name="connsiteY10" fmla="*/ 705203 h 705287"/>
                  <a:gd name="connsiteX11" fmla="*/ 382765 w 1394620"/>
                  <a:gd name="connsiteY11" fmla="*/ 534723 h 705287"/>
                  <a:gd name="connsiteX12" fmla="*/ 0 w 1394620"/>
                  <a:gd name="connsiteY12" fmla="*/ 529836 h 705287"/>
                  <a:gd name="connsiteX13" fmla="*/ 298628 w 1394620"/>
                  <a:gd name="connsiteY13" fmla="*/ 0 h 705287"/>
                  <a:gd name="connsiteX0" fmla="*/ 298628 w 1394620"/>
                  <a:gd name="connsiteY0" fmla="*/ 0 h 705287"/>
                  <a:gd name="connsiteX1" fmla="*/ 1381391 w 1394620"/>
                  <a:gd name="connsiteY1" fmla="*/ 970 h 705287"/>
                  <a:gd name="connsiteX2" fmla="*/ 1389680 w 1394620"/>
                  <a:gd name="connsiteY2" fmla="*/ 194943 h 705287"/>
                  <a:gd name="connsiteX3" fmla="*/ 1242573 w 1394620"/>
                  <a:gd name="connsiteY3" fmla="*/ 266081 h 705287"/>
                  <a:gd name="connsiteX4" fmla="*/ 1394620 w 1394620"/>
                  <a:gd name="connsiteY4" fmla="*/ 306497 h 705287"/>
                  <a:gd name="connsiteX5" fmla="*/ 1285435 w 1394620"/>
                  <a:gd name="connsiteY5" fmla="*/ 533752 h 705287"/>
                  <a:gd name="connsiteX6" fmla="*/ 1083205 w 1394620"/>
                  <a:gd name="connsiteY6" fmla="*/ 533315 h 705287"/>
                  <a:gd name="connsiteX7" fmla="*/ 1011768 w 1394620"/>
                  <a:gd name="connsiteY7" fmla="*/ 420602 h 705287"/>
                  <a:gd name="connsiteX8" fmla="*/ 948267 w 1394620"/>
                  <a:gd name="connsiteY8" fmla="*/ 533315 h 705287"/>
                  <a:gd name="connsiteX9" fmla="*/ 540104 w 1394620"/>
                  <a:gd name="connsiteY9" fmla="*/ 533136 h 705287"/>
                  <a:gd name="connsiteX10" fmla="*/ 429684 w 1394620"/>
                  <a:gd name="connsiteY10" fmla="*/ 705203 h 705287"/>
                  <a:gd name="connsiteX11" fmla="*/ 382765 w 1394620"/>
                  <a:gd name="connsiteY11" fmla="*/ 534723 h 705287"/>
                  <a:gd name="connsiteX12" fmla="*/ 0 w 1394620"/>
                  <a:gd name="connsiteY12" fmla="*/ 529836 h 705287"/>
                  <a:gd name="connsiteX13" fmla="*/ 298628 w 1394620"/>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083205 w 1406879"/>
                  <a:gd name="connsiteY6" fmla="*/ 533315 h 705287"/>
                  <a:gd name="connsiteX7" fmla="*/ 1011768 w 1406879"/>
                  <a:gd name="connsiteY7" fmla="*/ 420602 h 705287"/>
                  <a:gd name="connsiteX8" fmla="*/ 948267 w 1406879"/>
                  <a:gd name="connsiteY8" fmla="*/ 533315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083205 w 1406879"/>
                  <a:gd name="connsiteY6" fmla="*/ 533315 h 705287"/>
                  <a:gd name="connsiteX7" fmla="*/ 1011768 w 1406879"/>
                  <a:gd name="connsiteY7" fmla="*/ 420602 h 705287"/>
                  <a:gd name="connsiteX8" fmla="*/ 948267 w 1406879"/>
                  <a:gd name="connsiteY8" fmla="*/ 533315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083205 w 1406879"/>
                  <a:gd name="connsiteY6" fmla="*/ 533315 h 705287"/>
                  <a:gd name="connsiteX7" fmla="*/ 1011768 w 1406879"/>
                  <a:gd name="connsiteY7" fmla="*/ 420602 h 705287"/>
                  <a:gd name="connsiteX8" fmla="*/ 948267 w 1406879"/>
                  <a:gd name="connsiteY8" fmla="*/ 533315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083205 w 1406879"/>
                  <a:gd name="connsiteY6" fmla="*/ 533315 h 705287"/>
                  <a:gd name="connsiteX7" fmla="*/ 1011768 w 1406879"/>
                  <a:gd name="connsiteY7" fmla="*/ 420602 h 705287"/>
                  <a:gd name="connsiteX8" fmla="*/ 948267 w 1406879"/>
                  <a:gd name="connsiteY8" fmla="*/ 533315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1305 w 1406879"/>
                  <a:gd name="connsiteY6" fmla="*/ 533315 h 705287"/>
                  <a:gd name="connsiteX7" fmla="*/ 1011768 w 1406879"/>
                  <a:gd name="connsiteY7" fmla="*/ 420602 h 705287"/>
                  <a:gd name="connsiteX8" fmla="*/ 948267 w 1406879"/>
                  <a:gd name="connsiteY8" fmla="*/ 533315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1305 w 1406879"/>
                  <a:gd name="connsiteY6" fmla="*/ 533315 h 705287"/>
                  <a:gd name="connsiteX7" fmla="*/ 1011768 w 1406879"/>
                  <a:gd name="connsiteY7" fmla="*/ 420602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1305 w 1406879"/>
                  <a:gd name="connsiteY6" fmla="*/ 533315 h 705287"/>
                  <a:gd name="connsiteX7" fmla="*/ 1052249 w 1406879"/>
                  <a:gd name="connsiteY7" fmla="*/ 420602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1305 w 1406879"/>
                  <a:gd name="connsiteY6" fmla="*/ 533315 h 705287"/>
                  <a:gd name="connsiteX7" fmla="*/ 1049868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64167 w 1406879"/>
                  <a:gd name="connsiteY6" fmla="*/ 536386 h 705287"/>
                  <a:gd name="connsiteX7" fmla="*/ 1049868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49868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42573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54479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54479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54479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87"/>
                  <a:gd name="connsiteX1" fmla="*/ 1381391 w 1406879"/>
                  <a:gd name="connsiteY1" fmla="*/ 970 h 705287"/>
                  <a:gd name="connsiteX2" fmla="*/ 1389680 w 1406879"/>
                  <a:gd name="connsiteY2" fmla="*/ 194943 h 705287"/>
                  <a:gd name="connsiteX3" fmla="*/ 1254479 w 1406879"/>
                  <a:gd name="connsiteY3" fmla="*/ 266081 h 705287"/>
                  <a:gd name="connsiteX4" fmla="*/ 1394620 w 1406879"/>
                  <a:gd name="connsiteY4" fmla="*/ 306497 h 705287"/>
                  <a:gd name="connsiteX5" fmla="*/ 1406879 w 1406879"/>
                  <a:gd name="connsiteY5" fmla="*/ 536823 h 705287"/>
                  <a:gd name="connsiteX6" fmla="*/ 1123686 w 1406879"/>
                  <a:gd name="connsiteY6" fmla="*/ 536386 h 705287"/>
                  <a:gd name="connsiteX7" fmla="*/ 1064156 w 1406879"/>
                  <a:gd name="connsiteY7" fmla="*/ 417531 h 705287"/>
                  <a:gd name="connsiteX8" fmla="*/ 998273 w 1406879"/>
                  <a:gd name="connsiteY8" fmla="*/ 536386 h 705287"/>
                  <a:gd name="connsiteX9" fmla="*/ 540104 w 1406879"/>
                  <a:gd name="connsiteY9" fmla="*/ 533136 h 705287"/>
                  <a:gd name="connsiteX10" fmla="*/ 429684 w 1406879"/>
                  <a:gd name="connsiteY10" fmla="*/ 705203 h 705287"/>
                  <a:gd name="connsiteX11" fmla="*/ 382765 w 1406879"/>
                  <a:gd name="connsiteY11" fmla="*/ 534723 h 705287"/>
                  <a:gd name="connsiteX12" fmla="*/ 0 w 1406879"/>
                  <a:gd name="connsiteY12" fmla="*/ 529836 h 705287"/>
                  <a:gd name="connsiteX13" fmla="*/ 298628 w 1406879"/>
                  <a:gd name="connsiteY13" fmla="*/ 0 h 705287"/>
                  <a:gd name="connsiteX0" fmla="*/ 298628 w 1406879"/>
                  <a:gd name="connsiteY0" fmla="*/ 0 h 705203"/>
                  <a:gd name="connsiteX1" fmla="*/ 1381391 w 1406879"/>
                  <a:gd name="connsiteY1" fmla="*/ 970 h 705203"/>
                  <a:gd name="connsiteX2" fmla="*/ 1389680 w 1406879"/>
                  <a:gd name="connsiteY2" fmla="*/ 194943 h 705203"/>
                  <a:gd name="connsiteX3" fmla="*/ 1254479 w 1406879"/>
                  <a:gd name="connsiteY3" fmla="*/ 266081 h 705203"/>
                  <a:gd name="connsiteX4" fmla="*/ 1394620 w 1406879"/>
                  <a:gd name="connsiteY4" fmla="*/ 306497 h 705203"/>
                  <a:gd name="connsiteX5" fmla="*/ 1406879 w 1406879"/>
                  <a:gd name="connsiteY5" fmla="*/ 536823 h 705203"/>
                  <a:gd name="connsiteX6" fmla="*/ 1123686 w 1406879"/>
                  <a:gd name="connsiteY6" fmla="*/ 536386 h 705203"/>
                  <a:gd name="connsiteX7" fmla="*/ 1064156 w 1406879"/>
                  <a:gd name="connsiteY7" fmla="*/ 417531 h 705203"/>
                  <a:gd name="connsiteX8" fmla="*/ 998273 w 1406879"/>
                  <a:gd name="connsiteY8" fmla="*/ 536386 h 705203"/>
                  <a:gd name="connsiteX9" fmla="*/ 540104 w 1406879"/>
                  <a:gd name="connsiteY9" fmla="*/ 533136 h 705203"/>
                  <a:gd name="connsiteX10" fmla="*/ 429684 w 1406879"/>
                  <a:gd name="connsiteY10" fmla="*/ 705203 h 705203"/>
                  <a:gd name="connsiteX11" fmla="*/ 301803 w 1406879"/>
                  <a:gd name="connsiteY11" fmla="*/ 534723 h 705203"/>
                  <a:gd name="connsiteX12" fmla="*/ 0 w 1406879"/>
                  <a:gd name="connsiteY12" fmla="*/ 529836 h 705203"/>
                  <a:gd name="connsiteX13" fmla="*/ 298628 w 1406879"/>
                  <a:gd name="connsiteY13" fmla="*/ 0 h 705203"/>
                  <a:gd name="connsiteX0" fmla="*/ 298628 w 1406879"/>
                  <a:gd name="connsiteY0" fmla="*/ 0 h 705204"/>
                  <a:gd name="connsiteX1" fmla="*/ 1381391 w 1406879"/>
                  <a:gd name="connsiteY1" fmla="*/ 970 h 705204"/>
                  <a:gd name="connsiteX2" fmla="*/ 1389680 w 1406879"/>
                  <a:gd name="connsiteY2" fmla="*/ 194943 h 705204"/>
                  <a:gd name="connsiteX3" fmla="*/ 1254479 w 1406879"/>
                  <a:gd name="connsiteY3" fmla="*/ 266081 h 705204"/>
                  <a:gd name="connsiteX4" fmla="*/ 1394620 w 1406879"/>
                  <a:gd name="connsiteY4" fmla="*/ 306497 h 705204"/>
                  <a:gd name="connsiteX5" fmla="*/ 1406879 w 1406879"/>
                  <a:gd name="connsiteY5" fmla="*/ 536823 h 705204"/>
                  <a:gd name="connsiteX6" fmla="*/ 1123686 w 1406879"/>
                  <a:gd name="connsiteY6" fmla="*/ 536386 h 705204"/>
                  <a:gd name="connsiteX7" fmla="*/ 1064156 w 1406879"/>
                  <a:gd name="connsiteY7" fmla="*/ 417531 h 705204"/>
                  <a:gd name="connsiteX8" fmla="*/ 998273 w 1406879"/>
                  <a:gd name="connsiteY8" fmla="*/ 536386 h 705204"/>
                  <a:gd name="connsiteX9" fmla="*/ 540104 w 1406879"/>
                  <a:gd name="connsiteY9" fmla="*/ 533136 h 705204"/>
                  <a:gd name="connsiteX10" fmla="*/ 429684 w 1406879"/>
                  <a:gd name="connsiteY10" fmla="*/ 705203 h 705204"/>
                  <a:gd name="connsiteX11" fmla="*/ 301803 w 1406879"/>
                  <a:gd name="connsiteY11" fmla="*/ 531653 h 705204"/>
                  <a:gd name="connsiteX12" fmla="*/ 0 w 1406879"/>
                  <a:gd name="connsiteY12" fmla="*/ 529836 h 705204"/>
                  <a:gd name="connsiteX13" fmla="*/ 298628 w 1406879"/>
                  <a:gd name="connsiteY13" fmla="*/ 0 h 705204"/>
                  <a:gd name="connsiteX0" fmla="*/ 298628 w 1406879"/>
                  <a:gd name="connsiteY0" fmla="*/ 0 h 705219"/>
                  <a:gd name="connsiteX1" fmla="*/ 1381391 w 1406879"/>
                  <a:gd name="connsiteY1" fmla="*/ 970 h 705219"/>
                  <a:gd name="connsiteX2" fmla="*/ 1389680 w 1406879"/>
                  <a:gd name="connsiteY2" fmla="*/ 194943 h 705219"/>
                  <a:gd name="connsiteX3" fmla="*/ 1254479 w 1406879"/>
                  <a:gd name="connsiteY3" fmla="*/ 266081 h 705219"/>
                  <a:gd name="connsiteX4" fmla="*/ 1394620 w 1406879"/>
                  <a:gd name="connsiteY4" fmla="*/ 306497 h 705219"/>
                  <a:gd name="connsiteX5" fmla="*/ 1406879 w 1406879"/>
                  <a:gd name="connsiteY5" fmla="*/ 536823 h 705219"/>
                  <a:gd name="connsiteX6" fmla="*/ 1123686 w 1406879"/>
                  <a:gd name="connsiteY6" fmla="*/ 536386 h 705219"/>
                  <a:gd name="connsiteX7" fmla="*/ 1064156 w 1406879"/>
                  <a:gd name="connsiteY7" fmla="*/ 417531 h 705219"/>
                  <a:gd name="connsiteX8" fmla="*/ 998273 w 1406879"/>
                  <a:gd name="connsiteY8" fmla="*/ 536386 h 705219"/>
                  <a:gd name="connsiteX9" fmla="*/ 461523 w 1406879"/>
                  <a:gd name="connsiteY9" fmla="*/ 536206 h 705219"/>
                  <a:gd name="connsiteX10" fmla="*/ 429684 w 1406879"/>
                  <a:gd name="connsiteY10" fmla="*/ 705203 h 705219"/>
                  <a:gd name="connsiteX11" fmla="*/ 301803 w 1406879"/>
                  <a:gd name="connsiteY11" fmla="*/ 531653 h 705219"/>
                  <a:gd name="connsiteX12" fmla="*/ 0 w 1406879"/>
                  <a:gd name="connsiteY12" fmla="*/ 529836 h 705219"/>
                  <a:gd name="connsiteX13" fmla="*/ 298628 w 1406879"/>
                  <a:gd name="connsiteY13" fmla="*/ 0 h 705219"/>
                  <a:gd name="connsiteX0" fmla="*/ 298628 w 1406879"/>
                  <a:gd name="connsiteY0" fmla="*/ 0 h 708289"/>
                  <a:gd name="connsiteX1" fmla="*/ 1381391 w 1406879"/>
                  <a:gd name="connsiteY1" fmla="*/ 970 h 708289"/>
                  <a:gd name="connsiteX2" fmla="*/ 1389680 w 1406879"/>
                  <a:gd name="connsiteY2" fmla="*/ 194943 h 708289"/>
                  <a:gd name="connsiteX3" fmla="*/ 1254479 w 1406879"/>
                  <a:gd name="connsiteY3" fmla="*/ 266081 h 708289"/>
                  <a:gd name="connsiteX4" fmla="*/ 1394620 w 1406879"/>
                  <a:gd name="connsiteY4" fmla="*/ 306497 h 708289"/>
                  <a:gd name="connsiteX5" fmla="*/ 1406879 w 1406879"/>
                  <a:gd name="connsiteY5" fmla="*/ 536823 h 708289"/>
                  <a:gd name="connsiteX6" fmla="*/ 1123686 w 1406879"/>
                  <a:gd name="connsiteY6" fmla="*/ 536386 h 708289"/>
                  <a:gd name="connsiteX7" fmla="*/ 1064156 w 1406879"/>
                  <a:gd name="connsiteY7" fmla="*/ 417531 h 708289"/>
                  <a:gd name="connsiteX8" fmla="*/ 998273 w 1406879"/>
                  <a:gd name="connsiteY8" fmla="*/ 536386 h 708289"/>
                  <a:gd name="connsiteX9" fmla="*/ 461523 w 1406879"/>
                  <a:gd name="connsiteY9" fmla="*/ 536206 h 708289"/>
                  <a:gd name="connsiteX10" fmla="*/ 351103 w 1406879"/>
                  <a:gd name="connsiteY10" fmla="*/ 708275 h 708289"/>
                  <a:gd name="connsiteX11" fmla="*/ 301803 w 1406879"/>
                  <a:gd name="connsiteY11" fmla="*/ 531653 h 708289"/>
                  <a:gd name="connsiteX12" fmla="*/ 0 w 1406879"/>
                  <a:gd name="connsiteY12" fmla="*/ 529836 h 708289"/>
                  <a:gd name="connsiteX13" fmla="*/ 298628 w 1406879"/>
                  <a:gd name="connsiteY13" fmla="*/ 0 h 708289"/>
                  <a:gd name="connsiteX0" fmla="*/ 298628 w 1406879"/>
                  <a:gd name="connsiteY0" fmla="*/ 0 h 708277"/>
                  <a:gd name="connsiteX1" fmla="*/ 1381391 w 1406879"/>
                  <a:gd name="connsiteY1" fmla="*/ 970 h 708277"/>
                  <a:gd name="connsiteX2" fmla="*/ 1389680 w 1406879"/>
                  <a:gd name="connsiteY2" fmla="*/ 194943 h 708277"/>
                  <a:gd name="connsiteX3" fmla="*/ 1254479 w 1406879"/>
                  <a:gd name="connsiteY3" fmla="*/ 266081 h 708277"/>
                  <a:gd name="connsiteX4" fmla="*/ 1394620 w 1406879"/>
                  <a:gd name="connsiteY4" fmla="*/ 306497 h 708277"/>
                  <a:gd name="connsiteX5" fmla="*/ 1406879 w 1406879"/>
                  <a:gd name="connsiteY5" fmla="*/ 536823 h 708277"/>
                  <a:gd name="connsiteX6" fmla="*/ 1123686 w 1406879"/>
                  <a:gd name="connsiteY6" fmla="*/ 536386 h 708277"/>
                  <a:gd name="connsiteX7" fmla="*/ 1064156 w 1406879"/>
                  <a:gd name="connsiteY7" fmla="*/ 417531 h 708277"/>
                  <a:gd name="connsiteX8" fmla="*/ 998273 w 1406879"/>
                  <a:gd name="connsiteY8" fmla="*/ 536386 h 708277"/>
                  <a:gd name="connsiteX9" fmla="*/ 461523 w 1406879"/>
                  <a:gd name="connsiteY9" fmla="*/ 536206 h 708277"/>
                  <a:gd name="connsiteX10" fmla="*/ 351103 w 1406879"/>
                  <a:gd name="connsiteY10" fmla="*/ 708275 h 708277"/>
                  <a:gd name="connsiteX11" fmla="*/ 301803 w 1406879"/>
                  <a:gd name="connsiteY11" fmla="*/ 531653 h 708277"/>
                  <a:gd name="connsiteX12" fmla="*/ 0 w 1406879"/>
                  <a:gd name="connsiteY12" fmla="*/ 529836 h 708277"/>
                  <a:gd name="connsiteX13" fmla="*/ 298628 w 1406879"/>
                  <a:gd name="connsiteY13" fmla="*/ 0 h 708277"/>
                  <a:gd name="connsiteX0" fmla="*/ 298628 w 1406879"/>
                  <a:gd name="connsiteY0" fmla="*/ 0 h 708519"/>
                  <a:gd name="connsiteX1" fmla="*/ 1381391 w 1406879"/>
                  <a:gd name="connsiteY1" fmla="*/ 970 h 708519"/>
                  <a:gd name="connsiteX2" fmla="*/ 1389680 w 1406879"/>
                  <a:gd name="connsiteY2" fmla="*/ 194943 h 708519"/>
                  <a:gd name="connsiteX3" fmla="*/ 1254479 w 1406879"/>
                  <a:gd name="connsiteY3" fmla="*/ 266081 h 708519"/>
                  <a:gd name="connsiteX4" fmla="*/ 1394620 w 1406879"/>
                  <a:gd name="connsiteY4" fmla="*/ 306497 h 708519"/>
                  <a:gd name="connsiteX5" fmla="*/ 1406879 w 1406879"/>
                  <a:gd name="connsiteY5" fmla="*/ 536823 h 708519"/>
                  <a:gd name="connsiteX6" fmla="*/ 1123686 w 1406879"/>
                  <a:gd name="connsiteY6" fmla="*/ 536386 h 708519"/>
                  <a:gd name="connsiteX7" fmla="*/ 1064156 w 1406879"/>
                  <a:gd name="connsiteY7" fmla="*/ 417531 h 708519"/>
                  <a:gd name="connsiteX8" fmla="*/ 998273 w 1406879"/>
                  <a:gd name="connsiteY8" fmla="*/ 536386 h 708519"/>
                  <a:gd name="connsiteX9" fmla="*/ 461523 w 1406879"/>
                  <a:gd name="connsiteY9" fmla="*/ 536206 h 708519"/>
                  <a:gd name="connsiteX10" fmla="*/ 351103 w 1406879"/>
                  <a:gd name="connsiteY10" fmla="*/ 708275 h 708519"/>
                  <a:gd name="connsiteX11" fmla="*/ 301803 w 1406879"/>
                  <a:gd name="connsiteY11" fmla="*/ 531653 h 708519"/>
                  <a:gd name="connsiteX12" fmla="*/ 0 w 1406879"/>
                  <a:gd name="connsiteY12" fmla="*/ 529836 h 708519"/>
                  <a:gd name="connsiteX13" fmla="*/ 298628 w 1406879"/>
                  <a:gd name="connsiteY13" fmla="*/ 0 h 708519"/>
                  <a:gd name="connsiteX0" fmla="*/ 298628 w 1406879"/>
                  <a:gd name="connsiteY0" fmla="*/ 0 h 708396"/>
                  <a:gd name="connsiteX1" fmla="*/ 1381391 w 1406879"/>
                  <a:gd name="connsiteY1" fmla="*/ 970 h 708396"/>
                  <a:gd name="connsiteX2" fmla="*/ 1389680 w 1406879"/>
                  <a:gd name="connsiteY2" fmla="*/ 194943 h 708396"/>
                  <a:gd name="connsiteX3" fmla="*/ 1254479 w 1406879"/>
                  <a:gd name="connsiteY3" fmla="*/ 266081 h 708396"/>
                  <a:gd name="connsiteX4" fmla="*/ 1394620 w 1406879"/>
                  <a:gd name="connsiteY4" fmla="*/ 306497 h 708396"/>
                  <a:gd name="connsiteX5" fmla="*/ 1406879 w 1406879"/>
                  <a:gd name="connsiteY5" fmla="*/ 536823 h 708396"/>
                  <a:gd name="connsiteX6" fmla="*/ 1123686 w 1406879"/>
                  <a:gd name="connsiteY6" fmla="*/ 536386 h 708396"/>
                  <a:gd name="connsiteX7" fmla="*/ 1064156 w 1406879"/>
                  <a:gd name="connsiteY7" fmla="*/ 417531 h 708396"/>
                  <a:gd name="connsiteX8" fmla="*/ 998273 w 1406879"/>
                  <a:gd name="connsiteY8" fmla="*/ 536386 h 708396"/>
                  <a:gd name="connsiteX9" fmla="*/ 461523 w 1406879"/>
                  <a:gd name="connsiteY9" fmla="*/ 536206 h 708396"/>
                  <a:gd name="connsiteX10" fmla="*/ 351103 w 1406879"/>
                  <a:gd name="connsiteY10" fmla="*/ 708275 h 708396"/>
                  <a:gd name="connsiteX11" fmla="*/ 301803 w 1406879"/>
                  <a:gd name="connsiteY11" fmla="*/ 531653 h 708396"/>
                  <a:gd name="connsiteX12" fmla="*/ 0 w 1406879"/>
                  <a:gd name="connsiteY12" fmla="*/ 529836 h 708396"/>
                  <a:gd name="connsiteX13" fmla="*/ 298628 w 1406879"/>
                  <a:gd name="connsiteY13" fmla="*/ 0 h 708396"/>
                  <a:gd name="connsiteX0" fmla="*/ 298628 w 1406879"/>
                  <a:gd name="connsiteY0" fmla="*/ 0 h 708379"/>
                  <a:gd name="connsiteX1" fmla="*/ 1381391 w 1406879"/>
                  <a:gd name="connsiteY1" fmla="*/ 970 h 708379"/>
                  <a:gd name="connsiteX2" fmla="*/ 1389680 w 1406879"/>
                  <a:gd name="connsiteY2" fmla="*/ 194943 h 708379"/>
                  <a:gd name="connsiteX3" fmla="*/ 1254479 w 1406879"/>
                  <a:gd name="connsiteY3" fmla="*/ 266081 h 708379"/>
                  <a:gd name="connsiteX4" fmla="*/ 1394620 w 1406879"/>
                  <a:gd name="connsiteY4" fmla="*/ 306497 h 708379"/>
                  <a:gd name="connsiteX5" fmla="*/ 1406879 w 1406879"/>
                  <a:gd name="connsiteY5" fmla="*/ 536823 h 708379"/>
                  <a:gd name="connsiteX6" fmla="*/ 1123686 w 1406879"/>
                  <a:gd name="connsiteY6" fmla="*/ 536386 h 708379"/>
                  <a:gd name="connsiteX7" fmla="*/ 1064156 w 1406879"/>
                  <a:gd name="connsiteY7" fmla="*/ 417531 h 708379"/>
                  <a:gd name="connsiteX8" fmla="*/ 998273 w 1406879"/>
                  <a:gd name="connsiteY8" fmla="*/ 536386 h 708379"/>
                  <a:gd name="connsiteX9" fmla="*/ 461523 w 1406879"/>
                  <a:gd name="connsiteY9" fmla="*/ 536206 h 708379"/>
                  <a:gd name="connsiteX10" fmla="*/ 351103 w 1406879"/>
                  <a:gd name="connsiteY10" fmla="*/ 708275 h 708379"/>
                  <a:gd name="connsiteX11" fmla="*/ 301803 w 1406879"/>
                  <a:gd name="connsiteY11" fmla="*/ 531653 h 708379"/>
                  <a:gd name="connsiteX12" fmla="*/ 0 w 1406879"/>
                  <a:gd name="connsiteY12" fmla="*/ 529836 h 708379"/>
                  <a:gd name="connsiteX13" fmla="*/ 298628 w 1406879"/>
                  <a:gd name="connsiteY13" fmla="*/ 0 h 708379"/>
                  <a:gd name="connsiteX0" fmla="*/ 298628 w 1406879"/>
                  <a:gd name="connsiteY0" fmla="*/ 0 h 708287"/>
                  <a:gd name="connsiteX1" fmla="*/ 1381391 w 1406879"/>
                  <a:gd name="connsiteY1" fmla="*/ 970 h 708287"/>
                  <a:gd name="connsiteX2" fmla="*/ 1389680 w 1406879"/>
                  <a:gd name="connsiteY2" fmla="*/ 194943 h 708287"/>
                  <a:gd name="connsiteX3" fmla="*/ 1254479 w 1406879"/>
                  <a:gd name="connsiteY3" fmla="*/ 266081 h 708287"/>
                  <a:gd name="connsiteX4" fmla="*/ 1394620 w 1406879"/>
                  <a:gd name="connsiteY4" fmla="*/ 306497 h 708287"/>
                  <a:gd name="connsiteX5" fmla="*/ 1406879 w 1406879"/>
                  <a:gd name="connsiteY5" fmla="*/ 536823 h 708287"/>
                  <a:gd name="connsiteX6" fmla="*/ 1123686 w 1406879"/>
                  <a:gd name="connsiteY6" fmla="*/ 536386 h 708287"/>
                  <a:gd name="connsiteX7" fmla="*/ 1064156 w 1406879"/>
                  <a:gd name="connsiteY7" fmla="*/ 417531 h 708287"/>
                  <a:gd name="connsiteX8" fmla="*/ 998273 w 1406879"/>
                  <a:gd name="connsiteY8" fmla="*/ 536386 h 708287"/>
                  <a:gd name="connsiteX9" fmla="*/ 461523 w 1406879"/>
                  <a:gd name="connsiteY9" fmla="*/ 536206 h 708287"/>
                  <a:gd name="connsiteX10" fmla="*/ 351103 w 1406879"/>
                  <a:gd name="connsiteY10" fmla="*/ 708275 h 708287"/>
                  <a:gd name="connsiteX11" fmla="*/ 301803 w 1406879"/>
                  <a:gd name="connsiteY11" fmla="*/ 531653 h 708287"/>
                  <a:gd name="connsiteX12" fmla="*/ 0 w 1406879"/>
                  <a:gd name="connsiteY12" fmla="*/ 529836 h 708287"/>
                  <a:gd name="connsiteX13" fmla="*/ 298628 w 1406879"/>
                  <a:gd name="connsiteY13" fmla="*/ 0 h 708287"/>
                  <a:gd name="connsiteX0" fmla="*/ 301009 w 1409260"/>
                  <a:gd name="connsiteY0" fmla="*/ 0 h 708287"/>
                  <a:gd name="connsiteX1" fmla="*/ 1383772 w 1409260"/>
                  <a:gd name="connsiteY1" fmla="*/ 970 h 708287"/>
                  <a:gd name="connsiteX2" fmla="*/ 1392061 w 1409260"/>
                  <a:gd name="connsiteY2" fmla="*/ 194943 h 708287"/>
                  <a:gd name="connsiteX3" fmla="*/ 1256860 w 1409260"/>
                  <a:gd name="connsiteY3" fmla="*/ 266081 h 708287"/>
                  <a:gd name="connsiteX4" fmla="*/ 1397001 w 1409260"/>
                  <a:gd name="connsiteY4" fmla="*/ 306497 h 708287"/>
                  <a:gd name="connsiteX5" fmla="*/ 1409260 w 1409260"/>
                  <a:gd name="connsiteY5" fmla="*/ 536823 h 708287"/>
                  <a:gd name="connsiteX6" fmla="*/ 1126067 w 1409260"/>
                  <a:gd name="connsiteY6" fmla="*/ 536386 h 708287"/>
                  <a:gd name="connsiteX7" fmla="*/ 1066537 w 1409260"/>
                  <a:gd name="connsiteY7" fmla="*/ 417531 h 708287"/>
                  <a:gd name="connsiteX8" fmla="*/ 1000654 w 1409260"/>
                  <a:gd name="connsiteY8" fmla="*/ 536386 h 708287"/>
                  <a:gd name="connsiteX9" fmla="*/ 463904 w 1409260"/>
                  <a:gd name="connsiteY9" fmla="*/ 536206 h 708287"/>
                  <a:gd name="connsiteX10" fmla="*/ 353484 w 1409260"/>
                  <a:gd name="connsiteY10" fmla="*/ 708275 h 708287"/>
                  <a:gd name="connsiteX11" fmla="*/ 304184 w 1409260"/>
                  <a:gd name="connsiteY11" fmla="*/ 531653 h 708287"/>
                  <a:gd name="connsiteX12" fmla="*/ 0 w 1409260"/>
                  <a:gd name="connsiteY12" fmla="*/ 532907 h 708287"/>
                  <a:gd name="connsiteX13" fmla="*/ 301009 w 1409260"/>
                  <a:gd name="connsiteY13" fmla="*/ 0 h 708287"/>
                  <a:gd name="connsiteX0" fmla="*/ 301009 w 1409260"/>
                  <a:gd name="connsiteY0" fmla="*/ 0 h 708275"/>
                  <a:gd name="connsiteX1" fmla="*/ 1383772 w 1409260"/>
                  <a:gd name="connsiteY1" fmla="*/ 970 h 708275"/>
                  <a:gd name="connsiteX2" fmla="*/ 1392061 w 1409260"/>
                  <a:gd name="connsiteY2" fmla="*/ 194943 h 708275"/>
                  <a:gd name="connsiteX3" fmla="*/ 1256860 w 1409260"/>
                  <a:gd name="connsiteY3" fmla="*/ 266081 h 708275"/>
                  <a:gd name="connsiteX4" fmla="*/ 1397001 w 1409260"/>
                  <a:gd name="connsiteY4" fmla="*/ 306497 h 708275"/>
                  <a:gd name="connsiteX5" fmla="*/ 1409260 w 1409260"/>
                  <a:gd name="connsiteY5" fmla="*/ 536823 h 708275"/>
                  <a:gd name="connsiteX6" fmla="*/ 1126067 w 1409260"/>
                  <a:gd name="connsiteY6" fmla="*/ 536386 h 708275"/>
                  <a:gd name="connsiteX7" fmla="*/ 1066537 w 1409260"/>
                  <a:gd name="connsiteY7" fmla="*/ 417531 h 708275"/>
                  <a:gd name="connsiteX8" fmla="*/ 1000654 w 1409260"/>
                  <a:gd name="connsiteY8" fmla="*/ 536386 h 708275"/>
                  <a:gd name="connsiteX9" fmla="*/ 463904 w 1409260"/>
                  <a:gd name="connsiteY9" fmla="*/ 536206 h 708275"/>
                  <a:gd name="connsiteX10" fmla="*/ 353484 w 1409260"/>
                  <a:gd name="connsiteY10" fmla="*/ 708275 h 708275"/>
                  <a:gd name="connsiteX11" fmla="*/ 304184 w 1409260"/>
                  <a:gd name="connsiteY11" fmla="*/ 537794 h 708275"/>
                  <a:gd name="connsiteX12" fmla="*/ 0 w 1409260"/>
                  <a:gd name="connsiteY12" fmla="*/ 532907 h 708275"/>
                  <a:gd name="connsiteX13" fmla="*/ 301009 w 1409260"/>
                  <a:gd name="connsiteY13" fmla="*/ 0 h 708275"/>
                  <a:gd name="connsiteX0" fmla="*/ 301009 w 1409260"/>
                  <a:gd name="connsiteY0" fmla="*/ 0 h 708395"/>
                  <a:gd name="connsiteX1" fmla="*/ 1383772 w 1409260"/>
                  <a:gd name="connsiteY1" fmla="*/ 970 h 708395"/>
                  <a:gd name="connsiteX2" fmla="*/ 1392061 w 1409260"/>
                  <a:gd name="connsiteY2" fmla="*/ 194943 h 708395"/>
                  <a:gd name="connsiteX3" fmla="*/ 1256860 w 1409260"/>
                  <a:gd name="connsiteY3" fmla="*/ 266081 h 708395"/>
                  <a:gd name="connsiteX4" fmla="*/ 1397001 w 1409260"/>
                  <a:gd name="connsiteY4" fmla="*/ 306497 h 708395"/>
                  <a:gd name="connsiteX5" fmla="*/ 1409260 w 1409260"/>
                  <a:gd name="connsiteY5" fmla="*/ 536823 h 708395"/>
                  <a:gd name="connsiteX6" fmla="*/ 1126067 w 1409260"/>
                  <a:gd name="connsiteY6" fmla="*/ 536386 h 708395"/>
                  <a:gd name="connsiteX7" fmla="*/ 1066537 w 1409260"/>
                  <a:gd name="connsiteY7" fmla="*/ 417531 h 708395"/>
                  <a:gd name="connsiteX8" fmla="*/ 1000654 w 1409260"/>
                  <a:gd name="connsiteY8" fmla="*/ 536386 h 708395"/>
                  <a:gd name="connsiteX9" fmla="*/ 463904 w 1409260"/>
                  <a:gd name="connsiteY9" fmla="*/ 536206 h 708395"/>
                  <a:gd name="connsiteX10" fmla="*/ 353484 w 1409260"/>
                  <a:gd name="connsiteY10" fmla="*/ 708275 h 708395"/>
                  <a:gd name="connsiteX11" fmla="*/ 304184 w 1409260"/>
                  <a:gd name="connsiteY11" fmla="*/ 537794 h 708395"/>
                  <a:gd name="connsiteX12" fmla="*/ 0 w 1409260"/>
                  <a:gd name="connsiteY12" fmla="*/ 532907 h 708395"/>
                  <a:gd name="connsiteX13" fmla="*/ 301009 w 1409260"/>
                  <a:gd name="connsiteY13" fmla="*/ 0 h 708395"/>
                  <a:gd name="connsiteX0" fmla="*/ 301009 w 1409260"/>
                  <a:gd name="connsiteY0" fmla="*/ 0 h 708395"/>
                  <a:gd name="connsiteX1" fmla="*/ 1383772 w 1409260"/>
                  <a:gd name="connsiteY1" fmla="*/ 970 h 708395"/>
                  <a:gd name="connsiteX2" fmla="*/ 1392061 w 1409260"/>
                  <a:gd name="connsiteY2" fmla="*/ 194943 h 708395"/>
                  <a:gd name="connsiteX3" fmla="*/ 1256860 w 1409260"/>
                  <a:gd name="connsiteY3" fmla="*/ 266081 h 708395"/>
                  <a:gd name="connsiteX4" fmla="*/ 1397001 w 1409260"/>
                  <a:gd name="connsiteY4" fmla="*/ 306497 h 708395"/>
                  <a:gd name="connsiteX5" fmla="*/ 1409260 w 1409260"/>
                  <a:gd name="connsiteY5" fmla="*/ 536823 h 708395"/>
                  <a:gd name="connsiteX6" fmla="*/ 1126067 w 1409260"/>
                  <a:gd name="connsiteY6" fmla="*/ 536386 h 708395"/>
                  <a:gd name="connsiteX7" fmla="*/ 1066537 w 1409260"/>
                  <a:gd name="connsiteY7" fmla="*/ 417531 h 708395"/>
                  <a:gd name="connsiteX8" fmla="*/ 1000654 w 1409260"/>
                  <a:gd name="connsiteY8" fmla="*/ 536386 h 708395"/>
                  <a:gd name="connsiteX9" fmla="*/ 463904 w 1409260"/>
                  <a:gd name="connsiteY9" fmla="*/ 536206 h 708395"/>
                  <a:gd name="connsiteX10" fmla="*/ 353484 w 1409260"/>
                  <a:gd name="connsiteY10" fmla="*/ 708275 h 708395"/>
                  <a:gd name="connsiteX11" fmla="*/ 304184 w 1409260"/>
                  <a:gd name="connsiteY11" fmla="*/ 537794 h 708395"/>
                  <a:gd name="connsiteX12" fmla="*/ 0 w 1409260"/>
                  <a:gd name="connsiteY12" fmla="*/ 532907 h 708395"/>
                  <a:gd name="connsiteX13" fmla="*/ 301009 w 1409260"/>
                  <a:gd name="connsiteY13" fmla="*/ 0 h 708395"/>
                  <a:gd name="connsiteX0" fmla="*/ 301009 w 1409260"/>
                  <a:gd name="connsiteY0" fmla="*/ 0 h 708395"/>
                  <a:gd name="connsiteX1" fmla="*/ 1383772 w 1409260"/>
                  <a:gd name="connsiteY1" fmla="*/ 970 h 708395"/>
                  <a:gd name="connsiteX2" fmla="*/ 1392061 w 1409260"/>
                  <a:gd name="connsiteY2" fmla="*/ 194943 h 708395"/>
                  <a:gd name="connsiteX3" fmla="*/ 1256860 w 1409260"/>
                  <a:gd name="connsiteY3" fmla="*/ 266081 h 708395"/>
                  <a:gd name="connsiteX4" fmla="*/ 1397001 w 1409260"/>
                  <a:gd name="connsiteY4" fmla="*/ 306497 h 708395"/>
                  <a:gd name="connsiteX5" fmla="*/ 1409260 w 1409260"/>
                  <a:gd name="connsiteY5" fmla="*/ 536823 h 708395"/>
                  <a:gd name="connsiteX6" fmla="*/ 1126067 w 1409260"/>
                  <a:gd name="connsiteY6" fmla="*/ 536386 h 708395"/>
                  <a:gd name="connsiteX7" fmla="*/ 1066537 w 1409260"/>
                  <a:gd name="connsiteY7" fmla="*/ 417531 h 708395"/>
                  <a:gd name="connsiteX8" fmla="*/ 1000654 w 1409260"/>
                  <a:gd name="connsiteY8" fmla="*/ 536386 h 708395"/>
                  <a:gd name="connsiteX9" fmla="*/ 463904 w 1409260"/>
                  <a:gd name="connsiteY9" fmla="*/ 536206 h 708395"/>
                  <a:gd name="connsiteX10" fmla="*/ 353484 w 1409260"/>
                  <a:gd name="connsiteY10" fmla="*/ 708275 h 708395"/>
                  <a:gd name="connsiteX11" fmla="*/ 304184 w 1409260"/>
                  <a:gd name="connsiteY11" fmla="*/ 537794 h 708395"/>
                  <a:gd name="connsiteX12" fmla="*/ 0 w 1409260"/>
                  <a:gd name="connsiteY12" fmla="*/ 532907 h 708395"/>
                  <a:gd name="connsiteX13" fmla="*/ 301009 w 1409260"/>
                  <a:gd name="connsiteY13" fmla="*/ 0 h 708395"/>
                  <a:gd name="connsiteX0" fmla="*/ 301009 w 1409260"/>
                  <a:gd name="connsiteY0" fmla="*/ 0 h 708420"/>
                  <a:gd name="connsiteX1" fmla="*/ 1383772 w 1409260"/>
                  <a:gd name="connsiteY1" fmla="*/ 970 h 708420"/>
                  <a:gd name="connsiteX2" fmla="*/ 1392061 w 1409260"/>
                  <a:gd name="connsiteY2" fmla="*/ 194943 h 708420"/>
                  <a:gd name="connsiteX3" fmla="*/ 1256860 w 1409260"/>
                  <a:gd name="connsiteY3" fmla="*/ 266081 h 708420"/>
                  <a:gd name="connsiteX4" fmla="*/ 1397001 w 1409260"/>
                  <a:gd name="connsiteY4" fmla="*/ 306497 h 708420"/>
                  <a:gd name="connsiteX5" fmla="*/ 1409260 w 1409260"/>
                  <a:gd name="connsiteY5" fmla="*/ 536823 h 708420"/>
                  <a:gd name="connsiteX6" fmla="*/ 1126067 w 1409260"/>
                  <a:gd name="connsiteY6" fmla="*/ 536386 h 708420"/>
                  <a:gd name="connsiteX7" fmla="*/ 1066537 w 1409260"/>
                  <a:gd name="connsiteY7" fmla="*/ 417531 h 708420"/>
                  <a:gd name="connsiteX8" fmla="*/ 1000654 w 1409260"/>
                  <a:gd name="connsiteY8" fmla="*/ 536386 h 708420"/>
                  <a:gd name="connsiteX9" fmla="*/ 463904 w 1409260"/>
                  <a:gd name="connsiteY9" fmla="*/ 536206 h 708420"/>
                  <a:gd name="connsiteX10" fmla="*/ 353484 w 1409260"/>
                  <a:gd name="connsiteY10" fmla="*/ 708275 h 708420"/>
                  <a:gd name="connsiteX11" fmla="*/ 304184 w 1409260"/>
                  <a:gd name="connsiteY11" fmla="*/ 537794 h 708420"/>
                  <a:gd name="connsiteX12" fmla="*/ 0 w 1409260"/>
                  <a:gd name="connsiteY12" fmla="*/ 532907 h 708420"/>
                  <a:gd name="connsiteX13" fmla="*/ 301009 w 1409260"/>
                  <a:gd name="connsiteY13" fmla="*/ 0 h 7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260" h="708420">
                    <a:moveTo>
                      <a:pt x="301009" y="0"/>
                    </a:moveTo>
                    <a:lnTo>
                      <a:pt x="1383772" y="970"/>
                    </a:lnTo>
                    <a:lnTo>
                      <a:pt x="1392061" y="194943"/>
                    </a:lnTo>
                    <a:cubicBezTo>
                      <a:pt x="1321594" y="148082"/>
                      <a:pt x="1256682" y="165199"/>
                      <a:pt x="1256860" y="266081"/>
                    </a:cubicBezTo>
                    <a:cubicBezTo>
                      <a:pt x="1259123" y="369512"/>
                      <a:pt x="1352670" y="377816"/>
                      <a:pt x="1397001" y="306497"/>
                    </a:cubicBezTo>
                    <a:cubicBezTo>
                      <a:pt x="1399501" y="358708"/>
                      <a:pt x="1409142" y="460048"/>
                      <a:pt x="1409260" y="536823"/>
                    </a:cubicBezTo>
                    <a:lnTo>
                      <a:pt x="1126067" y="536386"/>
                    </a:lnTo>
                    <a:cubicBezTo>
                      <a:pt x="1198299" y="435316"/>
                      <a:pt x="1099489" y="417714"/>
                      <a:pt x="1066537" y="417531"/>
                    </a:cubicBezTo>
                    <a:cubicBezTo>
                      <a:pt x="1029120" y="417323"/>
                      <a:pt x="941652" y="464155"/>
                      <a:pt x="1000654" y="536386"/>
                    </a:cubicBezTo>
                    <a:lnTo>
                      <a:pt x="463904" y="536206"/>
                    </a:lnTo>
                    <a:cubicBezTo>
                      <a:pt x="554098" y="686486"/>
                      <a:pt x="413341" y="710597"/>
                      <a:pt x="353484" y="708275"/>
                    </a:cubicBezTo>
                    <a:cubicBezTo>
                      <a:pt x="286176" y="705664"/>
                      <a:pt x="202613" y="644745"/>
                      <a:pt x="304184" y="537794"/>
                    </a:cubicBezTo>
                    <a:lnTo>
                      <a:pt x="0" y="532907"/>
                    </a:lnTo>
                    <a:lnTo>
                      <a:pt x="301009" y="0"/>
                    </a:lnTo>
                    <a:close/>
                  </a:path>
                </a:pathLst>
              </a:custGeom>
              <a:solidFill>
                <a:schemeClr val="accent4">
                  <a:lumMod val="60000"/>
                  <a:lumOff val="4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6" name="Freeform 18">
                <a:extLst>
                  <a:ext uri="{FF2B5EF4-FFF2-40B4-BE49-F238E27FC236}">
                    <a16:creationId xmlns:a16="http://schemas.microsoft.com/office/drawing/2014/main" id="{3A8D4C0C-2C2E-4967-B196-1E04D9FB7BFB}"/>
                  </a:ext>
                </a:extLst>
              </p:cNvPr>
              <p:cNvSpPr/>
              <p:nvPr/>
            </p:nvSpPr>
            <p:spPr>
              <a:xfrm>
                <a:off x="2617360" y="4309300"/>
                <a:ext cx="1937500" cy="650645"/>
              </a:xfrm>
              <a:custGeom>
                <a:avLst/>
                <a:gdLst>
                  <a:gd name="connsiteX0" fmla="*/ 0 w 1975556"/>
                  <a:gd name="connsiteY0" fmla="*/ 835378 h 846667"/>
                  <a:gd name="connsiteX1" fmla="*/ 1975556 w 1975556"/>
                  <a:gd name="connsiteY1" fmla="*/ 846667 h 846667"/>
                  <a:gd name="connsiteX2" fmla="*/ 1930400 w 1975556"/>
                  <a:gd name="connsiteY2" fmla="*/ 11289 h 846667"/>
                  <a:gd name="connsiteX3" fmla="*/ 349956 w 1975556"/>
                  <a:gd name="connsiteY3" fmla="*/ 0 h 846667"/>
                  <a:gd name="connsiteX4" fmla="*/ 0 w 1975556"/>
                  <a:gd name="connsiteY4" fmla="*/ 835378 h 846667"/>
                  <a:gd name="connsiteX0" fmla="*/ 0 w 1988256"/>
                  <a:gd name="connsiteY0" fmla="*/ 829028 h 846667"/>
                  <a:gd name="connsiteX1" fmla="*/ 1988256 w 1988256"/>
                  <a:gd name="connsiteY1" fmla="*/ 846667 h 846667"/>
                  <a:gd name="connsiteX2" fmla="*/ 1943100 w 1988256"/>
                  <a:gd name="connsiteY2" fmla="*/ 11289 h 846667"/>
                  <a:gd name="connsiteX3" fmla="*/ 362656 w 1988256"/>
                  <a:gd name="connsiteY3" fmla="*/ 0 h 846667"/>
                  <a:gd name="connsiteX4" fmla="*/ 0 w 1988256"/>
                  <a:gd name="connsiteY4" fmla="*/ 829028 h 846667"/>
                  <a:gd name="connsiteX0" fmla="*/ 0 w 1988256"/>
                  <a:gd name="connsiteY0" fmla="*/ 829028 h 846667"/>
                  <a:gd name="connsiteX1" fmla="*/ 1988256 w 1988256"/>
                  <a:gd name="connsiteY1" fmla="*/ 846667 h 846667"/>
                  <a:gd name="connsiteX2" fmla="*/ 1943100 w 1988256"/>
                  <a:gd name="connsiteY2" fmla="*/ 11289 h 846667"/>
                  <a:gd name="connsiteX3" fmla="*/ 362656 w 1988256"/>
                  <a:gd name="connsiteY3" fmla="*/ 0 h 846667"/>
                  <a:gd name="connsiteX4" fmla="*/ 0 w 1988256"/>
                  <a:gd name="connsiteY4" fmla="*/ 829028 h 846667"/>
                  <a:gd name="connsiteX0" fmla="*/ 0 w 1981906"/>
                  <a:gd name="connsiteY0" fmla="*/ 829028 h 840317"/>
                  <a:gd name="connsiteX1" fmla="*/ 1981906 w 1981906"/>
                  <a:gd name="connsiteY1" fmla="*/ 840317 h 840317"/>
                  <a:gd name="connsiteX2" fmla="*/ 1943100 w 1981906"/>
                  <a:gd name="connsiteY2" fmla="*/ 11289 h 840317"/>
                  <a:gd name="connsiteX3" fmla="*/ 362656 w 1981906"/>
                  <a:gd name="connsiteY3" fmla="*/ 0 h 840317"/>
                  <a:gd name="connsiteX4" fmla="*/ 0 w 1981906"/>
                  <a:gd name="connsiteY4" fmla="*/ 829028 h 840317"/>
                  <a:gd name="connsiteX0" fmla="*/ 0 w 1988256"/>
                  <a:gd name="connsiteY0" fmla="*/ 829028 h 840317"/>
                  <a:gd name="connsiteX1" fmla="*/ 1988256 w 1988256"/>
                  <a:gd name="connsiteY1" fmla="*/ 840317 h 840317"/>
                  <a:gd name="connsiteX2" fmla="*/ 1943100 w 1988256"/>
                  <a:gd name="connsiteY2" fmla="*/ 11289 h 840317"/>
                  <a:gd name="connsiteX3" fmla="*/ 362656 w 1988256"/>
                  <a:gd name="connsiteY3" fmla="*/ 0 h 840317"/>
                  <a:gd name="connsiteX4" fmla="*/ 0 w 1988256"/>
                  <a:gd name="connsiteY4" fmla="*/ 829028 h 840317"/>
                  <a:gd name="connsiteX0" fmla="*/ 0 w 1994606"/>
                  <a:gd name="connsiteY0" fmla="*/ 829028 h 833967"/>
                  <a:gd name="connsiteX1" fmla="*/ 1994606 w 1994606"/>
                  <a:gd name="connsiteY1" fmla="*/ 833967 h 833967"/>
                  <a:gd name="connsiteX2" fmla="*/ 1943100 w 1994606"/>
                  <a:gd name="connsiteY2" fmla="*/ 11289 h 833967"/>
                  <a:gd name="connsiteX3" fmla="*/ 362656 w 1994606"/>
                  <a:gd name="connsiteY3" fmla="*/ 0 h 833967"/>
                  <a:gd name="connsiteX4" fmla="*/ 0 w 1994606"/>
                  <a:gd name="connsiteY4" fmla="*/ 829028 h 833967"/>
                  <a:gd name="connsiteX0" fmla="*/ 0 w 1994606"/>
                  <a:gd name="connsiteY0" fmla="*/ 829028 h 833967"/>
                  <a:gd name="connsiteX1" fmla="*/ 1994606 w 1994606"/>
                  <a:gd name="connsiteY1" fmla="*/ 833967 h 833967"/>
                  <a:gd name="connsiteX2" fmla="*/ 1930400 w 1994606"/>
                  <a:gd name="connsiteY2" fmla="*/ 4939 h 833967"/>
                  <a:gd name="connsiteX3" fmla="*/ 362656 w 1994606"/>
                  <a:gd name="connsiteY3" fmla="*/ 0 h 833967"/>
                  <a:gd name="connsiteX4" fmla="*/ 0 w 1994606"/>
                  <a:gd name="connsiteY4" fmla="*/ 829028 h 833967"/>
                  <a:gd name="connsiteX0" fmla="*/ 0 w 1994606"/>
                  <a:gd name="connsiteY0" fmla="*/ 832203 h 837142"/>
                  <a:gd name="connsiteX1" fmla="*/ 1994606 w 1994606"/>
                  <a:gd name="connsiteY1" fmla="*/ 837142 h 837142"/>
                  <a:gd name="connsiteX2" fmla="*/ 1930400 w 1994606"/>
                  <a:gd name="connsiteY2" fmla="*/ 8114 h 837142"/>
                  <a:gd name="connsiteX3" fmla="*/ 356306 w 1994606"/>
                  <a:gd name="connsiteY3" fmla="*/ 0 h 837142"/>
                  <a:gd name="connsiteX4" fmla="*/ 0 w 1994606"/>
                  <a:gd name="connsiteY4" fmla="*/ 832203 h 837142"/>
                  <a:gd name="connsiteX0" fmla="*/ 0 w 1997781"/>
                  <a:gd name="connsiteY0" fmla="*/ 841728 h 841728"/>
                  <a:gd name="connsiteX1" fmla="*/ 1997781 w 1997781"/>
                  <a:gd name="connsiteY1" fmla="*/ 837142 h 841728"/>
                  <a:gd name="connsiteX2" fmla="*/ 1933575 w 1997781"/>
                  <a:gd name="connsiteY2" fmla="*/ 8114 h 841728"/>
                  <a:gd name="connsiteX3" fmla="*/ 359481 w 1997781"/>
                  <a:gd name="connsiteY3" fmla="*/ 0 h 841728"/>
                  <a:gd name="connsiteX4" fmla="*/ 0 w 1997781"/>
                  <a:gd name="connsiteY4"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359481 w 1988256"/>
                  <a:gd name="connsiteY3" fmla="*/ 0 h 841728"/>
                  <a:gd name="connsiteX4" fmla="*/ 0 w 1988256"/>
                  <a:gd name="connsiteY4"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359481 w 1988256"/>
                  <a:gd name="connsiteY4" fmla="*/ 0 h 841728"/>
                  <a:gd name="connsiteX5" fmla="*/ 0 w 1988256"/>
                  <a:gd name="connsiteY5"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757768 w 1988256"/>
                  <a:gd name="connsiteY4" fmla="*/ 353 h 841728"/>
                  <a:gd name="connsiteX5" fmla="*/ 359481 w 1988256"/>
                  <a:gd name="connsiteY5" fmla="*/ 0 h 841728"/>
                  <a:gd name="connsiteX6" fmla="*/ 0 w 1988256"/>
                  <a:gd name="connsiteY6"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757768 w 1988256"/>
                  <a:gd name="connsiteY5" fmla="*/ 353 h 841728"/>
                  <a:gd name="connsiteX6" fmla="*/ 359481 w 1988256"/>
                  <a:gd name="connsiteY6" fmla="*/ 0 h 841728"/>
                  <a:gd name="connsiteX7" fmla="*/ 0 w 1988256"/>
                  <a:gd name="connsiteY7" fmla="*/ 841728 h 841728"/>
                  <a:gd name="connsiteX0" fmla="*/ 0 w 1988256"/>
                  <a:gd name="connsiteY0" fmla="*/ 844550 h 844550"/>
                  <a:gd name="connsiteX1" fmla="*/ 1988256 w 1988256"/>
                  <a:gd name="connsiteY1" fmla="*/ 843139 h 844550"/>
                  <a:gd name="connsiteX2" fmla="*/ 1933575 w 1988256"/>
                  <a:gd name="connsiteY2" fmla="*/ 10936 h 844550"/>
                  <a:gd name="connsiteX3" fmla="*/ 1456268 w 1988256"/>
                  <a:gd name="connsiteY3" fmla="*/ 9525 h 844550"/>
                  <a:gd name="connsiteX4" fmla="*/ 967318 w 1988256"/>
                  <a:gd name="connsiteY4" fmla="*/ 3175 h 844550"/>
                  <a:gd name="connsiteX5" fmla="*/ 865718 w 1988256"/>
                  <a:gd name="connsiteY5" fmla="*/ 0 h 844550"/>
                  <a:gd name="connsiteX6" fmla="*/ 757768 w 1988256"/>
                  <a:gd name="connsiteY6" fmla="*/ 3175 h 844550"/>
                  <a:gd name="connsiteX7" fmla="*/ 359481 w 1988256"/>
                  <a:gd name="connsiteY7" fmla="*/ 2822 h 844550"/>
                  <a:gd name="connsiteX8" fmla="*/ 0 w 1988256"/>
                  <a:gd name="connsiteY8" fmla="*/ 844550 h 844550"/>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824443 w 1988256"/>
                  <a:gd name="connsiteY5" fmla="*/ 203553 h 841728"/>
                  <a:gd name="connsiteX6" fmla="*/ 757768 w 1988256"/>
                  <a:gd name="connsiteY6" fmla="*/ 353 h 841728"/>
                  <a:gd name="connsiteX7" fmla="*/ 359481 w 1988256"/>
                  <a:gd name="connsiteY7" fmla="*/ 0 h 841728"/>
                  <a:gd name="connsiteX8" fmla="*/ 0 w 1988256"/>
                  <a:gd name="connsiteY8"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824443 w 1988256"/>
                  <a:gd name="connsiteY5" fmla="*/ 203553 h 841728"/>
                  <a:gd name="connsiteX6" fmla="*/ 757768 w 1988256"/>
                  <a:gd name="connsiteY6" fmla="*/ 353 h 841728"/>
                  <a:gd name="connsiteX7" fmla="*/ 359481 w 1988256"/>
                  <a:gd name="connsiteY7" fmla="*/ 0 h 841728"/>
                  <a:gd name="connsiteX8" fmla="*/ 0 w 1988256"/>
                  <a:gd name="connsiteY8"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824443 w 1988256"/>
                  <a:gd name="connsiteY5" fmla="*/ 203553 h 841728"/>
                  <a:gd name="connsiteX6" fmla="*/ 757768 w 1988256"/>
                  <a:gd name="connsiteY6" fmla="*/ 353 h 841728"/>
                  <a:gd name="connsiteX7" fmla="*/ 359481 w 1988256"/>
                  <a:gd name="connsiteY7" fmla="*/ 0 h 841728"/>
                  <a:gd name="connsiteX8" fmla="*/ 0 w 1988256"/>
                  <a:gd name="connsiteY8"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824443 w 1988256"/>
                  <a:gd name="connsiteY5" fmla="*/ 203553 h 841728"/>
                  <a:gd name="connsiteX6" fmla="*/ 757768 w 1988256"/>
                  <a:gd name="connsiteY6" fmla="*/ 353 h 841728"/>
                  <a:gd name="connsiteX7" fmla="*/ 359481 w 1988256"/>
                  <a:gd name="connsiteY7" fmla="*/ 0 h 841728"/>
                  <a:gd name="connsiteX8" fmla="*/ 0 w 1988256"/>
                  <a:gd name="connsiteY8"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456268 w 1988256"/>
                  <a:gd name="connsiteY3" fmla="*/ 6703 h 841728"/>
                  <a:gd name="connsiteX4" fmla="*/ 967318 w 1988256"/>
                  <a:gd name="connsiteY4" fmla="*/ 353 h 841728"/>
                  <a:gd name="connsiteX5" fmla="*/ 824443 w 1988256"/>
                  <a:gd name="connsiteY5" fmla="*/ 203553 h 841728"/>
                  <a:gd name="connsiteX6" fmla="*/ 757768 w 1988256"/>
                  <a:gd name="connsiteY6" fmla="*/ 353 h 841728"/>
                  <a:gd name="connsiteX7" fmla="*/ 359481 w 1988256"/>
                  <a:gd name="connsiteY7" fmla="*/ 0 h 841728"/>
                  <a:gd name="connsiteX8" fmla="*/ 0 w 1988256"/>
                  <a:gd name="connsiteY8"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456268 w 1988256"/>
                  <a:gd name="connsiteY4" fmla="*/ 6703 h 841728"/>
                  <a:gd name="connsiteX5" fmla="*/ 967318 w 1988256"/>
                  <a:gd name="connsiteY5" fmla="*/ 353 h 841728"/>
                  <a:gd name="connsiteX6" fmla="*/ 824443 w 1988256"/>
                  <a:gd name="connsiteY6" fmla="*/ 203553 h 841728"/>
                  <a:gd name="connsiteX7" fmla="*/ 757768 w 1988256"/>
                  <a:gd name="connsiteY7" fmla="*/ 353 h 841728"/>
                  <a:gd name="connsiteX8" fmla="*/ 359481 w 1988256"/>
                  <a:gd name="connsiteY8" fmla="*/ 0 h 841728"/>
                  <a:gd name="connsiteX9" fmla="*/ 0 w 1988256"/>
                  <a:gd name="connsiteY9"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554693 w 1988256"/>
                  <a:gd name="connsiteY4" fmla="*/ 6703 h 841728"/>
                  <a:gd name="connsiteX5" fmla="*/ 967318 w 1988256"/>
                  <a:gd name="connsiteY5" fmla="*/ 353 h 841728"/>
                  <a:gd name="connsiteX6" fmla="*/ 824443 w 1988256"/>
                  <a:gd name="connsiteY6" fmla="*/ 203553 h 841728"/>
                  <a:gd name="connsiteX7" fmla="*/ 757768 w 1988256"/>
                  <a:gd name="connsiteY7" fmla="*/ 353 h 841728"/>
                  <a:gd name="connsiteX8" fmla="*/ 359481 w 1988256"/>
                  <a:gd name="connsiteY8" fmla="*/ 0 h 841728"/>
                  <a:gd name="connsiteX9" fmla="*/ 0 w 1988256"/>
                  <a:gd name="connsiteY9"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34068 w 1988256"/>
                  <a:gd name="connsiteY4" fmla="*/ 35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21368 w 1988256"/>
                  <a:gd name="connsiteY4" fmla="*/ 1813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21368 w 1988256"/>
                  <a:gd name="connsiteY4" fmla="*/ 1813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21368 w 1988256"/>
                  <a:gd name="connsiteY4" fmla="*/ 1813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21368 w 1988256"/>
                  <a:gd name="connsiteY4" fmla="*/ 1813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33575 w 1988256"/>
                  <a:gd name="connsiteY2" fmla="*/ 8114 h 841728"/>
                  <a:gd name="connsiteX3" fmla="*/ 1716618 w 1988256"/>
                  <a:gd name="connsiteY3" fmla="*/ 6703 h 841728"/>
                  <a:gd name="connsiteX4" fmla="*/ 1621368 w 1988256"/>
                  <a:gd name="connsiteY4" fmla="*/ 181328 h 841728"/>
                  <a:gd name="connsiteX5" fmla="*/ 1554693 w 1988256"/>
                  <a:gd name="connsiteY5" fmla="*/ 6703 h 841728"/>
                  <a:gd name="connsiteX6" fmla="*/ 967318 w 1988256"/>
                  <a:gd name="connsiteY6" fmla="*/ 353 h 841728"/>
                  <a:gd name="connsiteX7" fmla="*/ 824443 w 1988256"/>
                  <a:gd name="connsiteY7" fmla="*/ 203553 h 841728"/>
                  <a:gd name="connsiteX8" fmla="*/ 757768 w 1988256"/>
                  <a:gd name="connsiteY8" fmla="*/ 353 h 841728"/>
                  <a:gd name="connsiteX9" fmla="*/ 359481 w 1988256"/>
                  <a:gd name="connsiteY9" fmla="*/ 0 h 841728"/>
                  <a:gd name="connsiteX10" fmla="*/ 0 w 1988256"/>
                  <a:gd name="connsiteY10" fmla="*/ 841728 h 841728"/>
                  <a:gd name="connsiteX0" fmla="*/ 0 w 1988256"/>
                  <a:gd name="connsiteY0" fmla="*/ 841728 h 841728"/>
                  <a:gd name="connsiteX1" fmla="*/ 1988256 w 1988256"/>
                  <a:gd name="connsiteY1" fmla="*/ 840317 h 841728"/>
                  <a:gd name="connsiteX2" fmla="*/ 1954743 w 1988256"/>
                  <a:gd name="connsiteY2" fmla="*/ 321028 h 841728"/>
                  <a:gd name="connsiteX3" fmla="*/ 1933575 w 1988256"/>
                  <a:gd name="connsiteY3" fmla="*/ 8114 h 841728"/>
                  <a:gd name="connsiteX4" fmla="*/ 1716618 w 1988256"/>
                  <a:gd name="connsiteY4" fmla="*/ 6703 h 841728"/>
                  <a:gd name="connsiteX5" fmla="*/ 1621368 w 1988256"/>
                  <a:gd name="connsiteY5" fmla="*/ 181328 h 841728"/>
                  <a:gd name="connsiteX6" fmla="*/ 1554693 w 1988256"/>
                  <a:gd name="connsiteY6" fmla="*/ 6703 h 841728"/>
                  <a:gd name="connsiteX7" fmla="*/ 967318 w 1988256"/>
                  <a:gd name="connsiteY7" fmla="*/ 353 h 841728"/>
                  <a:gd name="connsiteX8" fmla="*/ 824443 w 1988256"/>
                  <a:gd name="connsiteY8" fmla="*/ 203553 h 841728"/>
                  <a:gd name="connsiteX9" fmla="*/ 757768 w 1988256"/>
                  <a:gd name="connsiteY9" fmla="*/ 353 h 841728"/>
                  <a:gd name="connsiteX10" fmla="*/ 359481 w 1988256"/>
                  <a:gd name="connsiteY10" fmla="*/ 0 h 841728"/>
                  <a:gd name="connsiteX11" fmla="*/ 0 w 1988256"/>
                  <a:gd name="connsiteY11"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954743 w 1988256"/>
                  <a:gd name="connsiteY3" fmla="*/ 321028 h 841728"/>
                  <a:gd name="connsiteX4" fmla="*/ 1933575 w 1988256"/>
                  <a:gd name="connsiteY4" fmla="*/ 8114 h 841728"/>
                  <a:gd name="connsiteX5" fmla="*/ 1716618 w 1988256"/>
                  <a:gd name="connsiteY5" fmla="*/ 6703 h 841728"/>
                  <a:gd name="connsiteX6" fmla="*/ 1621368 w 1988256"/>
                  <a:gd name="connsiteY6" fmla="*/ 181328 h 841728"/>
                  <a:gd name="connsiteX7" fmla="*/ 1554693 w 1988256"/>
                  <a:gd name="connsiteY7" fmla="*/ 6703 h 841728"/>
                  <a:gd name="connsiteX8" fmla="*/ 967318 w 1988256"/>
                  <a:gd name="connsiteY8" fmla="*/ 353 h 841728"/>
                  <a:gd name="connsiteX9" fmla="*/ 824443 w 1988256"/>
                  <a:gd name="connsiteY9" fmla="*/ 203553 h 841728"/>
                  <a:gd name="connsiteX10" fmla="*/ 757768 w 1988256"/>
                  <a:gd name="connsiteY10" fmla="*/ 353 h 841728"/>
                  <a:gd name="connsiteX11" fmla="*/ 359481 w 1988256"/>
                  <a:gd name="connsiteY11" fmla="*/ 0 h 841728"/>
                  <a:gd name="connsiteX12" fmla="*/ 0 w 1988256"/>
                  <a:gd name="connsiteY12"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957918 w 1988256"/>
                  <a:gd name="connsiteY3" fmla="*/ 4067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770593 w 1988256"/>
                  <a:gd name="connsiteY3" fmla="*/ 4194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770593 w 1988256"/>
                  <a:gd name="connsiteY3" fmla="*/ 4194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770593 w 1988256"/>
                  <a:gd name="connsiteY3" fmla="*/ 4194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770593 w 1988256"/>
                  <a:gd name="connsiteY3" fmla="*/ 4194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728 h 841728"/>
                  <a:gd name="connsiteX1" fmla="*/ 1988256 w 1988256"/>
                  <a:gd name="connsiteY1" fmla="*/ 840317 h 841728"/>
                  <a:gd name="connsiteX2" fmla="*/ 1964268 w 1988256"/>
                  <a:gd name="connsiteY2" fmla="*/ 502003 h 841728"/>
                  <a:gd name="connsiteX3" fmla="*/ 1770593 w 1988256"/>
                  <a:gd name="connsiteY3" fmla="*/ 419453 h 841728"/>
                  <a:gd name="connsiteX4" fmla="*/ 1954743 w 1988256"/>
                  <a:gd name="connsiteY4" fmla="*/ 321028 h 841728"/>
                  <a:gd name="connsiteX5" fmla="*/ 1933575 w 1988256"/>
                  <a:gd name="connsiteY5" fmla="*/ 8114 h 841728"/>
                  <a:gd name="connsiteX6" fmla="*/ 1716618 w 1988256"/>
                  <a:gd name="connsiteY6" fmla="*/ 6703 h 841728"/>
                  <a:gd name="connsiteX7" fmla="*/ 1621368 w 1988256"/>
                  <a:gd name="connsiteY7" fmla="*/ 181328 h 841728"/>
                  <a:gd name="connsiteX8" fmla="*/ 1554693 w 1988256"/>
                  <a:gd name="connsiteY8" fmla="*/ 6703 h 841728"/>
                  <a:gd name="connsiteX9" fmla="*/ 967318 w 1988256"/>
                  <a:gd name="connsiteY9" fmla="*/ 353 h 841728"/>
                  <a:gd name="connsiteX10" fmla="*/ 824443 w 1988256"/>
                  <a:gd name="connsiteY10" fmla="*/ 203553 h 841728"/>
                  <a:gd name="connsiteX11" fmla="*/ 757768 w 1988256"/>
                  <a:gd name="connsiteY11" fmla="*/ 353 h 841728"/>
                  <a:gd name="connsiteX12" fmla="*/ 359481 w 1988256"/>
                  <a:gd name="connsiteY12" fmla="*/ 0 h 841728"/>
                  <a:gd name="connsiteX13" fmla="*/ 0 w 1988256"/>
                  <a:gd name="connsiteY13" fmla="*/ 841728 h 841728"/>
                  <a:gd name="connsiteX0" fmla="*/ 0 w 1988256"/>
                  <a:gd name="connsiteY0" fmla="*/ 841375 h 841375"/>
                  <a:gd name="connsiteX1" fmla="*/ 1988256 w 1988256"/>
                  <a:gd name="connsiteY1" fmla="*/ 839964 h 841375"/>
                  <a:gd name="connsiteX2" fmla="*/ 1964268 w 1988256"/>
                  <a:gd name="connsiteY2" fmla="*/ 501650 h 841375"/>
                  <a:gd name="connsiteX3" fmla="*/ 1770593 w 1988256"/>
                  <a:gd name="connsiteY3" fmla="*/ 419100 h 841375"/>
                  <a:gd name="connsiteX4" fmla="*/ 1954743 w 1988256"/>
                  <a:gd name="connsiteY4" fmla="*/ 320675 h 841375"/>
                  <a:gd name="connsiteX5" fmla="*/ 1933575 w 1988256"/>
                  <a:gd name="connsiteY5" fmla="*/ 7761 h 841375"/>
                  <a:gd name="connsiteX6" fmla="*/ 1716618 w 1988256"/>
                  <a:gd name="connsiteY6" fmla="*/ 6350 h 841375"/>
                  <a:gd name="connsiteX7" fmla="*/ 1621368 w 1988256"/>
                  <a:gd name="connsiteY7" fmla="*/ 180975 h 841375"/>
                  <a:gd name="connsiteX8" fmla="*/ 1554693 w 1988256"/>
                  <a:gd name="connsiteY8" fmla="*/ 6350 h 841375"/>
                  <a:gd name="connsiteX9" fmla="*/ 967318 w 1988256"/>
                  <a:gd name="connsiteY9" fmla="*/ 0 h 841375"/>
                  <a:gd name="connsiteX10" fmla="*/ 824443 w 1988256"/>
                  <a:gd name="connsiteY10" fmla="*/ 203200 h 841375"/>
                  <a:gd name="connsiteX11" fmla="*/ 757768 w 1988256"/>
                  <a:gd name="connsiteY11" fmla="*/ 0 h 841375"/>
                  <a:gd name="connsiteX12" fmla="*/ 354718 w 1988256"/>
                  <a:gd name="connsiteY12" fmla="*/ 2028 h 841375"/>
                  <a:gd name="connsiteX13" fmla="*/ 0 w 1988256"/>
                  <a:gd name="connsiteY13" fmla="*/ 841375 h 841375"/>
                  <a:gd name="connsiteX0" fmla="*/ 0 w 2000162"/>
                  <a:gd name="connsiteY0" fmla="*/ 841375 h 841375"/>
                  <a:gd name="connsiteX1" fmla="*/ 2000162 w 2000162"/>
                  <a:gd name="connsiteY1" fmla="*/ 839964 h 841375"/>
                  <a:gd name="connsiteX2" fmla="*/ 1976174 w 2000162"/>
                  <a:gd name="connsiteY2" fmla="*/ 501650 h 841375"/>
                  <a:gd name="connsiteX3" fmla="*/ 1782499 w 2000162"/>
                  <a:gd name="connsiteY3" fmla="*/ 419100 h 841375"/>
                  <a:gd name="connsiteX4" fmla="*/ 1966649 w 2000162"/>
                  <a:gd name="connsiteY4" fmla="*/ 320675 h 841375"/>
                  <a:gd name="connsiteX5" fmla="*/ 1945481 w 2000162"/>
                  <a:gd name="connsiteY5" fmla="*/ 7761 h 841375"/>
                  <a:gd name="connsiteX6" fmla="*/ 1728524 w 2000162"/>
                  <a:gd name="connsiteY6" fmla="*/ 6350 h 841375"/>
                  <a:gd name="connsiteX7" fmla="*/ 1633274 w 2000162"/>
                  <a:gd name="connsiteY7" fmla="*/ 180975 h 841375"/>
                  <a:gd name="connsiteX8" fmla="*/ 1566599 w 2000162"/>
                  <a:gd name="connsiteY8" fmla="*/ 6350 h 841375"/>
                  <a:gd name="connsiteX9" fmla="*/ 979224 w 2000162"/>
                  <a:gd name="connsiteY9" fmla="*/ 0 h 841375"/>
                  <a:gd name="connsiteX10" fmla="*/ 836349 w 2000162"/>
                  <a:gd name="connsiteY10" fmla="*/ 203200 h 841375"/>
                  <a:gd name="connsiteX11" fmla="*/ 769674 w 2000162"/>
                  <a:gd name="connsiteY11" fmla="*/ 0 h 841375"/>
                  <a:gd name="connsiteX12" fmla="*/ 366624 w 2000162"/>
                  <a:gd name="connsiteY12" fmla="*/ 2028 h 841375"/>
                  <a:gd name="connsiteX13" fmla="*/ 0 w 2000162"/>
                  <a:gd name="connsiteY13" fmla="*/ 841375 h 841375"/>
                  <a:gd name="connsiteX0" fmla="*/ 0 w 2019212"/>
                  <a:gd name="connsiteY0" fmla="*/ 841375 h 841375"/>
                  <a:gd name="connsiteX1" fmla="*/ 2019212 w 2019212"/>
                  <a:gd name="connsiteY1" fmla="*/ 839964 h 841375"/>
                  <a:gd name="connsiteX2" fmla="*/ 1976174 w 2019212"/>
                  <a:gd name="connsiteY2" fmla="*/ 501650 h 841375"/>
                  <a:gd name="connsiteX3" fmla="*/ 1782499 w 2019212"/>
                  <a:gd name="connsiteY3" fmla="*/ 419100 h 841375"/>
                  <a:gd name="connsiteX4" fmla="*/ 1966649 w 2019212"/>
                  <a:gd name="connsiteY4" fmla="*/ 320675 h 841375"/>
                  <a:gd name="connsiteX5" fmla="*/ 1945481 w 2019212"/>
                  <a:gd name="connsiteY5" fmla="*/ 7761 h 841375"/>
                  <a:gd name="connsiteX6" fmla="*/ 1728524 w 2019212"/>
                  <a:gd name="connsiteY6" fmla="*/ 6350 h 841375"/>
                  <a:gd name="connsiteX7" fmla="*/ 1633274 w 2019212"/>
                  <a:gd name="connsiteY7" fmla="*/ 180975 h 841375"/>
                  <a:gd name="connsiteX8" fmla="*/ 1566599 w 2019212"/>
                  <a:gd name="connsiteY8" fmla="*/ 6350 h 841375"/>
                  <a:gd name="connsiteX9" fmla="*/ 979224 w 2019212"/>
                  <a:gd name="connsiteY9" fmla="*/ 0 h 841375"/>
                  <a:gd name="connsiteX10" fmla="*/ 836349 w 2019212"/>
                  <a:gd name="connsiteY10" fmla="*/ 203200 h 841375"/>
                  <a:gd name="connsiteX11" fmla="*/ 769674 w 2019212"/>
                  <a:gd name="connsiteY11" fmla="*/ 0 h 841375"/>
                  <a:gd name="connsiteX12" fmla="*/ 366624 w 2019212"/>
                  <a:gd name="connsiteY12" fmla="*/ 2028 h 841375"/>
                  <a:gd name="connsiteX13" fmla="*/ 0 w 2019212"/>
                  <a:gd name="connsiteY13" fmla="*/ 841375 h 841375"/>
                  <a:gd name="connsiteX0" fmla="*/ 0 w 2019212"/>
                  <a:gd name="connsiteY0" fmla="*/ 841375 h 841375"/>
                  <a:gd name="connsiteX1" fmla="*/ 2019212 w 2019212"/>
                  <a:gd name="connsiteY1" fmla="*/ 839964 h 841375"/>
                  <a:gd name="connsiteX2" fmla="*/ 1983317 w 2019212"/>
                  <a:gd name="connsiteY2" fmla="*/ 501650 h 841375"/>
                  <a:gd name="connsiteX3" fmla="*/ 1782499 w 2019212"/>
                  <a:gd name="connsiteY3" fmla="*/ 419100 h 841375"/>
                  <a:gd name="connsiteX4" fmla="*/ 1966649 w 2019212"/>
                  <a:gd name="connsiteY4" fmla="*/ 320675 h 841375"/>
                  <a:gd name="connsiteX5" fmla="*/ 1945481 w 2019212"/>
                  <a:gd name="connsiteY5" fmla="*/ 7761 h 841375"/>
                  <a:gd name="connsiteX6" fmla="*/ 1728524 w 2019212"/>
                  <a:gd name="connsiteY6" fmla="*/ 6350 h 841375"/>
                  <a:gd name="connsiteX7" fmla="*/ 1633274 w 2019212"/>
                  <a:gd name="connsiteY7" fmla="*/ 180975 h 841375"/>
                  <a:gd name="connsiteX8" fmla="*/ 1566599 w 2019212"/>
                  <a:gd name="connsiteY8" fmla="*/ 6350 h 841375"/>
                  <a:gd name="connsiteX9" fmla="*/ 979224 w 2019212"/>
                  <a:gd name="connsiteY9" fmla="*/ 0 h 841375"/>
                  <a:gd name="connsiteX10" fmla="*/ 836349 w 2019212"/>
                  <a:gd name="connsiteY10" fmla="*/ 203200 h 841375"/>
                  <a:gd name="connsiteX11" fmla="*/ 769674 w 2019212"/>
                  <a:gd name="connsiteY11" fmla="*/ 0 h 841375"/>
                  <a:gd name="connsiteX12" fmla="*/ 366624 w 2019212"/>
                  <a:gd name="connsiteY12" fmla="*/ 2028 h 841375"/>
                  <a:gd name="connsiteX13" fmla="*/ 0 w 2019212"/>
                  <a:gd name="connsiteY13" fmla="*/ 841375 h 841375"/>
                  <a:gd name="connsiteX0" fmla="*/ 0 w 2019212"/>
                  <a:gd name="connsiteY0" fmla="*/ 841375 h 841375"/>
                  <a:gd name="connsiteX1" fmla="*/ 2019212 w 2019212"/>
                  <a:gd name="connsiteY1" fmla="*/ 839964 h 841375"/>
                  <a:gd name="connsiteX2" fmla="*/ 1983317 w 2019212"/>
                  <a:gd name="connsiteY2" fmla="*/ 501650 h 841375"/>
                  <a:gd name="connsiteX3" fmla="*/ 1782499 w 2019212"/>
                  <a:gd name="connsiteY3" fmla="*/ 419100 h 841375"/>
                  <a:gd name="connsiteX4" fmla="*/ 1966649 w 2019212"/>
                  <a:gd name="connsiteY4" fmla="*/ 320675 h 841375"/>
                  <a:gd name="connsiteX5" fmla="*/ 1933575 w 2019212"/>
                  <a:gd name="connsiteY5" fmla="*/ 617 h 841375"/>
                  <a:gd name="connsiteX6" fmla="*/ 1728524 w 2019212"/>
                  <a:gd name="connsiteY6" fmla="*/ 6350 h 841375"/>
                  <a:gd name="connsiteX7" fmla="*/ 1633274 w 2019212"/>
                  <a:gd name="connsiteY7" fmla="*/ 180975 h 841375"/>
                  <a:gd name="connsiteX8" fmla="*/ 1566599 w 2019212"/>
                  <a:gd name="connsiteY8" fmla="*/ 6350 h 841375"/>
                  <a:gd name="connsiteX9" fmla="*/ 979224 w 2019212"/>
                  <a:gd name="connsiteY9" fmla="*/ 0 h 841375"/>
                  <a:gd name="connsiteX10" fmla="*/ 836349 w 2019212"/>
                  <a:gd name="connsiteY10" fmla="*/ 203200 h 841375"/>
                  <a:gd name="connsiteX11" fmla="*/ 769674 w 2019212"/>
                  <a:gd name="connsiteY11" fmla="*/ 0 h 841375"/>
                  <a:gd name="connsiteX12" fmla="*/ 366624 w 2019212"/>
                  <a:gd name="connsiteY12" fmla="*/ 2028 h 841375"/>
                  <a:gd name="connsiteX13" fmla="*/ 0 w 2019212"/>
                  <a:gd name="connsiteY13" fmla="*/ 841375 h 841375"/>
                  <a:gd name="connsiteX0" fmla="*/ 0 w 2019212"/>
                  <a:gd name="connsiteY0" fmla="*/ 841375 h 841375"/>
                  <a:gd name="connsiteX1" fmla="*/ 2019212 w 2019212"/>
                  <a:gd name="connsiteY1" fmla="*/ 839964 h 841375"/>
                  <a:gd name="connsiteX2" fmla="*/ 1983317 w 2019212"/>
                  <a:gd name="connsiteY2" fmla="*/ 501650 h 841375"/>
                  <a:gd name="connsiteX3" fmla="*/ 1782499 w 2019212"/>
                  <a:gd name="connsiteY3" fmla="*/ 419100 h 841375"/>
                  <a:gd name="connsiteX4" fmla="*/ 1966649 w 2019212"/>
                  <a:gd name="connsiteY4" fmla="*/ 320675 h 841375"/>
                  <a:gd name="connsiteX5" fmla="*/ 1933575 w 2019212"/>
                  <a:gd name="connsiteY5" fmla="*/ 617 h 841375"/>
                  <a:gd name="connsiteX6" fmla="*/ 1728524 w 2019212"/>
                  <a:gd name="connsiteY6" fmla="*/ 1587 h 841375"/>
                  <a:gd name="connsiteX7" fmla="*/ 1633274 w 2019212"/>
                  <a:gd name="connsiteY7" fmla="*/ 180975 h 841375"/>
                  <a:gd name="connsiteX8" fmla="*/ 1566599 w 2019212"/>
                  <a:gd name="connsiteY8" fmla="*/ 6350 h 841375"/>
                  <a:gd name="connsiteX9" fmla="*/ 979224 w 2019212"/>
                  <a:gd name="connsiteY9" fmla="*/ 0 h 841375"/>
                  <a:gd name="connsiteX10" fmla="*/ 836349 w 2019212"/>
                  <a:gd name="connsiteY10" fmla="*/ 203200 h 841375"/>
                  <a:gd name="connsiteX11" fmla="*/ 769674 w 2019212"/>
                  <a:gd name="connsiteY11" fmla="*/ 0 h 841375"/>
                  <a:gd name="connsiteX12" fmla="*/ 366624 w 2019212"/>
                  <a:gd name="connsiteY12" fmla="*/ 2028 h 841375"/>
                  <a:gd name="connsiteX13" fmla="*/ 0 w 2019212"/>
                  <a:gd name="connsiteY13" fmla="*/ 841375 h 841375"/>
                  <a:gd name="connsiteX0" fmla="*/ 0 w 2019212"/>
                  <a:gd name="connsiteY0" fmla="*/ 841375 h 841375"/>
                  <a:gd name="connsiteX1" fmla="*/ 2019212 w 2019212"/>
                  <a:gd name="connsiteY1" fmla="*/ 839964 h 841375"/>
                  <a:gd name="connsiteX2" fmla="*/ 1983317 w 2019212"/>
                  <a:gd name="connsiteY2" fmla="*/ 501650 h 841375"/>
                  <a:gd name="connsiteX3" fmla="*/ 1782499 w 2019212"/>
                  <a:gd name="connsiteY3" fmla="*/ 419100 h 841375"/>
                  <a:gd name="connsiteX4" fmla="*/ 1966649 w 2019212"/>
                  <a:gd name="connsiteY4" fmla="*/ 320675 h 841375"/>
                  <a:gd name="connsiteX5" fmla="*/ 1933575 w 2019212"/>
                  <a:gd name="connsiteY5" fmla="*/ 617 h 841375"/>
                  <a:gd name="connsiteX6" fmla="*/ 1728524 w 2019212"/>
                  <a:gd name="connsiteY6" fmla="*/ 1587 h 841375"/>
                  <a:gd name="connsiteX7" fmla="*/ 1633274 w 2019212"/>
                  <a:gd name="connsiteY7" fmla="*/ 180975 h 841375"/>
                  <a:gd name="connsiteX8" fmla="*/ 1566599 w 2019212"/>
                  <a:gd name="connsiteY8" fmla="*/ 1588 h 841375"/>
                  <a:gd name="connsiteX9" fmla="*/ 979224 w 2019212"/>
                  <a:gd name="connsiteY9" fmla="*/ 0 h 841375"/>
                  <a:gd name="connsiteX10" fmla="*/ 836349 w 2019212"/>
                  <a:gd name="connsiteY10" fmla="*/ 203200 h 841375"/>
                  <a:gd name="connsiteX11" fmla="*/ 769674 w 2019212"/>
                  <a:gd name="connsiteY11" fmla="*/ 0 h 841375"/>
                  <a:gd name="connsiteX12" fmla="*/ 366624 w 2019212"/>
                  <a:gd name="connsiteY12" fmla="*/ 2028 h 841375"/>
                  <a:gd name="connsiteX13" fmla="*/ 0 w 2019212"/>
                  <a:gd name="connsiteY13" fmla="*/ 841375 h 841375"/>
                  <a:gd name="connsiteX0" fmla="*/ 0 w 2016831"/>
                  <a:gd name="connsiteY0" fmla="*/ 838994 h 839964"/>
                  <a:gd name="connsiteX1" fmla="*/ 2016831 w 2016831"/>
                  <a:gd name="connsiteY1" fmla="*/ 839964 h 839964"/>
                  <a:gd name="connsiteX2" fmla="*/ 1980936 w 2016831"/>
                  <a:gd name="connsiteY2" fmla="*/ 501650 h 839964"/>
                  <a:gd name="connsiteX3" fmla="*/ 1780118 w 2016831"/>
                  <a:gd name="connsiteY3" fmla="*/ 419100 h 839964"/>
                  <a:gd name="connsiteX4" fmla="*/ 1964268 w 2016831"/>
                  <a:gd name="connsiteY4" fmla="*/ 320675 h 839964"/>
                  <a:gd name="connsiteX5" fmla="*/ 1931194 w 2016831"/>
                  <a:gd name="connsiteY5" fmla="*/ 617 h 839964"/>
                  <a:gd name="connsiteX6" fmla="*/ 1726143 w 2016831"/>
                  <a:gd name="connsiteY6" fmla="*/ 1587 h 839964"/>
                  <a:gd name="connsiteX7" fmla="*/ 1630893 w 2016831"/>
                  <a:gd name="connsiteY7" fmla="*/ 180975 h 839964"/>
                  <a:gd name="connsiteX8" fmla="*/ 1564218 w 2016831"/>
                  <a:gd name="connsiteY8" fmla="*/ 1588 h 839964"/>
                  <a:gd name="connsiteX9" fmla="*/ 976843 w 2016831"/>
                  <a:gd name="connsiteY9" fmla="*/ 0 h 839964"/>
                  <a:gd name="connsiteX10" fmla="*/ 833968 w 2016831"/>
                  <a:gd name="connsiteY10" fmla="*/ 203200 h 839964"/>
                  <a:gd name="connsiteX11" fmla="*/ 767293 w 2016831"/>
                  <a:gd name="connsiteY11" fmla="*/ 0 h 839964"/>
                  <a:gd name="connsiteX12" fmla="*/ 364243 w 2016831"/>
                  <a:gd name="connsiteY12" fmla="*/ 2028 h 839964"/>
                  <a:gd name="connsiteX13" fmla="*/ 0 w 2016831"/>
                  <a:gd name="connsiteY13" fmla="*/ 838994 h 839964"/>
                  <a:gd name="connsiteX0" fmla="*/ 0 w 2016831"/>
                  <a:gd name="connsiteY0" fmla="*/ 839788 h 840758"/>
                  <a:gd name="connsiteX1" fmla="*/ 2016831 w 2016831"/>
                  <a:gd name="connsiteY1" fmla="*/ 840758 h 840758"/>
                  <a:gd name="connsiteX2" fmla="*/ 1980936 w 2016831"/>
                  <a:gd name="connsiteY2" fmla="*/ 502444 h 840758"/>
                  <a:gd name="connsiteX3" fmla="*/ 1780118 w 2016831"/>
                  <a:gd name="connsiteY3" fmla="*/ 419894 h 840758"/>
                  <a:gd name="connsiteX4" fmla="*/ 1964268 w 2016831"/>
                  <a:gd name="connsiteY4" fmla="*/ 321469 h 840758"/>
                  <a:gd name="connsiteX5" fmla="*/ 1931194 w 2016831"/>
                  <a:gd name="connsiteY5" fmla="*/ 1411 h 840758"/>
                  <a:gd name="connsiteX6" fmla="*/ 1723762 w 2016831"/>
                  <a:gd name="connsiteY6" fmla="*/ 0 h 840758"/>
                  <a:gd name="connsiteX7" fmla="*/ 1630893 w 2016831"/>
                  <a:gd name="connsiteY7" fmla="*/ 181769 h 840758"/>
                  <a:gd name="connsiteX8" fmla="*/ 1564218 w 2016831"/>
                  <a:gd name="connsiteY8" fmla="*/ 2382 h 840758"/>
                  <a:gd name="connsiteX9" fmla="*/ 976843 w 2016831"/>
                  <a:gd name="connsiteY9" fmla="*/ 794 h 840758"/>
                  <a:gd name="connsiteX10" fmla="*/ 833968 w 2016831"/>
                  <a:gd name="connsiteY10" fmla="*/ 203994 h 840758"/>
                  <a:gd name="connsiteX11" fmla="*/ 767293 w 2016831"/>
                  <a:gd name="connsiteY11" fmla="*/ 794 h 840758"/>
                  <a:gd name="connsiteX12" fmla="*/ 364243 w 2016831"/>
                  <a:gd name="connsiteY12" fmla="*/ 2822 h 840758"/>
                  <a:gd name="connsiteX13" fmla="*/ 0 w 2016831"/>
                  <a:gd name="connsiteY13" fmla="*/ 839788 h 840758"/>
                  <a:gd name="connsiteX0" fmla="*/ 0 w 2016831"/>
                  <a:gd name="connsiteY0" fmla="*/ 838994 h 839964"/>
                  <a:gd name="connsiteX1" fmla="*/ 2016831 w 2016831"/>
                  <a:gd name="connsiteY1" fmla="*/ 839964 h 839964"/>
                  <a:gd name="connsiteX2" fmla="*/ 1980936 w 2016831"/>
                  <a:gd name="connsiteY2" fmla="*/ 501650 h 839964"/>
                  <a:gd name="connsiteX3" fmla="*/ 1780118 w 2016831"/>
                  <a:gd name="connsiteY3" fmla="*/ 419100 h 839964"/>
                  <a:gd name="connsiteX4" fmla="*/ 1964268 w 2016831"/>
                  <a:gd name="connsiteY4" fmla="*/ 320675 h 839964"/>
                  <a:gd name="connsiteX5" fmla="*/ 1931194 w 2016831"/>
                  <a:gd name="connsiteY5" fmla="*/ 617 h 839964"/>
                  <a:gd name="connsiteX6" fmla="*/ 1723762 w 2016831"/>
                  <a:gd name="connsiteY6" fmla="*/ 1587 h 839964"/>
                  <a:gd name="connsiteX7" fmla="*/ 1630893 w 2016831"/>
                  <a:gd name="connsiteY7" fmla="*/ 180975 h 839964"/>
                  <a:gd name="connsiteX8" fmla="*/ 1564218 w 2016831"/>
                  <a:gd name="connsiteY8" fmla="*/ 1588 h 839964"/>
                  <a:gd name="connsiteX9" fmla="*/ 976843 w 2016831"/>
                  <a:gd name="connsiteY9" fmla="*/ 0 h 839964"/>
                  <a:gd name="connsiteX10" fmla="*/ 833968 w 2016831"/>
                  <a:gd name="connsiteY10" fmla="*/ 203200 h 839964"/>
                  <a:gd name="connsiteX11" fmla="*/ 767293 w 2016831"/>
                  <a:gd name="connsiteY11" fmla="*/ 0 h 839964"/>
                  <a:gd name="connsiteX12" fmla="*/ 364243 w 2016831"/>
                  <a:gd name="connsiteY12" fmla="*/ 2028 h 839964"/>
                  <a:gd name="connsiteX13" fmla="*/ 0 w 2016831"/>
                  <a:gd name="connsiteY13" fmla="*/ 838994 h 839964"/>
                  <a:gd name="connsiteX0" fmla="*/ 0 w 2016831"/>
                  <a:gd name="connsiteY0" fmla="*/ 838994 h 839964"/>
                  <a:gd name="connsiteX1" fmla="*/ 2016831 w 2016831"/>
                  <a:gd name="connsiteY1" fmla="*/ 839964 h 839964"/>
                  <a:gd name="connsiteX2" fmla="*/ 1980936 w 2016831"/>
                  <a:gd name="connsiteY2" fmla="*/ 501650 h 839964"/>
                  <a:gd name="connsiteX3" fmla="*/ 1780118 w 2016831"/>
                  <a:gd name="connsiteY3" fmla="*/ 419100 h 839964"/>
                  <a:gd name="connsiteX4" fmla="*/ 1964268 w 2016831"/>
                  <a:gd name="connsiteY4" fmla="*/ 320675 h 839964"/>
                  <a:gd name="connsiteX5" fmla="*/ 1931194 w 2016831"/>
                  <a:gd name="connsiteY5" fmla="*/ 617 h 839964"/>
                  <a:gd name="connsiteX6" fmla="*/ 1723762 w 2016831"/>
                  <a:gd name="connsiteY6" fmla="*/ 1587 h 839964"/>
                  <a:gd name="connsiteX7" fmla="*/ 1630893 w 2016831"/>
                  <a:gd name="connsiteY7" fmla="*/ 180975 h 839964"/>
                  <a:gd name="connsiteX8" fmla="*/ 1564218 w 2016831"/>
                  <a:gd name="connsiteY8" fmla="*/ 1588 h 839964"/>
                  <a:gd name="connsiteX9" fmla="*/ 976843 w 2016831"/>
                  <a:gd name="connsiteY9" fmla="*/ 0 h 839964"/>
                  <a:gd name="connsiteX10" fmla="*/ 833968 w 2016831"/>
                  <a:gd name="connsiteY10" fmla="*/ 203200 h 839964"/>
                  <a:gd name="connsiteX11" fmla="*/ 767293 w 2016831"/>
                  <a:gd name="connsiteY11" fmla="*/ 0 h 839964"/>
                  <a:gd name="connsiteX12" fmla="*/ 430448 w 2016831"/>
                  <a:gd name="connsiteY12" fmla="*/ 2028 h 839964"/>
                  <a:gd name="connsiteX13" fmla="*/ 0 w 2016831"/>
                  <a:gd name="connsiteY13" fmla="*/ 838994 h 839964"/>
                  <a:gd name="connsiteX0" fmla="*/ 0 w 2034887"/>
                  <a:gd name="connsiteY0" fmla="*/ 838994 h 839964"/>
                  <a:gd name="connsiteX1" fmla="*/ 2034887 w 2034887"/>
                  <a:gd name="connsiteY1" fmla="*/ 839964 h 839964"/>
                  <a:gd name="connsiteX2" fmla="*/ 1998992 w 2034887"/>
                  <a:gd name="connsiteY2" fmla="*/ 501650 h 839964"/>
                  <a:gd name="connsiteX3" fmla="*/ 1798174 w 2034887"/>
                  <a:gd name="connsiteY3" fmla="*/ 419100 h 839964"/>
                  <a:gd name="connsiteX4" fmla="*/ 1982324 w 2034887"/>
                  <a:gd name="connsiteY4" fmla="*/ 320675 h 839964"/>
                  <a:gd name="connsiteX5" fmla="*/ 1949250 w 2034887"/>
                  <a:gd name="connsiteY5" fmla="*/ 617 h 839964"/>
                  <a:gd name="connsiteX6" fmla="*/ 1741818 w 2034887"/>
                  <a:gd name="connsiteY6" fmla="*/ 1587 h 839964"/>
                  <a:gd name="connsiteX7" fmla="*/ 1648949 w 2034887"/>
                  <a:gd name="connsiteY7" fmla="*/ 180975 h 839964"/>
                  <a:gd name="connsiteX8" fmla="*/ 1582274 w 2034887"/>
                  <a:gd name="connsiteY8" fmla="*/ 1588 h 839964"/>
                  <a:gd name="connsiteX9" fmla="*/ 994899 w 2034887"/>
                  <a:gd name="connsiteY9" fmla="*/ 0 h 839964"/>
                  <a:gd name="connsiteX10" fmla="*/ 852024 w 2034887"/>
                  <a:gd name="connsiteY10" fmla="*/ 203200 h 839964"/>
                  <a:gd name="connsiteX11" fmla="*/ 785349 w 2034887"/>
                  <a:gd name="connsiteY11" fmla="*/ 0 h 839964"/>
                  <a:gd name="connsiteX12" fmla="*/ 448504 w 2034887"/>
                  <a:gd name="connsiteY12" fmla="*/ 2028 h 839964"/>
                  <a:gd name="connsiteX13" fmla="*/ 0 w 2034887"/>
                  <a:gd name="connsiteY13" fmla="*/ 838994 h 839964"/>
                  <a:gd name="connsiteX0" fmla="*/ 0 w 2034887"/>
                  <a:gd name="connsiteY0" fmla="*/ 838994 h 839964"/>
                  <a:gd name="connsiteX1" fmla="*/ 2034887 w 2034887"/>
                  <a:gd name="connsiteY1" fmla="*/ 839964 h 839964"/>
                  <a:gd name="connsiteX2" fmla="*/ 1998992 w 2034887"/>
                  <a:gd name="connsiteY2" fmla="*/ 501650 h 839964"/>
                  <a:gd name="connsiteX3" fmla="*/ 1798174 w 2034887"/>
                  <a:gd name="connsiteY3" fmla="*/ 419100 h 839964"/>
                  <a:gd name="connsiteX4" fmla="*/ 1982324 w 2034887"/>
                  <a:gd name="connsiteY4" fmla="*/ 320675 h 839964"/>
                  <a:gd name="connsiteX5" fmla="*/ 1949250 w 2034887"/>
                  <a:gd name="connsiteY5" fmla="*/ 617 h 839964"/>
                  <a:gd name="connsiteX6" fmla="*/ 1741818 w 2034887"/>
                  <a:gd name="connsiteY6" fmla="*/ 1587 h 839964"/>
                  <a:gd name="connsiteX7" fmla="*/ 1648949 w 2034887"/>
                  <a:gd name="connsiteY7" fmla="*/ 180975 h 839964"/>
                  <a:gd name="connsiteX8" fmla="*/ 1582274 w 2034887"/>
                  <a:gd name="connsiteY8" fmla="*/ 1588 h 839964"/>
                  <a:gd name="connsiteX9" fmla="*/ 1240999 w 2034887"/>
                  <a:gd name="connsiteY9" fmla="*/ 4054 h 839964"/>
                  <a:gd name="connsiteX10" fmla="*/ 994899 w 2034887"/>
                  <a:gd name="connsiteY10" fmla="*/ 0 h 839964"/>
                  <a:gd name="connsiteX11" fmla="*/ 852024 w 2034887"/>
                  <a:gd name="connsiteY11" fmla="*/ 203200 h 839964"/>
                  <a:gd name="connsiteX12" fmla="*/ 785349 w 2034887"/>
                  <a:gd name="connsiteY12" fmla="*/ 0 h 839964"/>
                  <a:gd name="connsiteX13" fmla="*/ 448504 w 2034887"/>
                  <a:gd name="connsiteY13" fmla="*/ 2028 h 839964"/>
                  <a:gd name="connsiteX14" fmla="*/ 0 w 2034887"/>
                  <a:gd name="connsiteY14" fmla="*/ 838994 h 839964"/>
                  <a:gd name="connsiteX0" fmla="*/ 0 w 2034887"/>
                  <a:gd name="connsiteY0" fmla="*/ 838994 h 839964"/>
                  <a:gd name="connsiteX1" fmla="*/ 2034887 w 2034887"/>
                  <a:gd name="connsiteY1" fmla="*/ 839964 h 839964"/>
                  <a:gd name="connsiteX2" fmla="*/ 1998992 w 2034887"/>
                  <a:gd name="connsiteY2" fmla="*/ 501650 h 839964"/>
                  <a:gd name="connsiteX3" fmla="*/ 1798174 w 2034887"/>
                  <a:gd name="connsiteY3" fmla="*/ 419100 h 839964"/>
                  <a:gd name="connsiteX4" fmla="*/ 1982324 w 2034887"/>
                  <a:gd name="connsiteY4" fmla="*/ 320675 h 839964"/>
                  <a:gd name="connsiteX5" fmla="*/ 1836399 w 2034887"/>
                  <a:gd name="connsiteY5" fmla="*/ 616 h 839964"/>
                  <a:gd name="connsiteX6" fmla="*/ 1741818 w 2034887"/>
                  <a:gd name="connsiteY6" fmla="*/ 1587 h 839964"/>
                  <a:gd name="connsiteX7" fmla="*/ 1648949 w 2034887"/>
                  <a:gd name="connsiteY7" fmla="*/ 180975 h 839964"/>
                  <a:gd name="connsiteX8" fmla="*/ 1582274 w 2034887"/>
                  <a:gd name="connsiteY8" fmla="*/ 1588 h 839964"/>
                  <a:gd name="connsiteX9" fmla="*/ 1240999 w 2034887"/>
                  <a:gd name="connsiteY9" fmla="*/ 4054 h 839964"/>
                  <a:gd name="connsiteX10" fmla="*/ 994899 w 2034887"/>
                  <a:gd name="connsiteY10" fmla="*/ 0 h 839964"/>
                  <a:gd name="connsiteX11" fmla="*/ 852024 w 2034887"/>
                  <a:gd name="connsiteY11" fmla="*/ 203200 h 839964"/>
                  <a:gd name="connsiteX12" fmla="*/ 785349 w 2034887"/>
                  <a:gd name="connsiteY12" fmla="*/ 0 h 839964"/>
                  <a:gd name="connsiteX13" fmla="*/ 448504 w 2034887"/>
                  <a:gd name="connsiteY13" fmla="*/ 2028 h 839964"/>
                  <a:gd name="connsiteX14" fmla="*/ 0 w 2034887"/>
                  <a:gd name="connsiteY14" fmla="*/ 838994 h 839964"/>
                  <a:gd name="connsiteX0" fmla="*/ 0 w 2034887"/>
                  <a:gd name="connsiteY0" fmla="*/ 838994 h 839964"/>
                  <a:gd name="connsiteX1" fmla="*/ 2034887 w 2034887"/>
                  <a:gd name="connsiteY1" fmla="*/ 839964 h 839964"/>
                  <a:gd name="connsiteX2" fmla="*/ 1998992 w 2034887"/>
                  <a:gd name="connsiteY2" fmla="*/ 501650 h 839964"/>
                  <a:gd name="connsiteX3" fmla="*/ 1633414 w 2034887"/>
                  <a:gd name="connsiteY3" fmla="*/ 428313 h 839964"/>
                  <a:gd name="connsiteX4" fmla="*/ 1982324 w 2034887"/>
                  <a:gd name="connsiteY4" fmla="*/ 320675 h 839964"/>
                  <a:gd name="connsiteX5" fmla="*/ 1836399 w 2034887"/>
                  <a:gd name="connsiteY5" fmla="*/ 616 h 839964"/>
                  <a:gd name="connsiteX6" fmla="*/ 1741818 w 2034887"/>
                  <a:gd name="connsiteY6" fmla="*/ 1587 h 839964"/>
                  <a:gd name="connsiteX7" fmla="*/ 1648949 w 2034887"/>
                  <a:gd name="connsiteY7" fmla="*/ 180975 h 839964"/>
                  <a:gd name="connsiteX8" fmla="*/ 1582274 w 2034887"/>
                  <a:gd name="connsiteY8" fmla="*/ 1588 h 839964"/>
                  <a:gd name="connsiteX9" fmla="*/ 1240999 w 2034887"/>
                  <a:gd name="connsiteY9" fmla="*/ 4054 h 839964"/>
                  <a:gd name="connsiteX10" fmla="*/ 994899 w 2034887"/>
                  <a:gd name="connsiteY10" fmla="*/ 0 h 839964"/>
                  <a:gd name="connsiteX11" fmla="*/ 852024 w 2034887"/>
                  <a:gd name="connsiteY11" fmla="*/ 203200 h 839964"/>
                  <a:gd name="connsiteX12" fmla="*/ 785349 w 2034887"/>
                  <a:gd name="connsiteY12" fmla="*/ 0 h 839964"/>
                  <a:gd name="connsiteX13" fmla="*/ 448504 w 2034887"/>
                  <a:gd name="connsiteY13" fmla="*/ 2028 h 839964"/>
                  <a:gd name="connsiteX14" fmla="*/ 0 w 2034887"/>
                  <a:gd name="connsiteY14" fmla="*/ 838994 h 839964"/>
                  <a:gd name="connsiteX0" fmla="*/ 0 w 2034887"/>
                  <a:gd name="connsiteY0" fmla="*/ 838994 h 839964"/>
                  <a:gd name="connsiteX1" fmla="*/ 2034887 w 2034887"/>
                  <a:gd name="connsiteY1" fmla="*/ 839964 h 839964"/>
                  <a:gd name="connsiteX2" fmla="*/ 1998992 w 2034887"/>
                  <a:gd name="connsiteY2" fmla="*/ 501650 h 839964"/>
                  <a:gd name="connsiteX3" fmla="*/ 1633414 w 2034887"/>
                  <a:gd name="connsiteY3" fmla="*/ 428313 h 839964"/>
                  <a:gd name="connsiteX4" fmla="*/ 1822077 w 2034887"/>
                  <a:gd name="connsiteY4" fmla="*/ 320675 h 839964"/>
                  <a:gd name="connsiteX5" fmla="*/ 1836399 w 2034887"/>
                  <a:gd name="connsiteY5" fmla="*/ 616 h 839964"/>
                  <a:gd name="connsiteX6" fmla="*/ 1741818 w 2034887"/>
                  <a:gd name="connsiteY6" fmla="*/ 1587 h 839964"/>
                  <a:gd name="connsiteX7" fmla="*/ 1648949 w 2034887"/>
                  <a:gd name="connsiteY7" fmla="*/ 180975 h 839964"/>
                  <a:gd name="connsiteX8" fmla="*/ 1582274 w 2034887"/>
                  <a:gd name="connsiteY8" fmla="*/ 1588 h 839964"/>
                  <a:gd name="connsiteX9" fmla="*/ 1240999 w 2034887"/>
                  <a:gd name="connsiteY9" fmla="*/ 4054 h 839964"/>
                  <a:gd name="connsiteX10" fmla="*/ 994899 w 2034887"/>
                  <a:gd name="connsiteY10" fmla="*/ 0 h 839964"/>
                  <a:gd name="connsiteX11" fmla="*/ 852024 w 2034887"/>
                  <a:gd name="connsiteY11" fmla="*/ 203200 h 839964"/>
                  <a:gd name="connsiteX12" fmla="*/ 785349 w 2034887"/>
                  <a:gd name="connsiteY12" fmla="*/ 0 h 839964"/>
                  <a:gd name="connsiteX13" fmla="*/ 448504 w 2034887"/>
                  <a:gd name="connsiteY13" fmla="*/ 2028 h 839964"/>
                  <a:gd name="connsiteX14" fmla="*/ 0 w 2034887"/>
                  <a:gd name="connsiteY14" fmla="*/ 838994 h 839964"/>
                  <a:gd name="connsiteX0" fmla="*/ 0 w 2034887"/>
                  <a:gd name="connsiteY0" fmla="*/ 838994 h 839964"/>
                  <a:gd name="connsiteX1" fmla="*/ 2034887 w 2034887"/>
                  <a:gd name="connsiteY1" fmla="*/ 839964 h 839964"/>
                  <a:gd name="connsiteX2" fmla="*/ 1809405 w 2034887"/>
                  <a:gd name="connsiteY2" fmla="*/ 520073 h 839964"/>
                  <a:gd name="connsiteX3" fmla="*/ 1633414 w 2034887"/>
                  <a:gd name="connsiteY3" fmla="*/ 428313 h 839964"/>
                  <a:gd name="connsiteX4" fmla="*/ 1822077 w 2034887"/>
                  <a:gd name="connsiteY4" fmla="*/ 320675 h 839964"/>
                  <a:gd name="connsiteX5" fmla="*/ 1836399 w 2034887"/>
                  <a:gd name="connsiteY5" fmla="*/ 616 h 839964"/>
                  <a:gd name="connsiteX6" fmla="*/ 1741818 w 2034887"/>
                  <a:gd name="connsiteY6" fmla="*/ 1587 h 839964"/>
                  <a:gd name="connsiteX7" fmla="*/ 1648949 w 2034887"/>
                  <a:gd name="connsiteY7" fmla="*/ 180975 h 839964"/>
                  <a:gd name="connsiteX8" fmla="*/ 1582274 w 2034887"/>
                  <a:gd name="connsiteY8" fmla="*/ 1588 h 839964"/>
                  <a:gd name="connsiteX9" fmla="*/ 1240999 w 2034887"/>
                  <a:gd name="connsiteY9" fmla="*/ 4054 h 839964"/>
                  <a:gd name="connsiteX10" fmla="*/ 994899 w 2034887"/>
                  <a:gd name="connsiteY10" fmla="*/ 0 h 839964"/>
                  <a:gd name="connsiteX11" fmla="*/ 852024 w 2034887"/>
                  <a:gd name="connsiteY11" fmla="*/ 203200 h 839964"/>
                  <a:gd name="connsiteX12" fmla="*/ 785349 w 2034887"/>
                  <a:gd name="connsiteY12" fmla="*/ 0 h 839964"/>
                  <a:gd name="connsiteX13" fmla="*/ 448504 w 2034887"/>
                  <a:gd name="connsiteY13" fmla="*/ 2028 h 839964"/>
                  <a:gd name="connsiteX14" fmla="*/ 0 w 2034887"/>
                  <a:gd name="connsiteY14" fmla="*/ 838994 h 839964"/>
                  <a:gd name="connsiteX0" fmla="*/ 0 w 1836399"/>
                  <a:gd name="connsiteY0" fmla="*/ 838994 h 839964"/>
                  <a:gd name="connsiteX1" fmla="*/ 1793388 w 1836399"/>
                  <a:gd name="connsiteY1" fmla="*/ 839964 h 839964"/>
                  <a:gd name="connsiteX2" fmla="*/ 1809405 w 1836399"/>
                  <a:gd name="connsiteY2" fmla="*/ 520073 h 839964"/>
                  <a:gd name="connsiteX3" fmla="*/ 1633414 w 1836399"/>
                  <a:gd name="connsiteY3" fmla="*/ 428313 h 839964"/>
                  <a:gd name="connsiteX4" fmla="*/ 1822077 w 1836399"/>
                  <a:gd name="connsiteY4" fmla="*/ 320675 h 839964"/>
                  <a:gd name="connsiteX5" fmla="*/ 1836399 w 1836399"/>
                  <a:gd name="connsiteY5" fmla="*/ 616 h 839964"/>
                  <a:gd name="connsiteX6" fmla="*/ 1741818 w 1836399"/>
                  <a:gd name="connsiteY6" fmla="*/ 1587 h 839964"/>
                  <a:gd name="connsiteX7" fmla="*/ 1648949 w 1836399"/>
                  <a:gd name="connsiteY7" fmla="*/ 180975 h 839964"/>
                  <a:gd name="connsiteX8" fmla="*/ 1582274 w 1836399"/>
                  <a:gd name="connsiteY8" fmla="*/ 1588 h 839964"/>
                  <a:gd name="connsiteX9" fmla="*/ 1240999 w 1836399"/>
                  <a:gd name="connsiteY9" fmla="*/ 4054 h 839964"/>
                  <a:gd name="connsiteX10" fmla="*/ 994899 w 1836399"/>
                  <a:gd name="connsiteY10" fmla="*/ 0 h 839964"/>
                  <a:gd name="connsiteX11" fmla="*/ 852024 w 1836399"/>
                  <a:gd name="connsiteY11" fmla="*/ 203200 h 839964"/>
                  <a:gd name="connsiteX12" fmla="*/ 785349 w 1836399"/>
                  <a:gd name="connsiteY12" fmla="*/ 0 h 839964"/>
                  <a:gd name="connsiteX13" fmla="*/ 448504 w 1836399"/>
                  <a:gd name="connsiteY13" fmla="*/ 2028 h 839964"/>
                  <a:gd name="connsiteX14" fmla="*/ 0 w 1836399"/>
                  <a:gd name="connsiteY14" fmla="*/ 838994 h 83996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41818 w 1836399"/>
                  <a:gd name="connsiteY6" fmla="*/ 1587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21504 w 1836399"/>
                  <a:gd name="connsiteY6" fmla="*/ 465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21504 w 1836399"/>
                  <a:gd name="connsiteY6" fmla="*/ 465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21504 w 1836399"/>
                  <a:gd name="connsiteY6" fmla="*/ 465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16991 w 1836399"/>
                  <a:gd name="connsiteY6" fmla="*/ 158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16991 w 1836399"/>
                  <a:gd name="connsiteY6" fmla="*/ 158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3414 w 1836399"/>
                  <a:gd name="connsiteY3" fmla="*/ 428313 h 838994"/>
                  <a:gd name="connsiteX4" fmla="*/ 1822077 w 1836399"/>
                  <a:gd name="connsiteY4" fmla="*/ 320675 h 838994"/>
                  <a:gd name="connsiteX5" fmla="*/ 1836399 w 1836399"/>
                  <a:gd name="connsiteY5" fmla="*/ 616 h 838994"/>
                  <a:gd name="connsiteX6" fmla="*/ 1716991 w 1836399"/>
                  <a:gd name="connsiteY6" fmla="*/ 158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 name="connsiteX0" fmla="*/ 0 w 1836399"/>
                  <a:gd name="connsiteY0" fmla="*/ 838994 h 838994"/>
                  <a:gd name="connsiteX1" fmla="*/ 1793388 w 1836399"/>
                  <a:gd name="connsiteY1" fmla="*/ 836894 h 838994"/>
                  <a:gd name="connsiteX2" fmla="*/ 1809405 w 1836399"/>
                  <a:gd name="connsiteY2" fmla="*/ 520073 h 838994"/>
                  <a:gd name="connsiteX3" fmla="*/ 1637929 w 1836399"/>
                  <a:gd name="connsiteY3" fmla="*/ 428313 h 838994"/>
                  <a:gd name="connsiteX4" fmla="*/ 1822077 w 1836399"/>
                  <a:gd name="connsiteY4" fmla="*/ 320675 h 838994"/>
                  <a:gd name="connsiteX5" fmla="*/ 1836399 w 1836399"/>
                  <a:gd name="connsiteY5" fmla="*/ 616 h 838994"/>
                  <a:gd name="connsiteX6" fmla="*/ 1716991 w 1836399"/>
                  <a:gd name="connsiteY6" fmla="*/ 1589 h 838994"/>
                  <a:gd name="connsiteX7" fmla="*/ 1648949 w 1836399"/>
                  <a:gd name="connsiteY7" fmla="*/ 180975 h 838994"/>
                  <a:gd name="connsiteX8" fmla="*/ 1582274 w 1836399"/>
                  <a:gd name="connsiteY8" fmla="*/ 1588 h 838994"/>
                  <a:gd name="connsiteX9" fmla="*/ 1240999 w 1836399"/>
                  <a:gd name="connsiteY9" fmla="*/ 4054 h 838994"/>
                  <a:gd name="connsiteX10" fmla="*/ 994899 w 1836399"/>
                  <a:gd name="connsiteY10" fmla="*/ 0 h 838994"/>
                  <a:gd name="connsiteX11" fmla="*/ 852024 w 1836399"/>
                  <a:gd name="connsiteY11" fmla="*/ 203200 h 838994"/>
                  <a:gd name="connsiteX12" fmla="*/ 785349 w 1836399"/>
                  <a:gd name="connsiteY12" fmla="*/ 0 h 838994"/>
                  <a:gd name="connsiteX13" fmla="*/ 448504 w 1836399"/>
                  <a:gd name="connsiteY13" fmla="*/ 2028 h 838994"/>
                  <a:gd name="connsiteX14" fmla="*/ 0 w 1836399"/>
                  <a:gd name="connsiteY14" fmla="*/ 838994 h 83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6399" h="838994">
                    <a:moveTo>
                      <a:pt x="0" y="838994"/>
                    </a:moveTo>
                    <a:lnTo>
                      <a:pt x="1793388" y="836894"/>
                    </a:lnTo>
                    <a:lnTo>
                      <a:pt x="1809405" y="520073"/>
                    </a:lnTo>
                    <a:cubicBezTo>
                      <a:pt x="1706747" y="594156"/>
                      <a:pt x="1627701" y="516050"/>
                      <a:pt x="1637929" y="428313"/>
                    </a:cubicBezTo>
                    <a:cubicBezTo>
                      <a:pt x="1653868" y="320141"/>
                      <a:pt x="1694019" y="248708"/>
                      <a:pt x="1822077" y="320675"/>
                    </a:cubicBezTo>
                    <a:lnTo>
                      <a:pt x="1836399" y="616"/>
                    </a:lnTo>
                    <a:lnTo>
                      <a:pt x="1716991" y="1589"/>
                    </a:lnTo>
                    <a:cubicBezTo>
                      <a:pt x="1799272" y="129544"/>
                      <a:pt x="1721974" y="179917"/>
                      <a:pt x="1648949" y="180975"/>
                    </a:cubicBezTo>
                    <a:cubicBezTo>
                      <a:pt x="1575924" y="176742"/>
                      <a:pt x="1504507" y="132404"/>
                      <a:pt x="1582274" y="1588"/>
                    </a:cubicBezTo>
                    <a:lnTo>
                      <a:pt x="1240999" y="4054"/>
                    </a:lnTo>
                    <a:lnTo>
                      <a:pt x="994899" y="0"/>
                    </a:lnTo>
                    <a:cubicBezTo>
                      <a:pt x="1067924" y="153458"/>
                      <a:pt x="937749" y="205317"/>
                      <a:pt x="852024" y="203200"/>
                    </a:cubicBezTo>
                    <a:cubicBezTo>
                      <a:pt x="772649" y="198967"/>
                      <a:pt x="693274" y="112183"/>
                      <a:pt x="785349" y="0"/>
                    </a:cubicBezTo>
                    <a:lnTo>
                      <a:pt x="448504" y="2028"/>
                    </a:lnTo>
                    <a:lnTo>
                      <a:pt x="0" y="838994"/>
                    </a:lnTo>
                    <a:close/>
                  </a:path>
                </a:pathLst>
              </a:custGeom>
              <a:solidFill>
                <a:schemeClr val="accent2">
                  <a:lumMod val="60000"/>
                  <a:lumOff val="4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7" name="Freeform 19">
                <a:extLst>
                  <a:ext uri="{FF2B5EF4-FFF2-40B4-BE49-F238E27FC236}">
                    <a16:creationId xmlns:a16="http://schemas.microsoft.com/office/drawing/2014/main" id="{342B9C02-6D62-4C28-9D85-61E162FA690E}"/>
                  </a:ext>
                </a:extLst>
              </p:cNvPr>
              <p:cNvSpPr/>
              <p:nvPr/>
            </p:nvSpPr>
            <p:spPr>
              <a:xfrm>
                <a:off x="4692820" y="3423580"/>
                <a:ext cx="1311927" cy="533010"/>
              </a:xfrm>
              <a:custGeom>
                <a:avLst/>
                <a:gdLst>
                  <a:gd name="connsiteX0" fmla="*/ 0 w 1264355"/>
                  <a:gd name="connsiteY0" fmla="*/ 0 h 541867"/>
                  <a:gd name="connsiteX1" fmla="*/ 948266 w 1264355"/>
                  <a:gd name="connsiteY1" fmla="*/ 11289 h 541867"/>
                  <a:gd name="connsiteX2" fmla="*/ 1264355 w 1264355"/>
                  <a:gd name="connsiteY2" fmla="*/ 530578 h 541867"/>
                  <a:gd name="connsiteX3" fmla="*/ 45155 w 1264355"/>
                  <a:gd name="connsiteY3" fmla="*/ 541867 h 541867"/>
                  <a:gd name="connsiteX4" fmla="*/ 0 w 1264355"/>
                  <a:gd name="connsiteY4" fmla="*/ 0 h 541867"/>
                  <a:gd name="connsiteX0" fmla="*/ 0 w 1264355"/>
                  <a:gd name="connsiteY0" fmla="*/ 1411 h 543278"/>
                  <a:gd name="connsiteX1" fmla="*/ 941916 w 1264355"/>
                  <a:gd name="connsiteY1" fmla="*/ 0 h 543278"/>
                  <a:gd name="connsiteX2" fmla="*/ 1264355 w 1264355"/>
                  <a:gd name="connsiteY2" fmla="*/ 531989 h 543278"/>
                  <a:gd name="connsiteX3" fmla="*/ 45155 w 1264355"/>
                  <a:gd name="connsiteY3" fmla="*/ 543278 h 543278"/>
                  <a:gd name="connsiteX4" fmla="*/ 0 w 1264355"/>
                  <a:gd name="connsiteY4" fmla="*/ 1411 h 543278"/>
                  <a:gd name="connsiteX0" fmla="*/ 0 w 1264355"/>
                  <a:gd name="connsiteY0" fmla="*/ 1411 h 543278"/>
                  <a:gd name="connsiteX1" fmla="*/ 941916 w 1264355"/>
                  <a:gd name="connsiteY1" fmla="*/ 0 h 543278"/>
                  <a:gd name="connsiteX2" fmla="*/ 1264355 w 1264355"/>
                  <a:gd name="connsiteY2" fmla="*/ 531989 h 543278"/>
                  <a:gd name="connsiteX3" fmla="*/ 45155 w 1264355"/>
                  <a:gd name="connsiteY3" fmla="*/ 543278 h 543278"/>
                  <a:gd name="connsiteX4" fmla="*/ 20108 w 1264355"/>
                  <a:gd name="connsiteY4" fmla="*/ 249767 h 543278"/>
                  <a:gd name="connsiteX5" fmla="*/ 0 w 1264355"/>
                  <a:gd name="connsiteY5" fmla="*/ 1411 h 543278"/>
                  <a:gd name="connsiteX0" fmla="*/ 0 w 1264355"/>
                  <a:gd name="connsiteY0" fmla="*/ 1411 h 543278"/>
                  <a:gd name="connsiteX1" fmla="*/ 941916 w 1264355"/>
                  <a:gd name="connsiteY1" fmla="*/ 0 h 543278"/>
                  <a:gd name="connsiteX2" fmla="*/ 1264355 w 1264355"/>
                  <a:gd name="connsiteY2" fmla="*/ 531989 h 543278"/>
                  <a:gd name="connsiteX3" fmla="*/ 45155 w 1264355"/>
                  <a:gd name="connsiteY3" fmla="*/ 543278 h 543278"/>
                  <a:gd name="connsiteX4" fmla="*/ 16933 w 1264355"/>
                  <a:gd name="connsiteY4" fmla="*/ 198967 h 543278"/>
                  <a:gd name="connsiteX5" fmla="*/ 0 w 1264355"/>
                  <a:gd name="connsiteY5" fmla="*/ 1411 h 543278"/>
                  <a:gd name="connsiteX0" fmla="*/ 18049 w 1282404"/>
                  <a:gd name="connsiteY0" fmla="*/ 1411 h 543278"/>
                  <a:gd name="connsiteX1" fmla="*/ 959965 w 1282404"/>
                  <a:gd name="connsiteY1" fmla="*/ 0 h 543278"/>
                  <a:gd name="connsiteX2" fmla="*/ 1282404 w 1282404"/>
                  <a:gd name="connsiteY2" fmla="*/ 531989 h 543278"/>
                  <a:gd name="connsiteX3" fmla="*/ 63204 w 1282404"/>
                  <a:gd name="connsiteY3" fmla="*/ 543278 h 543278"/>
                  <a:gd name="connsiteX4" fmla="*/ 34982 w 1282404"/>
                  <a:gd name="connsiteY4" fmla="*/ 198967 h 543278"/>
                  <a:gd name="connsiteX5" fmla="*/ 18049 w 1282404"/>
                  <a:gd name="connsiteY5" fmla="*/ 1411 h 543278"/>
                  <a:gd name="connsiteX0" fmla="*/ 61396 w 1325751"/>
                  <a:gd name="connsiteY0" fmla="*/ 1411 h 543278"/>
                  <a:gd name="connsiteX1" fmla="*/ 1003312 w 1325751"/>
                  <a:gd name="connsiteY1" fmla="*/ 0 h 543278"/>
                  <a:gd name="connsiteX2" fmla="*/ 1325751 w 1325751"/>
                  <a:gd name="connsiteY2" fmla="*/ 531989 h 543278"/>
                  <a:gd name="connsiteX3" fmla="*/ 106551 w 1325751"/>
                  <a:gd name="connsiteY3" fmla="*/ 543278 h 543278"/>
                  <a:gd name="connsiteX4" fmla="*/ 59279 w 1325751"/>
                  <a:gd name="connsiteY4" fmla="*/ 332317 h 543278"/>
                  <a:gd name="connsiteX5" fmla="*/ 78329 w 1325751"/>
                  <a:gd name="connsiteY5" fmla="*/ 198967 h 543278"/>
                  <a:gd name="connsiteX6" fmla="*/ 61396 w 1325751"/>
                  <a:gd name="connsiteY6" fmla="*/ 1411 h 543278"/>
                  <a:gd name="connsiteX0" fmla="*/ 52630 w 1316985"/>
                  <a:gd name="connsiteY0" fmla="*/ 1411 h 543278"/>
                  <a:gd name="connsiteX1" fmla="*/ 994546 w 1316985"/>
                  <a:gd name="connsiteY1" fmla="*/ 0 h 543278"/>
                  <a:gd name="connsiteX2" fmla="*/ 1316985 w 1316985"/>
                  <a:gd name="connsiteY2" fmla="*/ 531989 h 543278"/>
                  <a:gd name="connsiteX3" fmla="*/ 97785 w 1316985"/>
                  <a:gd name="connsiteY3" fmla="*/ 543278 h 543278"/>
                  <a:gd name="connsiteX4" fmla="*/ 79088 w 1316985"/>
                  <a:gd name="connsiteY4" fmla="*/ 313267 h 543278"/>
                  <a:gd name="connsiteX5" fmla="*/ 69563 w 1316985"/>
                  <a:gd name="connsiteY5" fmla="*/ 198967 h 543278"/>
                  <a:gd name="connsiteX6" fmla="*/ 52630 w 1316985"/>
                  <a:gd name="connsiteY6" fmla="*/ 1411 h 543278"/>
                  <a:gd name="connsiteX0" fmla="*/ 0 w 1264355"/>
                  <a:gd name="connsiteY0" fmla="*/ 1411 h 543289"/>
                  <a:gd name="connsiteX1" fmla="*/ 941916 w 1264355"/>
                  <a:gd name="connsiteY1" fmla="*/ 0 h 543289"/>
                  <a:gd name="connsiteX2" fmla="*/ 1264355 w 1264355"/>
                  <a:gd name="connsiteY2" fmla="*/ 531989 h 543289"/>
                  <a:gd name="connsiteX3" fmla="*/ 45155 w 1264355"/>
                  <a:gd name="connsiteY3" fmla="*/ 543278 h 543289"/>
                  <a:gd name="connsiteX4" fmla="*/ 26458 w 1264355"/>
                  <a:gd name="connsiteY4" fmla="*/ 313267 h 543289"/>
                  <a:gd name="connsiteX5" fmla="*/ 16933 w 1264355"/>
                  <a:gd name="connsiteY5" fmla="*/ 198967 h 543289"/>
                  <a:gd name="connsiteX6" fmla="*/ 0 w 1264355"/>
                  <a:gd name="connsiteY6" fmla="*/ 1411 h 543289"/>
                  <a:gd name="connsiteX0" fmla="*/ 0 w 1264355"/>
                  <a:gd name="connsiteY0" fmla="*/ 1411 h 543289"/>
                  <a:gd name="connsiteX1" fmla="*/ 941916 w 1264355"/>
                  <a:gd name="connsiteY1" fmla="*/ 0 h 543289"/>
                  <a:gd name="connsiteX2" fmla="*/ 1264355 w 1264355"/>
                  <a:gd name="connsiteY2" fmla="*/ 531989 h 543289"/>
                  <a:gd name="connsiteX3" fmla="*/ 45155 w 1264355"/>
                  <a:gd name="connsiteY3" fmla="*/ 543278 h 543289"/>
                  <a:gd name="connsiteX4" fmla="*/ 26458 w 1264355"/>
                  <a:gd name="connsiteY4" fmla="*/ 313267 h 543289"/>
                  <a:gd name="connsiteX5" fmla="*/ 20109 w 1264355"/>
                  <a:gd name="connsiteY5" fmla="*/ 249767 h 543289"/>
                  <a:gd name="connsiteX6" fmla="*/ 16933 w 1264355"/>
                  <a:gd name="connsiteY6" fmla="*/ 198967 h 543289"/>
                  <a:gd name="connsiteX7" fmla="*/ 0 w 1264355"/>
                  <a:gd name="connsiteY7" fmla="*/ 1411 h 543289"/>
                  <a:gd name="connsiteX0" fmla="*/ 173575 w 1437930"/>
                  <a:gd name="connsiteY0" fmla="*/ 1411 h 543289"/>
                  <a:gd name="connsiteX1" fmla="*/ 1115491 w 1437930"/>
                  <a:gd name="connsiteY1" fmla="*/ 0 h 543289"/>
                  <a:gd name="connsiteX2" fmla="*/ 1437930 w 1437930"/>
                  <a:gd name="connsiteY2" fmla="*/ 531989 h 543289"/>
                  <a:gd name="connsiteX3" fmla="*/ 218730 w 1437930"/>
                  <a:gd name="connsiteY3" fmla="*/ 543278 h 543289"/>
                  <a:gd name="connsiteX4" fmla="*/ 200033 w 1437930"/>
                  <a:gd name="connsiteY4" fmla="*/ 313267 h 543289"/>
                  <a:gd name="connsiteX5" fmla="*/ 9 w 1437930"/>
                  <a:gd name="connsiteY5" fmla="*/ 262467 h 543289"/>
                  <a:gd name="connsiteX6" fmla="*/ 190508 w 1437930"/>
                  <a:gd name="connsiteY6" fmla="*/ 198967 h 543289"/>
                  <a:gd name="connsiteX7" fmla="*/ 173575 w 1437930"/>
                  <a:gd name="connsiteY7" fmla="*/ 1411 h 543289"/>
                  <a:gd name="connsiteX0" fmla="*/ 173600 w 1437955"/>
                  <a:gd name="connsiteY0" fmla="*/ 1411 h 543289"/>
                  <a:gd name="connsiteX1" fmla="*/ 1115516 w 1437955"/>
                  <a:gd name="connsiteY1" fmla="*/ 0 h 543289"/>
                  <a:gd name="connsiteX2" fmla="*/ 1437955 w 1437955"/>
                  <a:gd name="connsiteY2" fmla="*/ 531989 h 543289"/>
                  <a:gd name="connsiteX3" fmla="*/ 218755 w 1437955"/>
                  <a:gd name="connsiteY3" fmla="*/ 543278 h 543289"/>
                  <a:gd name="connsiteX4" fmla="*/ 200058 w 1437955"/>
                  <a:gd name="connsiteY4" fmla="*/ 313267 h 543289"/>
                  <a:gd name="connsiteX5" fmla="*/ 34 w 1437955"/>
                  <a:gd name="connsiteY5" fmla="*/ 262467 h 543289"/>
                  <a:gd name="connsiteX6" fmla="*/ 190533 w 1437955"/>
                  <a:gd name="connsiteY6" fmla="*/ 198967 h 543289"/>
                  <a:gd name="connsiteX7" fmla="*/ 173600 w 1437955"/>
                  <a:gd name="connsiteY7" fmla="*/ 1411 h 543289"/>
                  <a:gd name="connsiteX0" fmla="*/ 173600 w 1437955"/>
                  <a:gd name="connsiteY0" fmla="*/ 1411 h 543289"/>
                  <a:gd name="connsiteX1" fmla="*/ 1115516 w 1437955"/>
                  <a:gd name="connsiteY1" fmla="*/ 0 h 543289"/>
                  <a:gd name="connsiteX2" fmla="*/ 1437955 w 1437955"/>
                  <a:gd name="connsiteY2" fmla="*/ 531989 h 543289"/>
                  <a:gd name="connsiteX3" fmla="*/ 218755 w 1437955"/>
                  <a:gd name="connsiteY3" fmla="*/ 543278 h 543289"/>
                  <a:gd name="connsiteX4" fmla="*/ 200058 w 1437955"/>
                  <a:gd name="connsiteY4" fmla="*/ 313267 h 543289"/>
                  <a:gd name="connsiteX5" fmla="*/ 34 w 1437955"/>
                  <a:gd name="connsiteY5" fmla="*/ 262467 h 543289"/>
                  <a:gd name="connsiteX6" fmla="*/ 190533 w 1437955"/>
                  <a:gd name="connsiteY6" fmla="*/ 198967 h 543289"/>
                  <a:gd name="connsiteX7" fmla="*/ 173600 w 1437955"/>
                  <a:gd name="connsiteY7" fmla="*/ 1411 h 543289"/>
                  <a:gd name="connsiteX0" fmla="*/ 177063 w 1441418"/>
                  <a:gd name="connsiteY0" fmla="*/ 1411 h 543289"/>
                  <a:gd name="connsiteX1" fmla="*/ 1118979 w 1441418"/>
                  <a:gd name="connsiteY1" fmla="*/ 0 h 543289"/>
                  <a:gd name="connsiteX2" fmla="*/ 1441418 w 1441418"/>
                  <a:gd name="connsiteY2" fmla="*/ 531989 h 543289"/>
                  <a:gd name="connsiteX3" fmla="*/ 222218 w 1441418"/>
                  <a:gd name="connsiteY3" fmla="*/ 543278 h 543289"/>
                  <a:gd name="connsiteX4" fmla="*/ 203521 w 1441418"/>
                  <a:gd name="connsiteY4" fmla="*/ 313267 h 543289"/>
                  <a:gd name="connsiteX5" fmla="*/ 3497 w 1441418"/>
                  <a:gd name="connsiteY5" fmla="*/ 262467 h 543289"/>
                  <a:gd name="connsiteX6" fmla="*/ 193996 w 1441418"/>
                  <a:gd name="connsiteY6" fmla="*/ 198967 h 543289"/>
                  <a:gd name="connsiteX7" fmla="*/ 177063 w 1441418"/>
                  <a:gd name="connsiteY7" fmla="*/ 1411 h 543289"/>
                  <a:gd name="connsiteX0" fmla="*/ 177063 w 1441418"/>
                  <a:gd name="connsiteY0" fmla="*/ 1411 h 543289"/>
                  <a:gd name="connsiteX1" fmla="*/ 1118979 w 1441418"/>
                  <a:gd name="connsiteY1" fmla="*/ 0 h 543289"/>
                  <a:gd name="connsiteX2" fmla="*/ 1441418 w 1441418"/>
                  <a:gd name="connsiteY2" fmla="*/ 531989 h 543289"/>
                  <a:gd name="connsiteX3" fmla="*/ 222218 w 1441418"/>
                  <a:gd name="connsiteY3" fmla="*/ 543278 h 543289"/>
                  <a:gd name="connsiteX4" fmla="*/ 203521 w 1441418"/>
                  <a:gd name="connsiteY4" fmla="*/ 313267 h 543289"/>
                  <a:gd name="connsiteX5" fmla="*/ 3497 w 1441418"/>
                  <a:gd name="connsiteY5" fmla="*/ 262467 h 543289"/>
                  <a:gd name="connsiteX6" fmla="*/ 193996 w 1441418"/>
                  <a:gd name="connsiteY6" fmla="*/ 198967 h 543289"/>
                  <a:gd name="connsiteX7" fmla="*/ 177063 w 1441418"/>
                  <a:gd name="connsiteY7" fmla="*/ 1411 h 543289"/>
                  <a:gd name="connsiteX0" fmla="*/ 175339 w 1439694"/>
                  <a:gd name="connsiteY0" fmla="*/ 1411 h 543289"/>
                  <a:gd name="connsiteX1" fmla="*/ 1117255 w 1439694"/>
                  <a:gd name="connsiteY1" fmla="*/ 0 h 543289"/>
                  <a:gd name="connsiteX2" fmla="*/ 1439694 w 1439694"/>
                  <a:gd name="connsiteY2" fmla="*/ 531989 h 543289"/>
                  <a:gd name="connsiteX3" fmla="*/ 220494 w 1439694"/>
                  <a:gd name="connsiteY3" fmla="*/ 543278 h 543289"/>
                  <a:gd name="connsiteX4" fmla="*/ 201797 w 1439694"/>
                  <a:gd name="connsiteY4" fmla="*/ 313267 h 543289"/>
                  <a:gd name="connsiteX5" fmla="*/ 1773 w 1439694"/>
                  <a:gd name="connsiteY5" fmla="*/ 262467 h 543289"/>
                  <a:gd name="connsiteX6" fmla="*/ 192272 w 1439694"/>
                  <a:gd name="connsiteY6" fmla="*/ 198967 h 543289"/>
                  <a:gd name="connsiteX7" fmla="*/ 175339 w 1439694"/>
                  <a:gd name="connsiteY7" fmla="*/ 1411 h 543289"/>
                  <a:gd name="connsiteX0" fmla="*/ 174270 w 1438625"/>
                  <a:gd name="connsiteY0" fmla="*/ 1411 h 543289"/>
                  <a:gd name="connsiteX1" fmla="*/ 1116186 w 1438625"/>
                  <a:gd name="connsiteY1" fmla="*/ 0 h 543289"/>
                  <a:gd name="connsiteX2" fmla="*/ 1438625 w 1438625"/>
                  <a:gd name="connsiteY2" fmla="*/ 531989 h 543289"/>
                  <a:gd name="connsiteX3" fmla="*/ 219425 w 1438625"/>
                  <a:gd name="connsiteY3" fmla="*/ 543278 h 543289"/>
                  <a:gd name="connsiteX4" fmla="*/ 200728 w 1438625"/>
                  <a:gd name="connsiteY4" fmla="*/ 313267 h 543289"/>
                  <a:gd name="connsiteX5" fmla="*/ 704 w 1438625"/>
                  <a:gd name="connsiteY5" fmla="*/ 262467 h 543289"/>
                  <a:gd name="connsiteX6" fmla="*/ 191203 w 1438625"/>
                  <a:gd name="connsiteY6" fmla="*/ 198967 h 543289"/>
                  <a:gd name="connsiteX7" fmla="*/ 174270 w 1438625"/>
                  <a:gd name="connsiteY7" fmla="*/ 1411 h 543289"/>
                  <a:gd name="connsiteX0" fmla="*/ 183710 w 1448065"/>
                  <a:gd name="connsiteY0" fmla="*/ 1411 h 543289"/>
                  <a:gd name="connsiteX1" fmla="*/ 1125626 w 1448065"/>
                  <a:gd name="connsiteY1" fmla="*/ 0 h 543289"/>
                  <a:gd name="connsiteX2" fmla="*/ 1448065 w 1448065"/>
                  <a:gd name="connsiteY2" fmla="*/ 531989 h 543289"/>
                  <a:gd name="connsiteX3" fmla="*/ 228865 w 1448065"/>
                  <a:gd name="connsiteY3" fmla="*/ 543278 h 543289"/>
                  <a:gd name="connsiteX4" fmla="*/ 210168 w 1448065"/>
                  <a:gd name="connsiteY4" fmla="*/ 313267 h 543289"/>
                  <a:gd name="connsiteX5" fmla="*/ 619 w 1448065"/>
                  <a:gd name="connsiteY5" fmla="*/ 268817 h 543289"/>
                  <a:gd name="connsiteX6" fmla="*/ 200643 w 1448065"/>
                  <a:gd name="connsiteY6" fmla="*/ 198967 h 543289"/>
                  <a:gd name="connsiteX7" fmla="*/ 183710 w 1448065"/>
                  <a:gd name="connsiteY7"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228246 w 1447446"/>
                  <a:gd name="connsiteY3" fmla="*/ 543278 h 543289"/>
                  <a:gd name="connsiteX4" fmla="*/ 209549 w 1447446"/>
                  <a:gd name="connsiteY4" fmla="*/ 313267 h 543289"/>
                  <a:gd name="connsiteX5" fmla="*/ 0 w 1447446"/>
                  <a:gd name="connsiteY5" fmla="*/ 268817 h 543289"/>
                  <a:gd name="connsiteX6" fmla="*/ 200024 w 1447446"/>
                  <a:gd name="connsiteY6" fmla="*/ 198967 h 543289"/>
                  <a:gd name="connsiteX7" fmla="*/ 183091 w 1447446"/>
                  <a:gd name="connsiteY7"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228246 w 1447446"/>
                  <a:gd name="connsiteY3" fmla="*/ 543278 h 543289"/>
                  <a:gd name="connsiteX4" fmla="*/ 209549 w 1447446"/>
                  <a:gd name="connsiteY4" fmla="*/ 313267 h 543289"/>
                  <a:gd name="connsiteX5" fmla="*/ 0 w 1447446"/>
                  <a:gd name="connsiteY5" fmla="*/ 268817 h 543289"/>
                  <a:gd name="connsiteX6" fmla="*/ 200024 w 1447446"/>
                  <a:gd name="connsiteY6" fmla="*/ 198967 h 543289"/>
                  <a:gd name="connsiteX7" fmla="*/ 183091 w 1447446"/>
                  <a:gd name="connsiteY7"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228246 w 1447446"/>
                  <a:gd name="connsiteY3" fmla="*/ 543278 h 543289"/>
                  <a:gd name="connsiteX4" fmla="*/ 209549 w 1447446"/>
                  <a:gd name="connsiteY4" fmla="*/ 313267 h 543289"/>
                  <a:gd name="connsiteX5" fmla="*/ 0 w 1447446"/>
                  <a:gd name="connsiteY5" fmla="*/ 268817 h 543289"/>
                  <a:gd name="connsiteX6" fmla="*/ 200024 w 1447446"/>
                  <a:gd name="connsiteY6" fmla="*/ 198967 h 543289"/>
                  <a:gd name="connsiteX7" fmla="*/ 183091 w 1447446"/>
                  <a:gd name="connsiteY7"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393700 w 1447446"/>
                  <a:gd name="connsiteY3" fmla="*/ 541867 h 543289"/>
                  <a:gd name="connsiteX4" fmla="*/ 228246 w 1447446"/>
                  <a:gd name="connsiteY4" fmla="*/ 543278 h 543289"/>
                  <a:gd name="connsiteX5" fmla="*/ 209549 w 1447446"/>
                  <a:gd name="connsiteY5" fmla="*/ 313267 h 543289"/>
                  <a:gd name="connsiteX6" fmla="*/ 0 w 1447446"/>
                  <a:gd name="connsiteY6" fmla="*/ 268817 h 543289"/>
                  <a:gd name="connsiteX7" fmla="*/ 200024 w 1447446"/>
                  <a:gd name="connsiteY7" fmla="*/ 198967 h 543289"/>
                  <a:gd name="connsiteX8" fmla="*/ 183091 w 1447446"/>
                  <a:gd name="connsiteY8"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536575 w 1447446"/>
                  <a:gd name="connsiteY3" fmla="*/ 538692 h 543289"/>
                  <a:gd name="connsiteX4" fmla="*/ 393700 w 1447446"/>
                  <a:gd name="connsiteY4" fmla="*/ 541867 h 543289"/>
                  <a:gd name="connsiteX5" fmla="*/ 228246 w 1447446"/>
                  <a:gd name="connsiteY5" fmla="*/ 543278 h 543289"/>
                  <a:gd name="connsiteX6" fmla="*/ 209549 w 1447446"/>
                  <a:gd name="connsiteY6" fmla="*/ 313267 h 543289"/>
                  <a:gd name="connsiteX7" fmla="*/ 0 w 1447446"/>
                  <a:gd name="connsiteY7" fmla="*/ 268817 h 543289"/>
                  <a:gd name="connsiteX8" fmla="*/ 200024 w 1447446"/>
                  <a:gd name="connsiteY8" fmla="*/ 198967 h 543289"/>
                  <a:gd name="connsiteX9" fmla="*/ 183091 w 1447446"/>
                  <a:gd name="connsiteY9" fmla="*/ 1411 h 543289"/>
                  <a:gd name="connsiteX0" fmla="*/ 183091 w 1447446"/>
                  <a:gd name="connsiteY0" fmla="*/ 1411 h 543289"/>
                  <a:gd name="connsiteX1" fmla="*/ 1125007 w 1447446"/>
                  <a:gd name="connsiteY1" fmla="*/ 0 h 543289"/>
                  <a:gd name="connsiteX2" fmla="*/ 1447446 w 1447446"/>
                  <a:gd name="connsiteY2" fmla="*/ 531989 h 543289"/>
                  <a:gd name="connsiteX3" fmla="*/ 536575 w 1447446"/>
                  <a:gd name="connsiteY3" fmla="*/ 538692 h 543289"/>
                  <a:gd name="connsiteX4" fmla="*/ 466725 w 1447446"/>
                  <a:gd name="connsiteY4" fmla="*/ 538692 h 543289"/>
                  <a:gd name="connsiteX5" fmla="*/ 393700 w 1447446"/>
                  <a:gd name="connsiteY5" fmla="*/ 541867 h 543289"/>
                  <a:gd name="connsiteX6" fmla="*/ 228246 w 1447446"/>
                  <a:gd name="connsiteY6" fmla="*/ 543278 h 543289"/>
                  <a:gd name="connsiteX7" fmla="*/ 209549 w 1447446"/>
                  <a:gd name="connsiteY7" fmla="*/ 313267 h 543289"/>
                  <a:gd name="connsiteX8" fmla="*/ 0 w 1447446"/>
                  <a:gd name="connsiteY8" fmla="*/ 268817 h 543289"/>
                  <a:gd name="connsiteX9" fmla="*/ 200024 w 1447446"/>
                  <a:gd name="connsiteY9" fmla="*/ 198967 h 543289"/>
                  <a:gd name="connsiteX10" fmla="*/ 183091 w 1447446"/>
                  <a:gd name="connsiteY10" fmla="*/ 1411 h 543289"/>
                  <a:gd name="connsiteX0" fmla="*/ 183091 w 1447446"/>
                  <a:gd name="connsiteY0" fmla="*/ 1411 h 681567"/>
                  <a:gd name="connsiteX1" fmla="*/ 1125007 w 1447446"/>
                  <a:gd name="connsiteY1" fmla="*/ 0 h 681567"/>
                  <a:gd name="connsiteX2" fmla="*/ 1447446 w 1447446"/>
                  <a:gd name="connsiteY2" fmla="*/ 531989 h 681567"/>
                  <a:gd name="connsiteX3" fmla="*/ 536575 w 1447446"/>
                  <a:gd name="connsiteY3" fmla="*/ 538692 h 681567"/>
                  <a:gd name="connsiteX4" fmla="*/ 473075 w 1447446"/>
                  <a:gd name="connsiteY4" fmla="*/ 681567 h 681567"/>
                  <a:gd name="connsiteX5" fmla="*/ 393700 w 1447446"/>
                  <a:gd name="connsiteY5" fmla="*/ 541867 h 681567"/>
                  <a:gd name="connsiteX6" fmla="*/ 228246 w 1447446"/>
                  <a:gd name="connsiteY6" fmla="*/ 543278 h 681567"/>
                  <a:gd name="connsiteX7" fmla="*/ 209549 w 1447446"/>
                  <a:gd name="connsiteY7" fmla="*/ 313267 h 681567"/>
                  <a:gd name="connsiteX8" fmla="*/ 0 w 1447446"/>
                  <a:gd name="connsiteY8" fmla="*/ 268817 h 681567"/>
                  <a:gd name="connsiteX9" fmla="*/ 200024 w 1447446"/>
                  <a:gd name="connsiteY9" fmla="*/ 198967 h 681567"/>
                  <a:gd name="connsiteX10" fmla="*/ 183091 w 1447446"/>
                  <a:gd name="connsiteY10" fmla="*/ 1411 h 681567"/>
                  <a:gd name="connsiteX0" fmla="*/ 183091 w 1447446"/>
                  <a:gd name="connsiteY0" fmla="*/ 1411 h 681567"/>
                  <a:gd name="connsiteX1" fmla="*/ 1125007 w 1447446"/>
                  <a:gd name="connsiteY1" fmla="*/ 0 h 681567"/>
                  <a:gd name="connsiteX2" fmla="*/ 1447446 w 1447446"/>
                  <a:gd name="connsiteY2" fmla="*/ 531989 h 681567"/>
                  <a:gd name="connsiteX3" fmla="*/ 536575 w 1447446"/>
                  <a:gd name="connsiteY3" fmla="*/ 538692 h 681567"/>
                  <a:gd name="connsiteX4" fmla="*/ 473075 w 1447446"/>
                  <a:gd name="connsiteY4" fmla="*/ 681567 h 681567"/>
                  <a:gd name="connsiteX5" fmla="*/ 393700 w 1447446"/>
                  <a:gd name="connsiteY5" fmla="*/ 541867 h 681567"/>
                  <a:gd name="connsiteX6" fmla="*/ 228246 w 1447446"/>
                  <a:gd name="connsiteY6" fmla="*/ 543278 h 681567"/>
                  <a:gd name="connsiteX7" fmla="*/ 209549 w 1447446"/>
                  <a:gd name="connsiteY7" fmla="*/ 313267 h 681567"/>
                  <a:gd name="connsiteX8" fmla="*/ 0 w 1447446"/>
                  <a:gd name="connsiteY8" fmla="*/ 268817 h 681567"/>
                  <a:gd name="connsiteX9" fmla="*/ 200024 w 1447446"/>
                  <a:gd name="connsiteY9" fmla="*/ 198967 h 681567"/>
                  <a:gd name="connsiteX10" fmla="*/ 183091 w 1447446"/>
                  <a:gd name="connsiteY10" fmla="*/ 1411 h 681567"/>
                  <a:gd name="connsiteX0" fmla="*/ 183091 w 1447446"/>
                  <a:gd name="connsiteY0" fmla="*/ 1411 h 681567"/>
                  <a:gd name="connsiteX1" fmla="*/ 1125007 w 1447446"/>
                  <a:gd name="connsiteY1" fmla="*/ 0 h 681567"/>
                  <a:gd name="connsiteX2" fmla="*/ 1447446 w 1447446"/>
                  <a:gd name="connsiteY2" fmla="*/ 531989 h 681567"/>
                  <a:gd name="connsiteX3" fmla="*/ 536575 w 1447446"/>
                  <a:gd name="connsiteY3" fmla="*/ 538692 h 681567"/>
                  <a:gd name="connsiteX4" fmla="*/ 473075 w 1447446"/>
                  <a:gd name="connsiteY4" fmla="*/ 681567 h 681567"/>
                  <a:gd name="connsiteX5" fmla="*/ 393700 w 1447446"/>
                  <a:gd name="connsiteY5" fmla="*/ 541867 h 681567"/>
                  <a:gd name="connsiteX6" fmla="*/ 228246 w 1447446"/>
                  <a:gd name="connsiteY6" fmla="*/ 543278 h 681567"/>
                  <a:gd name="connsiteX7" fmla="*/ 209549 w 1447446"/>
                  <a:gd name="connsiteY7" fmla="*/ 313267 h 681567"/>
                  <a:gd name="connsiteX8" fmla="*/ 0 w 1447446"/>
                  <a:gd name="connsiteY8" fmla="*/ 268817 h 681567"/>
                  <a:gd name="connsiteX9" fmla="*/ 200024 w 1447446"/>
                  <a:gd name="connsiteY9" fmla="*/ 198967 h 681567"/>
                  <a:gd name="connsiteX10" fmla="*/ 183091 w 1447446"/>
                  <a:gd name="connsiteY10" fmla="*/ 1411 h 681567"/>
                  <a:gd name="connsiteX0" fmla="*/ 183091 w 1447446"/>
                  <a:gd name="connsiteY0" fmla="*/ 1411 h 681575"/>
                  <a:gd name="connsiteX1" fmla="*/ 1125007 w 1447446"/>
                  <a:gd name="connsiteY1" fmla="*/ 0 h 681575"/>
                  <a:gd name="connsiteX2" fmla="*/ 1447446 w 1447446"/>
                  <a:gd name="connsiteY2" fmla="*/ 531989 h 681575"/>
                  <a:gd name="connsiteX3" fmla="*/ 536575 w 1447446"/>
                  <a:gd name="connsiteY3" fmla="*/ 538692 h 681575"/>
                  <a:gd name="connsiteX4" fmla="*/ 473075 w 1447446"/>
                  <a:gd name="connsiteY4" fmla="*/ 681567 h 681575"/>
                  <a:gd name="connsiteX5" fmla="*/ 393700 w 1447446"/>
                  <a:gd name="connsiteY5" fmla="*/ 541867 h 681575"/>
                  <a:gd name="connsiteX6" fmla="*/ 228246 w 1447446"/>
                  <a:gd name="connsiteY6" fmla="*/ 543278 h 681575"/>
                  <a:gd name="connsiteX7" fmla="*/ 209549 w 1447446"/>
                  <a:gd name="connsiteY7" fmla="*/ 313267 h 681575"/>
                  <a:gd name="connsiteX8" fmla="*/ 0 w 1447446"/>
                  <a:gd name="connsiteY8" fmla="*/ 268817 h 681575"/>
                  <a:gd name="connsiteX9" fmla="*/ 200024 w 1447446"/>
                  <a:gd name="connsiteY9" fmla="*/ 198967 h 681575"/>
                  <a:gd name="connsiteX10" fmla="*/ 183091 w 1447446"/>
                  <a:gd name="connsiteY10" fmla="*/ 1411 h 681575"/>
                  <a:gd name="connsiteX0" fmla="*/ 183091 w 1447446"/>
                  <a:gd name="connsiteY0" fmla="*/ 1411 h 681575"/>
                  <a:gd name="connsiteX1" fmla="*/ 1125007 w 1447446"/>
                  <a:gd name="connsiteY1" fmla="*/ 0 h 681575"/>
                  <a:gd name="connsiteX2" fmla="*/ 1447446 w 1447446"/>
                  <a:gd name="connsiteY2" fmla="*/ 531989 h 681575"/>
                  <a:gd name="connsiteX3" fmla="*/ 536575 w 1447446"/>
                  <a:gd name="connsiteY3" fmla="*/ 538692 h 681575"/>
                  <a:gd name="connsiteX4" fmla="*/ 473075 w 1447446"/>
                  <a:gd name="connsiteY4" fmla="*/ 681567 h 681575"/>
                  <a:gd name="connsiteX5" fmla="*/ 393700 w 1447446"/>
                  <a:gd name="connsiteY5" fmla="*/ 541867 h 681575"/>
                  <a:gd name="connsiteX6" fmla="*/ 228246 w 1447446"/>
                  <a:gd name="connsiteY6" fmla="*/ 543278 h 681575"/>
                  <a:gd name="connsiteX7" fmla="*/ 209549 w 1447446"/>
                  <a:gd name="connsiteY7" fmla="*/ 313267 h 681575"/>
                  <a:gd name="connsiteX8" fmla="*/ 0 w 1447446"/>
                  <a:gd name="connsiteY8" fmla="*/ 268817 h 681575"/>
                  <a:gd name="connsiteX9" fmla="*/ 200024 w 1447446"/>
                  <a:gd name="connsiteY9" fmla="*/ 198967 h 681575"/>
                  <a:gd name="connsiteX10" fmla="*/ 183091 w 1447446"/>
                  <a:gd name="connsiteY10" fmla="*/ 1411 h 681575"/>
                  <a:gd name="connsiteX0" fmla="*/ 183091 w 1447446"/>
                  <a:gd name="connsiteY0" fmla="*/ 1411 h 681581"/>
                  <a:gd name="connsiteX1" fmla="*/ 1125007 w 1447446"/>
                  <a:gd name="connsiteY1" fmla="*/ 0 h 681581"/>
                  <a:gd name="connsiteX2" fmla="*/ 1447446 w 1447446"/>
                  <a:gd name="connsiteY2" fmla="*/ 531989 h 681581"/>
                  <a:gd name="connsiteX3" fmla="*/ 536575 w 1447446"/>
                  <a:gd name="connsiteY3" fmla="*/ 538692 h 681581"/>
                  <a:gd name="connsiteX4" fmla="*/ 473075 w 1447446"/>
                  <a:gd name="connsiteY4" fmla="*/ 681567 h 681581"/>
                  <a:gd name="connsiteX5" fmla="*/ 393700 w 1447446"/>
                  <a:gd name="connsiteY5" fmla="*/ 541867 h 681581"/>
                  <a:gd name="connsiteX6" fmla="*/ 228246 w 1447446"/>
                  <a:gd name="connsiteY6" fmla="*/ 543278 h 681581"/>
                  <a:gd name="connsiteX7" fmla="*/ 209549 w 1447446"/>
                  <a:gd name="connsiteY7" fmla="*/ 313267 h 681581"/>
                  <a:gd name="connsiteX8" fmla="*/ 0 w 1447446"/>
                  <a:gd name="connsiteY8" fmla="*/ 268817 h 681581"/>
                  <a:gd name="connsiteX9" fmla="*/ 200024 w 1447446"/>
                  <a:gd name="connsiteY9" fmla="*/ 198967 h 681581"/>
                  <a:gd name="connsiteX10" fmla="*/ 183091 w 1447446"/>
                  <a:gd name="connsiteY10"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536575 w 1447446"/>
                  <a:gd name="connsiteY3" fmla="*/ 538692 h 681581"/>
                  <a:gd name="connsiteX4" fmla="*/ 473075 w 1447446"/>
                  <a:gd name="connsiteY4" fmla="*/ 681567 h 681581"/>
                  <a:gd name="connsiteX5" fmla="*/ 393700 w 1447446"/>
                  <a:gd name="connsiteY5" fmla="*/ 541867 h 681581"/>
                  <a:gd name="connsiteX6" fmla="*/ 228246 w 1447446"/>
                  <a:gd name="connsiteY6" fmla="*/ 543278 h 681581"/>
                  <a:gd name="connsiteX7" fmla="*/ 209549 w 1447446"/>
                  <a:gd name="connsiteY7" fmla="*/ 313267 h 681581"/>
                  <a:gd name="connsiteX8" fmla="*/ 0 w 1447446"/>
                  <a:gd name="connsiteY8" fmla="*/ 268817 h 681581"/>
                  <a:gd name="connsiteX9" fmla="*/ 200024 w 1447446"/>
                  <a:gd name="connsiteY9" fmla="*/ 198967 h 681581"/>
                  <a:gd name="connsiteX10" fmla="*/ 183091 w 1447446"/>
                  <a:gd name="connsiteY10"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003300 w 1447446"/>
                  <a:gd name="connsiteY3" fmla="*/ 532342 h 681581"/>
                  <a:gd name="connsiteX4" fmla="*/ 536575 w 1447446"/>
                  <a:gd name="connsiteY4" fmla="*/ 538692 h 681581"/>
                  <a:gd name="connsiteX5" fmla="*/ 473075 w 1447446"/>
                  <a:gd name="connsiteY5" fmla="*/ 681567 h 681581"/>
                  <a:gd name="connsiteX6" fmla="*/ 393700 w 1447446"/>
                  <a:gd name="connsiteY6" fmla="*/ 541867 h 681581"/>
                  <a:gd name="connsiteX7" fmla="*/ 228246 w 1447446"/>
                  <a:gd name="connsiteY7" fmla="*/ 543278 h 681581"/>
                  <a:gd name="connsiteX8" fmla="*/ 209549 w 1447446"/>
                  <a:gd name="connsiteY8" fmla="*/ 313267 h 681581"/>
                  <a:gd name="connsiteX9" fmla="*/ 0 w 1447446"/>
                  <a:gd name="connsiteY9" fmla="*/ 268817 h 681581"/>
                  <a:gd name="connsiteX10" fmla="*/ 200024 w 1447446"/>
                  <a:gd name="connsiteY10" fmla="*/ 198967 h 681581"/>
                  <a:gd name="connsiteX11" fmla="*/ 183091 w 1447446"/>
                  <a:gd name="connsiteY11"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03300 w 1447446"/>
                  <a:gd name="connsiteY4" fmla="*/ 532342 h 681581"/>
                  <a:gd name="connsiteX5" fmla="*/ 536575 w 1447446"/>
                  <a:gd name="connsiteY5" fmla="*/ 538692 h 681581"/>
                  <a:gd name="connsiteX6" fmla="*/ 473075 w 1447446"/>
                  <a:gd name="connsiteY6" fmla="*/ 681567 h 681581"/>
                  <a:gd name="connsiteX7" fmla="*/ 393700 w 1447446"/>
                  <a:gd name="connsiteY7" fmla="*/ 541867 h 681581"/>
                  <a:gd name="connsiteX8" fmla="*/ 228246 w 1447446"/>
                  <a:gd name="connsiteY8" fmla="*/ 543278 h 681581"/>
                  <a:gd name="connsiteX9" fmla="*/ 209549 w 1447446"/>
                  <a:gd name="connsiteY9" fmla="*/ 313267 h 681581"/>
                  <a:gd name="connsiteX10" fmla="*/ 0 w 1447446"/>
                  <a:gd name="connsiteY10" fmla="*/ 268817 h 681581"/>
                  <a:gd name="connsiteX11" fmla="*/ 200024 w 1447446"/>
                  <a:gd name="connsiteY11" fmla="*/ 198967 h 681581"/>
                  <a:gd name="connsiteX12" fmla="*/ 183091 w 1447446"/>
                  <a:gd name="connsiteY12"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89025 w 1447446"/>
                  <a:gd name="connsiteY4" fmla="*/ 5291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66800 w 1447446"/>
                  <a:gd name="connsiteY4" fmla="*/ 389467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3091 w 1447446"/>
                  <a:gd name="connsiteY0" fmla="*/ 1411 h 681581"/>
                  <a:gd name="connsiteX1" fmla="*/ 1125007 w 1447446"/>
                  <a:gd name="connsiteY1" fmla="*/ 0 h 681581"/>
                  <a:gd name="connsiteX2" fmla="*/ 1447446 w 1447446"/>
                  <a:gd name="connsiteY2" fmla="*/ 531989 h 681581"/>
                  <a:gd name="connsiteX3" fmla="*/ 1162050 w 1447446"/>
                  <a:gd name="connsiteY3" fmla="*/ 532342 h 681581"/>
                  <a:gd name="connsiteX4" fmla="*/ 1054100 w 1447446"/>
                  <a:gd name="connsiteY4" fmla="*/ 405342 h 681581"/>
                  <a:gd name="connsiteX5" fmla="*/ 1003300 w 1447446"/>
                  <a:gd name="connsiteY5" fmla="*/ 532342 h 681581"/>
                  <a:gd name="connsiteX6" fmla="*/ 536575 w 1447446"/>
                  <a:gd name="connsiteY6" fmla="*/ 538692 h 681581"/>
                  <a:gd name="connsiteX7" fmla="*/ 473075 w 1447446"/>
                  <a:gd name="connsiteY7" fmla="*/ 681567 h 681581"/>
                  <a:gd name="connsiteX8" fmla="*/ 393700 w 1447446"/>
                  <a:gd name="connsiteY8" fmla="*/ 541867 h 681581"/>
                  <a:gd name="connsiteX9" fmla="*/ 228246 w 1447446"/>
                  <a:gd name="connsiteY9" fmla="*/ 543278 h 681581"/>
                  <a:gd name="connsiteX10" fmla="*/ 209549 w 1447446"/>
                  <a:gd name="connsiteY10" fmla="*/ 313267 h 681581"/>
                  <a:gd name="connsiteX11" fmla="*/ 0 w 1447446"/>
                  <a:gd name="connsiteY11" fmla="*/ 268817 h 681581"/>
                  <a:gd name="connsiteX12" fmla="*/ 200024 w 1447446"/>
                  <a:gd name="connsiteY12" fmla="*/ 198967 h 681581"/>
                  <a:gd name="connsiteX13" fmla="*/ 183091 w 1447446"/>
                  <a:gd name="connsiteY13" fmla="*/ 1411 h 681581"/>
                  <a:gd name="connsiteX0" fmla="*/ 185472 w 1447446"/>
                  <a:gd name="connsiteY0" fmla="*/ 0 h 682552"/>
                  <a:gd name="connsiteX1" fmla="*/ 1125007 w 1447446"/>
                  <a:gd name="connsiteY1" fmla="*/ 971 h 682552"/>
                  <a:gd name="connsiteX2" fmla="*/ 1447446 w 1447446"/>
                  <a:gd name="connsiteY2" fmla="*/ 532960 h 682552"/>
                  <a:gd name="connsiteX3" fmla="*/ 1162050 w 1447446"/>
                  <a:gd name="connsiteY3" fmla="*/ 533313 h 682552"/>
                  <a:gd name="connsiteX4" fmla="*/ 1054100 w 1447446"/>
                  <a:gd name="connsiteY4" fmla="*/ 406313 h 682552"/>
                  <a:gd name="connsiteX5" fmla="*/ 1003300 w 1447446"/>
                  <a:gd name="connsiteY5" fmla="*/ 533313 h 682552"/>
                  <a:gd name="connsiteX6" fmla="*/ 536575 w 1447446"/>
                  <a:gd name="connsiteY6" fmla="*/ 539663 h 682552"/>
                  <a:gd name="connsiteX7" fmla="*/ 473075 w 1447446"/>
                  <a:gd name="connsiteY7" fmla="*/ 682538 h 682552"/>
                  <a:gd name="connsiteX8" fmla="*/ 393700 w 1447446"/>
                  <a:gd name="connsiteY8" fmla="*/ 542838 h 682552"/>
                  <a:gd name="connsiteX9" fmla="*/ 228246 w 1447446"/>
                  <a:gd name="connsiteY9" fmla="*/ 544249 h 682552"/>
                  <a:gd name="connsiteX10" fmla="*/ 209549 w 1447446"/>
                  <a:gd name="connsiteY10" fmla="*/ 314238 h 682552"/>
                  <a:gd name="connsiteX11" fmla="*/ 0 w 1447446"/>
                  <a:gd name="connsiteY11" fmla="*/ 269788 h 682552"/>
                  <a:gd name="connsiteX12" fmla="*/ 200024 w 1447446"/>
                  <a:gd name="connsiteY12" fmla="*/ 199938 h 682552"/>
                  <a:gd name="connsiteX13" fmla="*/ 185472 w 1447446"/>
                  <a:gd name="connsiteY13" fmla="*/ 0 h 682552"/>
                  <a:gd name="connsiteX0" fmla="*/ 185472 w 1447446"/>
                  <a:gd name="connsiteY0" fmla="*/ 1410 h 683962"/>
                  <a:gd name="connsiteX1" fmla="*/ 1125007 w 1447446"/>
                  <a:gd name="connsiteY1" fmla="*/ 0 h 683962"/>
                  <a:gd name="connsiteX2" fmla="*/ 1447446 w 1447446"/>
                  <a:gd name="connsiteY2" fmla="*/ 534370 h 683962"/>
                  <a:gd name="connsiteX3" fmla="*/ 1162050 w 1447446"/>
                  <a:gd name="connsiteY3" fmla="*/ 534723 h 683962"/>
                  <a:gd name="connsiteX4" fmla="*/ 1054100 w 1447446"/>
                  <a:gd name="connsiteY4" fmla="*/ 407723 h 683962"/>
                  <a:gd name="connsiteX5" fmla="*/ 1003300 w 1447446"/>
                  <a:gd name="connsiteY5" fmla="*/ 534723 h 683962"/>
                  <a:gd name="connsiteX6" fmla="*/ 536575 w 1447446"/>
                  <a:gd name="connsiteY6" fmla="*/ 541073 h 683962"/>
                  <a:gd name="connsiteX7" fmla="*/ 473075 w 1447446"/>
                  <a:gd name="connsiteY7" fmla="*/ 683948 h 683962"/>
                  <a:gd name="connsiteX8" fmla="*/ 393700 w 1447446"/>
                  <a:gd name="connsiteY8" fmla="*/ 544248 h 683962"/>
                  <a:gd name="connsiteX9" fmla="*/ 228246 w 1447446"/>
                  <a:gd name="connsiteY9" fmla="*/ 545659 h 683962"/>
                  <a:gd name="connsiteX10" fmla="*/ 209549 w 1447446"/>
                  <a:gd name="connsiteY10" fmla="*/ 315648 h 683962"/>
                  <a:gd name="connsiteX11" fmla="*/ 0 w 1447446"/>
                  <a:gd name="connsiteY11" fmla="*/ 271198 h 683962"/>
                  <a:gd name="connsiteX12" fmla="*/ 200024 w 1447446"/>
                  <a:gd name="connsiteY12" fmla="*/ 201348 h 683962"/>
                  <a:gd name="connsiteX13" fmla="*/ 185472 w 1447446"/>
                  <a:gd name="connsiteY13" fmla="*/ 1410 h 683962"/>
                  <a:gd name="connsiteX0" fmla="*/ 185472 w 1454589"/>
                  <a:gd name="connsiteY0" fmla="*/ 1410 h 683962"/>
                  <a:gd name="connsiteX1" fmla="*/ 1125007 w 1454589"/>
                  <a:gd name="connsiteY1" fmla="*/ 0 h 683962"/>
                  <a:gd name="connsiteX2" fmla="*/ 1454589 w 1454589"/>
                  <a:gd name="connsiteY2" fmla="*/ 534370 h 683962"/>
                  <a:gd name="connsiteX3" fmla="*/ 1162050 w 1454589"/>
                  <a:gd name="connsiteY3" fmla="*/ 534723 h 683962"/>
                  <a:gd name="connsiteX4" fmla="*/ 1054100 w 1454589"/>
                  <a:gd name="connsiteY4" fmla="*/ 407723 h 683962"/>
                  <a:gd name="connsiteX5" fmla="*/ 1003300 w 1454589"/>
                  <a:gd name="connsiteY5" fmla="*/ 534723 h 683962"/>
                  <a:gd name="connsiteX6" fmla="*/ 536575 w 1454589"/>
                  <a:gd name="connsiteY6" fmla="*/ 541073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2"/>
                  <a:gd name="connsiteX1" fmla="*/ 1125007 w 1454589"/>
                  <a:gd name="connsiteY1" fmla="*/ 0 h 683962"/>
                  <a:gd name="connsiteX2" fmla="*/ 1454589 w 1454589"/>
                  <a:gd name="connsiteY2" fmla="*/ 534370 h 683962"/>
                  <a:gd name="connsiteX3" fmla="*/ 1164431 w 1454589"/>
                  <a:gd name="connsiteY3" fmla="*/ 532342 h 683962"/>
                  <a:gd name="connsiteX4" fmla="*/ 1054100 w 1454589"/>
                  <a:gd name="connsiteY4" fmla="*/ 407723 h 683962"/>
                  <a:gd name="connsiteX5" fmla="*/ 1003300 w 1454589"/>
                  <a:gd name="connsiteY5" fmla="*/ 534723 h 683962"/>
                  <a:gd name="connsiteX6" fmla="*/ 536575 w 1454589"/>
                  <a:gd name="connsiteY6" fmla="*/ 541073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2"/>
                  <a:gd name="connsiteX1" fmla="*/ 1125007 w 1454589"/>
                  <a:gd name="connsiteY1" fmla="*/ 0 h 683962"/>
                  <a:gd name="connsiteX2" fmla="*/ 1454589 w 1454589"/>
                  <a:gd name="connsiteY2" fmla="*/ 531989 h 683962"/>
                  <a:gd name="connsiteX3" fmla="*/ 1164431 w 1454589"/>
                  <a:gd name="connsiteY3" fmla="*/ 532342 h 683962"/>
                  <a:gd name="connsiteX4" fmla="*/ 1054100 w 1454589"/>
                  <a:gd name="connsiteY4" fmla="*/ 407723 h 683962"/>
                  <a:gd name="connsiteX5" fmla="*/ 1003300 w 1454589"/>
                  <a:gd name="connsiteY5" fmla="*/ 534723 h 683962"/>
                  <a:gd name="connsiteX6" fmla="*/ 536575 w 1454589"/>
                  <a:gd name="connsiteY6" fmla="*/ 541073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2"/>
                  <a:gd name="connsiteX1" fmla="*/ 1125007 w 1454589"/>
                  <a:gd name="connsiteY1" fmla="*/ 0 h 683962"/>
                  <a:gd name="connsiteX2" fmla="*/ 1454589 w 1454589"/>
                  <a:gd name="connsiteY2" fmla="*/ 531989 h 683962"/>
                  <a:gd name="connsiteX3" fmla="*/ 1164431 w 1454589"/>
                  <a:gd name="connsiteY3" fmla="*/ 532342 h 683962"/>
                  <a:gd name="connsiteX4" fmla="*/ 1054100 w 1454589"/>
                  <a:gd name="connsiteY4" fmla="*/ 407723 h 683962"/>
                  <a:gd name="connsiteX5" fmla="*/ 1003300 w 1454589"/>
                  <a:gd name="connsiteY5" fmla="*/ 534723 h 683962"/>
                  <a:gd name="connsiteX6" fmla="*/ 536575 w 1454589"/>
                  <a:gd name="connsiteY6" fmla="*/ 541073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2"/>
                  <a:gd name="connsiteX1" fmla="*/ 1125007 w 1454589"/>
                  <a:gd name="connsiteY1" fmla="*/ 0 h 683962"/>
                  <a:gd name="connsiteX2" fmla="*/ 1454589 w 1454589"/>
                  <a:gd name="connsiteY2" fmla="*/ 531989 h 683962"/>
                  <a:gd name="connsiteX3" fmla="*/ 1164431 w 1454589"/>
                  <a:gd name="connsiteY3" fmla="*/ 532342 h 683962"/>
                  <a:gd name="connsiteX4" fmla="*/ 1054100 w 1454589"/>
                  <a:gd name="connsiteY4" fmla="*/ 407723 h 683962"/>
                  <a:gd name="connsiteX5" fmla="*/ 1003300 w 1454589"/>
                  <a:gd name="connsiteY5" fmla="*/ 534723 h 683962"/>
                  <a:gd name="connsiteX6" fmla="*/ 536575 w 1454589"/>
                  <a:gd name="connsiteY6" fmla="*/ 533929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2"/>
                  <a:gd name="connsiteX1" fmla="*/ 1125007 w 1454589"/>
                  <a:gd name="connsiteY1" fmla="*/ 0 h 683962"/>
                  <a:gd name="connsiteX2" fmla="*/ 1454589 w 1454589"/>
                  <a:gd name="connsiteY2" fmla="*/ 531989 h 683962"/>
                  <a:gd name="connsiteX3" fmla="*/ 1164431 w 1454589"/>
                  <a:gd name="connsiteY3" fmla="*/ 532342 h 683962"/>
                  <a:gd name="connsiteX4" fmla="*/ 1054100 w 1454589"/>
                  <a:gd name="connsiteY4" fmla="*/ 407723 h 683962"/>
                  <a:gd name="connsiteX5" fmla="*/ 998538 w 1454589"/>
                  <a:gd name="connsiteY5" fmla="*/ 534723 h 683962"/>
                  <a:gd name="connsiteX6" fmla="*/ 536575 w 1454589"/>
                  <a:gd name="connsiteY6" fmla="*/ 533929 h 683962"/>
                  <a:gd name="connsiteX7" fmla="*/ 473075 w 1454589"/>
                  <a:gd name="connsiteY7" fmla="*/ 683948 h 683962"/>
                  <a:gd name="connsiteX8" fmla="*/ 393700 w 1454589"/>
                  <a:gd name="connsiteY8" fmla="*/ 544248 h 683962"/>
                  <a:gd name="connsiteX9" fmla="*/ 228246 w 1454589"/>
                  <a:gd name="connsiteY9" fmla="*/ 545659 h 683962"/>
                  <a:gd name="connsiteX10" fmla="*/ 209549 w 1454589"/>
                  <a:gd name="connsiteY10" fmla="*/ 315648 h 683962"/>
                  <a:gd name="connsiteX11" fmla="*/ 0 w 1454589"/>
                  <a:gd name="connsiteY11" fmla="*/ 271198 h 683962"/>
                  <a:gd name="connsiteX12" fmla="*/ 200024 w 1454589"/>
                  <a:gd name="connsiteY12" fmla="*/ 201348 h 683962"/>
                  <a:gd name="connsiteX13" fmla="*/ 185472 w 1454589"/>
                  <a:gd name="connsiteY13" fmla="*/ 1410 h 683962"/>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28246 w 1454589"/>
                  <a:gd name="connsiteY9" fmla="*/ 545659 h 683960"/>
                  <a:gd name="connsiteX10" fmla="*/ 209549 w 1454589"/>
                  <a:gd name="connsiteY10" fmla="*/ 315648 h 683960"/>
                  <a:gd name="connsiteX11" fmla="*/ 0 w 1454589"/>
                  <a:gd name="connsiteY11" fmla="*/ 271198 h 683960"/>
                  <a:gd name="connsiteX12" fmla="*/ 200024 w 1454589"/>
                  <a:gd name="connsiteY12" fmla="*/ 201348 h 683960"/>
                  <a:gd name="connsiteX13" fmla="*/ 185472 w 1454589"/>
                  <a:gd name="connsiteY13" fmla="*/ 1410 h 683960"/>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35390 w 1454589"/>
                  <a:gd name="connsiteY9" fmla="*/ 533753 h 683960"/>
                  <a:gd name="connsiteX10" fmla="*/ 209549 w 1454589"/>
                  <a:gd name="connsiteY10" fmla="*/ 315648 h 683960"/>
                  <a:gd name="connsiteX11" fmla="*/ 0 w 1454589"/>
                  <a:gd name="connsiteY11" fmla="*/ 271198 h 683960"/>
                  <a:gd name="connsiteX12" fmla="*/ 200024 w 1454589"/>
                  <a:gd name="connsiteY12" fmla="*/ 201348 h 683960"/>
                  <a:gd name="connsiteX13" fmla="*/ 185472 w 1454589"/>
                  <a:gd name="connsiteY13" fmla="*/ 1410 h 683960"/>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35390 w 1454589"/>
                  <a:gd name="connsiteY9" fmla="*/ 533753 h 683960"/>
                  <a:gd name="connsiteX10" fmla="*/ 216693 w 1454589"/>
                  <a:gd name="connsiteY10" fmla="*/ 318030 h 683960"/>
                  <a:gd name="connsiteX11" fmla="*/ 0 w 1454589"/>
                  <a:gd name="connsiteY11" fmla="*/ 271198 h 683960"/>
                  <a:gd name="connsiteX12" fmla="*/ 200024 w 1454589"/>
                  <a:gd name="connsiteY12" fmla="*/ 201348 h 683960"/>
                  <a:gd name="connsiteX13" fmla="*/ 185472 w 1454589"/>
                  <a:gd name="connsiteY13" fmla="*/ 1410 h 683960"/>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40152 w 1454589"/>
                  <a:gd name="connsiteY9" fmla="*/ 533753 h 683960"/>
                  <a:gd name="connsiteX10" fmla="*/ 216693 w 1454589"/>
                  <a:gd name="connsiteY10" fmla="*/ 318030 h 683960"/>
                  <a:gd name="connsiteX11" fmla="*/ 0 w 1454589"/>
                  <a:gd name="connsiteY11" fmla="*/ 271198 h 683960"/>
                  <a:gd name="connsiteX12" fmla="*/ 200024 w 1454589"/>
                  <a:gd name="connsiteY12" fmla="*/ 201348 h 683960"/>
                  <a:gd name="connsiteX13" fmla="*/ 185472 w 1454589"/>
                  <a:gd name="connsiteY13" fmla="*/ 1410 h 683960"/>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40152 w 1454589"/>
                  <a:gd name="connsiteY9" fmla="*/ 533753 h 683960"/>
                  <a:gd name="connsiteX10" fmla="*/ 216693 w 1454589"/>
                  <a:gd name="connsiteY10" fmla="*/ 318030 h 683960"/>
                  <a:gd name="connsiteX11" fmla="*/ 0 w 1454589"/>
                  <a:gd name="connsiteY11" fmla="*/ 271198 h 683960"/>
                  <a:gd name="connsiteX12" fmla="*/ 204786 w 1454589"/>
                  <a:gd name="connsiteY12" fmla="*/ 194204 h 683960"/>
                  <a:gd name="connsiteX13" fmla="*/ 185472 w 1454589"/>
                  <a:gd name="connsiteY13" fmla="*/ 1410 h 683960"/>
                  <a:gd name="connsiteX0" fmla="*/ 185472 w 1454589"/>
                  <a:gd name="connsiteY0" fmla="*/ 1410 h 683960"/>
                  <a:gd name="connsiteX1" fmla="*/ 1125007 w 1454589"/>
                  <a:gd name="connsiteY1" fmla="*/ 0 h 683960"/>
                  <a:gd name="connsiteX2" fmla="*/ 1454589 w 1454589"/>
                  <a:gd name="connsiteY2" fmla="*/ 531989 h 683960"/>
                  <a:gd name="connsiteX3" fmla="*/ 1164431 w 1454589"/>
                  <a:gd name="connsiteY3" fmla="*/ 532342 h 683960"/>
                  <a:gd name="connsiteX4" fmla="*/ 1054100 w 1454589"/>
                  <a:gd name="connsiteY4" fmla="*/ 407723 h 683960"/>
                  <a:gd name="connsiteX5" fmla="*/ 998538 w 1454589"/>
                  <a:gd name="connsiteY5" fmla="*/ 534723 h 683960"/>
                  <a:gd name="connsiteX6" fmla="*/ 536575 w 1454589"/>
                  <a:gd name="connsiteY6" fmla="*/ 533929 h 683960"/>
                  <a:gd name="connsiteX7" fmla="*/ 473075 w 1454589"/>
                  <a:gd name="connsiteY7" fmla="*/ 683948 h 683960"/>
                  <a:gd name="connsiteX8" fmla="*/ 393700 w 1454589"/>
                  <a:gd name="connsiteY8" fmla="*/ 532342 h 683960"/>
                  <a:gd name="connsiteX9" fmla="*/ 240152 w 1454589"/>
                  <a:gd name="connsiteY9" fmla="*/ 533753 h 683960"/>
                  <a:gd name="connsiteX10" fmla="*/ 216693 w 1454589"/>
                  <a:gd name="connsiteY10" fmla="*/ 318030 h 683960"/>
                  <a:gd name="connsiteX11" fmla="*/ 0 w 1454589"/>
                  <a:gd name="connsiteY11" fmla="*/ 271198 h 683960"/>
                  <a:gd name="connsiteX12" fmla="*/ 204786 w 1454589"/>
                  <a:gd name="connsiteY12" fmla="*/ 194204 h 683960"/>
                  <a:gd name="connsiteX13" fmla="*/ 185472 w 1454589"/>
                  <a:gd name="connsiteY13" fmla="*/ 1410 h 683960"/>
                  <a:gd name="connsiteX0" fmla="*/ 185472 w 1454589"/>
                  <a:gd name="connsiteY0" fmla="*/ 0 h 684931"/>
                  <a:gd name="connsiteX1" fmla="*/ 1125007 w 1454589"/>
                  <a:gd name="connsiteY1" fmla="*/ 971 h 684931"/>
                  <a:gd name="connsiteX2" fmla="*/ 1454589 w 1454589"/>
                  <a:gd name="connsiteY2" fmla="*/ 532960 h 684931"/>
                  <a:gd name="connsiteX3" fmla="*/ 1164431 w 1454589"/>
                  <a:gd name="connsiteY3" fmla="*/ 533313 h 684931"/>
                  <a:gd name="connsiteX4" fmla="*/ 1054100 w 1454589"/>
                  <a:gd name="connsiteY4" fmla="*/ 408694 h 684931"/>
                  <a:gd name="connsiteX5" fmla="*/ 998538 w 1454589"/>
                  <a:gd name="connsiteY5" fmla="*/ 535694 h 684931"/>
                  <a:gd name="connsiteX6" fmla="*/ 536575 w 1454589"/>
                  <a:gd name="connsiteY6" fmla="*/ 534900 h 684931"/>
                  <a:gd name="connsiteX7" fmla="*/ 473075 w 1454589"/>
                  <a:gd name="connsiteY7" fmla="*/ 684919 h 684931"/>
                  <a:gd name="connsiteX8" fmla="*/ 393700 w 1454589"/>
                  <a:gd name="connsiteY8" fmla="*/ 533313 h 684931"/>
                  <a:gd name="connsiteX9" fmla="*/ 240152 w 1454589"/>
                  <a:gd name="connsiteY9" fmla="*/ 534724 h 684931"/>
                  <a:gd name="connsiteX10" fmla="*/ 216693 w 1454589"/>
                  <a:gd name="connsiteY10" fmla="*/ 319001 h 684931"/>
                  <a:gd name="connsiteX11" fmla="*/ 0 w 1454589"/>
                  <a:gd name="connsiteY11" fmla="*/ 272169 h 684931"/>
                  <a:gd name="connsiteX12" fmla="*/ 204786 w 1454589"/>
                  <a:gd name="connsiteY12" fmla="*/ 195175 h 684931"/>
                  <a:gd name="connsiteX13" fmla="*/ 185472 w 1454589"/>
                  <a:gd name="connsiteY13" fmla="*/ 0 h 684931"/>
                  <a:gd name="connsiteX0" fmla="*/ 185472 w 1454589"/>
                  <a:gd name="connsiteY0" fmla="*/ 0 h 684931"/>
                  <a:gd name="connsiteX1" fmla="*/ 1125007 w 1454589"/>
                  <a:gd name="connsiteY1" fmla="*/ 971 h 684931"/>
                  <a:gd name="connsiteX2" fmla="*/ 1454589 w 1454589"/>
                  <a:gd name="connsiteY2" fmla="*/ 532960 h 684931"/>
                  <a:gd name="connsiteX3" fmla="*/ 1164431 w 1454589"/>
                  <a:gd name="connsiteY3" fmla="*/ 533313 h 684931"/>
                  <a:gd name="connsiteX4" fmla="*/ 1054100 w 1454589"/>
                  <a:gd name="connsiteY4" fmla="*/ 408694 h 684931"/>
                  <a:gd name="connsiteX5" fmla="*/ 998538 w 1454589"/>
                  <a:gd name="connsiteY5" fmla="*/ 535694 h 684931"/>
                  <a:gd name="connsiteX6" fmla="*/ 534193 w 1454589"/>
                  <a:gd name="connsiteY6" fmla="*/ 534900 h 684931"/>
                  <a:gd name="connsiteX7" fmla="*/ 473075 w 1454589"/>
                  <a:gd name="connsiteY7" fmla="*/ 684919 h 684931"/>
                  <a:gd name="connsiteX8" fmla="*/ 393700 w 1454589"/>
                  <a:gd name="connsiteY8" fmla="*/ 533313 h 684931"/>
                  <a:gd name="connsiteX9" fmla="*/ 240152 w 1454589"/>
                  <a:gd name="connsiteY9" fmla="*/ 534724 h 684931"/>
                  <a:gd name="connsiteX10" fmla="*/ 216693 w 1454589"/>
                  <a:gd name="connsiteY10" fmla="*/ 319001 h 684931"/>
                  <a:gd name="connsiteX11" fmla="*/ 0 w 1454589"/>
                  <a:gd name="connsiteY11" fmla="*/ 272169 h 684931"/>
                  <a:gd name="connsiteX12" fmla="*/ 204786 w 1454589"/>
                  <a:gd name="connsiteY12" fmla="*/ 195175 h 684931"/>
                  <a:gd name="connsiteX13" fmla="*/ 185472 w 1454589"/>
                  <a:gd name="connsiteY13" fmla="*/ 0 h 684931"/>
                  <a:gd name="connsiteX0" fmla="*/ 185472 w 1454589"/>
                  <a:gd name="connsiteY0" fmla="*/ 0 h 684931"/>
                  <a:gd name="connsiteX1" fmla="*/ 1125007 w 1454589"/>
                  <a:gd name="connsiteY1" fmla="*/ 971 h 684931"/>
                  <a:gd name="connsiteX2" fmla="*/ 1454589 w 1454589"/>
                  <a:gd name="connsiteY2" fmla="*/ 532960 h 684931"/>
                  <a:gd name="connsiteX3" fmla="*/ 1164431 w 1454589"/>
                  <a:gd name="connsiteY3" fmla="*/ 533313 h 684931"/>
                  <a:gd name="connsiteX4" fmla="*/ 1054100 w 1454589"/>
                  <a:gd name="connsiteY4" fmla="*/ 408694 h 684931"/>
                  <a:gd name="connsiteX5" fmla="*/ 998538 w 1454589"/>
                  <a:gd name="connsiteY5" fmla="*/ 533312 h 684931"/>
                  <a:gd name="connsiteX6" fmla="*/ 534193 w 1454589"/>
                  <a:gd name="connsiteY6" fmla="*/ 534900 h 684931"/>
                  <a:gd name="connsiteX7" fmla="*/ 473075 w 1454589"/>
                  <a:gd name="connsiteY7" fmla="*/ 684919 h 684931"/>
                  <a:gd name="connsiteX8" fmla="*/ 393700 w 1454589"/>
                  <a:gd name="connsiteY8" fmla="*/ 533313 h 684931"/>
                  <a:gd name="connsiteX9" fmla="*/ 240152 w 1454589"/>
                  <a:gd name="connsiteY9" fmla="*/ 534724 h 684931"/>
                  <a:gd name="connsiteX10" fmla="*/ 216693 w 1454589"/>
                  <a:gd name="connsiteY10" fmla="*/ 319001 h 684931"/>
                  <a:gd name="connsiteX11" fmla="*/ 0 w 1454589"/>
                  <a:gd name="connsiteY11" fmla="*/ 272169 h 684931"/>
                  <a:gd name="connsiteX12" fmla="*/ 204786 w 1454589"/>
                  <a:gd name="connsiteY12" fmla="*/ 195175 h 684931"/>
                  <a:gd name="connsiteX13" fmla="*/ 185472 w 1454589"/>
                  <a:gd name="connsiteY13" fmla="*/ 0 h 684931"/>
                  <a:gd name="connsiteX0" fmla="*/ 185472 w 1454589"/>
                  <a:gd name="connsiteY0" fmla="*/ 0 h 684931"/>
                  <a:gd name="connsiteX1" fmla="*/ 1125007 w 1454589"/>
                  <a:gd name="connsiteY1" fmla="*/ 971 h 684931"/>
                  <a:gd name="connsiteX2" fmla="*/ 1454589 w 1454589"/>
                  <a:gd name="connsiteY2" fmla="*/ 532960 h 684931"/>
                  <a:gd name="connsiteX3" fmla="*/ 1164431 w 1454589"/>
                  <a:gd name="connsiteY3" fmla="*/ 533313 h 684931"/>
                  <a:gd name="connsiteX4" fmla="*/ 1054100 w 1454589"/>
                  <a:gd name="connsiteY4" fmla="*/ 408694 h 684931"/>
                  <a:gd name="connsiteX5" fmla="*/ 998538 w 1454589"/>
                  <a:gd name="connsiteY5" fmla="*/ 533312 h 684931"/>
                  <a:gd name="connsiteX6" fmla="*/ 534193 w 1454589"/>
                  <a:gd name="connsiteY6" fmla="*/ 534900 h 684931"/>
                  <a:gd name="connsiteX7" fmla="*/ 473075 w 1454589"/>
                  <a:gd name="connsiteY7" fmla="*/ 684919 h 684931"/>
                  <a:gd name="connsiteX8" fmla="*/ 393700 w 1454589"/>
                  <a:gd name="connsiteY8" fmla="*/ 533313 h 684931"/>
                  <a:gd name="connsiteX9" fmla="*/ 240152 w 1454589"/>
                  <a:gd name="connsiteY9" fmla="*/ 534724 h 684931"/>
                  <a:gd name="connsiteX10" fmla="*/ 216693 w 1454589"/>
                  <a:gd name="connsiteY10" fmla="*/ 319001 h 684931"/>
                  <a:gd name="connsiteX11" fmla="*/ 0 w 1454589"/>
                  <a:gd name="connsiteY11" fmla="*/ 272169 h 684931"/>
                  <a:gd name="connsiteX12" fmla="*/ 204786 w 1454589"/>
                  <a:gd name="connsiteY12" fmla="*/ 195175 h 684931"/>
                  <a:gd name="connsiteX13" fmla="*/ 185472 w 1454589"/>
                  <a:gd name="connsiteY13" fmla="*/ 0 h 684931"/>
                  <a:gd name="connsiteX0" fmla="*/ 185614 w 1454731"/>
                  <a:gd name="connsiteY0" fmla="*/ 0 h 684931"/>
                  <a:gd name="connsiteX1" fmla="*/ 1125149 w 1454731"/>
                  <a:gd name="connsiteY1" fmla="*/ 971 h 684931"/>
                  <a:gd name="connsiteX2" fmla="*/ 1454731 w 1454731"/>
                  <a:gd name="connsiteY2" fmla="*/ 532960 h 684931"/>
                  <a:gd name="connsiteX3" fmla="*/ 1164573 w 1454731"/>
                  <a:gd name="connsiteY3" fmla="*/ 533313 h 684931"/>
                  <a:gd name="connsiteX4" fmla="*/ 1054242 w 1454731"/>
                  <a:gd name="connsiteY4" fmla="*/ 408694 h 684931"/>
                  <a:gd name="connsiteX5" fmla="*/ 998680 w 1454731"/>
                  <a:gd name="connsiteY5" fmla="*/ 533312 h 684931"/>
                  <a:gd name="connsiteX6" fmla="*/ 534335 w 1454731"/>
                  <a:gd name="connsiteY6" fmla="*/ 534900 h 684931"/>
                  <a:gd name="connsiteX7" fmla="*/ 473217 w 1454731"/>
                  <a:gd name="connsiteY7" fmla="*/ 684919 h 684931"/>
                  <a:gd name="connsiteX8" fmla="*/ 393842 w 1454731"/>
                  <a:gd name="connsiteY8" fmla="*/ 533313 h 684931"/>
                  <a:gd name="connsiteX9" fmla="*/ 240294 w 1454731"/>
                  <a:gd name="connsiteY9" fmla="*/ 534724 h 684931"/>
                  <a:gd name="connsiteX10" fmla="*/ 216835 w 1454731"/>
                  <a:gd name="connsiteY10" fmla="*/ 319001 h 684931"/>
                  <a:gd name="connsiteX11" fmla="*/ 142 w 1454731"/>
                  <a:gd name="connsiteY11" fmla="*/ 272169 h 684931"/>
                  <a:gd name="connsiteX12" fmla="*/ 204928 w 1454731"/>
                  <a:gd name="connsiteY12" fmla="*/ 195175 h 684931"/>
                  <a:gd name="connsiteX13" fmla="*/ 185614 w 1454731"/>
                  <a:gd name="connsiteY13" fmla="*/ 0 h 684931"/>
                  <a:gd name="connsiteX0" fmla="*/ 185614 w 1454731"/>
                  <a:gd name="connsiteY0" fmla="*/ 0 h 684931"/>
                  <a:gd name="connsiteX1" fmla="*/ 1125149 w 1454731"/>
                  <a:gd name="connsiteY1" fmla="*/ 971 h 684931"/>
                  <a:gd name="connsiteX2" fmla="*/ 1454731 w 1454731"/>
                  <a:gd name="connsiteY2" fmla="*/ 532960 h 684931"/>
                  <a:gd name="connsiteX3" fmla="*/ 1164573 w 1454731"/>
                  <a:gd name="connsiteY3" fmla="*/ 533313 h 684931"/>
                  <a:gd name="connsiteX4" fmla="*/ 1054242 w 1454731"/>
                  <a:gd name="connsiteY4" fmla="*/ 408694 h 684931"/>
                  <a:gd name="connsiteX5" fmla="*/ 998680 w 1454731"/>
                  <a:gd name="connsiteY5" fmla="*/ 533312 h 684931"/>
                  <a:gd name="connsiteX6" fmla="*/ 534335 w 1454731"/>
                  <a:gd name="connsiteY6" fmla="*/ 534900 h 684931"/>
                  <a:gd name="connsiteX7" fmla="*/ 473217 w 1454731"/>
                  <a:gd name="connsiteY7" fmla="*/ 684919 h 684931"/>
                  <a:gd name="connsiteX8" fmla="*/ 393842 w 1454731"/>
                  <a:gd name="connsiteY8" fmla="*/ 533313 h 684931"/>
                  <a:gd name="connsiteX9" fmla="*/ 240294 w 1454731"/>
                  <a:gd name="connsiteY9" fmla="*/ 534724 h 684931"/>
                  <a:gd name="connsiteX10" fmla="*/ 214454 w 1454731"/>
                  <a:gd name="connsiteY10" fmla="*/ 302332 h 684931"/>
                  <a:gd name="connsiteX11" fmla="*/ 142 w 1454731"/>
                  <a:gd name="connsiteY11" fmla="*/ 272169 h 684931"/>
                  <a:gd name="connsiteX12" fmla="*/ 204928 w 1454731"/>
                  <a:gd name="connsiteY12" fmla="*/ 195175 h 684931"/>
                  <a:gd name="connsiteX13" fmla="*/ 185614 w 1454731"/>
                  <a:gd name="connsiteY13" fmla="*/ 0 h 684931"/>
                  <a:gd name="connsiteX0" fmla="*/ 157186 w 1426303"/>
                  <a:gd name="connsiteY0" fmla="*/ 0 h 684931"/>
                  <a:gd name="connsiteX1" fmla="*/ 1096721 w 1426303"/>
                  <a:gd name="connsiteY1" fmla="*/ 971 h 684931"/>
                  <a:gd name="connsiteX2" fmla="*/ 1426303 w 1426303"/>
                  <a:gd name="connsiteY2" fmla="*/ 532960 h 684931"/>
                  <a:gd name="connsiteX3" fmla="*/ 1136145 w 1426303"/>
                  <a:gd name="connsiteY3" fmla="*/ 533313 h 684931"/>
                  <a:gd name="connsiteX4" fmla="*/ 1025814 w 1426303"/>
                  <a:gd name="connsiteY4" fmla="*/ 408694 h 684931"/>
                  <a:gd name="connsiteX5" fmla="*/ 970252 w 1426303"/>
                  <a:gd name="connsiteY5" fmla="*/ 533312 h 684931"/>
                  <a:gd name="connsiteX6" fmla="*/ 505907 w 1426303"/>
                  <a:gd name="connsiteY6" fmla="*/ 534900 h 684931"/>
                  <a:gd name="connsiteX7" fmla="*/ 444789 w 1426303"/>
                  <a:gd name="connsiteY7" fmla="*/ 684919 h 684931"/>
                  <a:gd name="connsiteX8" fmla="*/ 365414 w 1426303"/>
                  <a:gd name="connsiteY8" fmla="*/ 533313 h 684931"/>
                  <a:gd name="connsiteX9" fmla="*/ 211866 w 1426303"/>
                  <a:gd name="connsiteY9" fmla="*/ 534724 h 684931"/>
                  <a:gd name="connsiteX10" fmla="*/ 186026 w 1426303"/>
                  <a:gd name="connsiteY10" fmla="*/ 302332 h 684931"/>
                  <a:gd name="connsiteX11" fmla="*/ 289 w 1426303"/>
                  <a:gd name="connsiteY11" fmla="*/ 272169 h 684931"/>
                  <a:gd name="connsiteX12" fmla="*/ 176500 w 1426303"/>
                  <a:gd name="connsiteY12" fmla="*/ 195175 h 684931"/>
                  <a:gd name="connsiteX13" fmla="*/ 157186 w 1426303"/>
                  <a:gd name="connsiteY13" fmla="*/ 0 h 684931"/>
                  <a:gd name="connsiteX0" fmla="*/ 157186 w 1426303"/>
                  <a:gd name="connsiteY0" fmla="*/ 0 h 684931"/>
                  <a:gd name="connsiteX1" fmla="*/ 1096721 w 1426303"/>
                  <a:gd name="connsiteY1" fmla="*/ 971 h 684931"/>
                  <a:gd name="connsiteX2" fmla="*/ 1426303 w 1426303"/>
                  <a:gd name="connsiteY2" fmla="*/ 532960 h 684931"/>
                  <a:gd name="connsiteX3" fmla="*/ 1136145 w 1426303"/>
                  <a:gd name="connsiteY3" fmla="*/ 533313 h 684931"/>
                  <a:gd name="connsiteX4" fmla="*/ 1025814 w 1426303"/>
                  <a:gd name="connsiteY4" fmla="*/ 408694 h 684931"/>
                  <a:gd name="connsiteX5" fmla="*/ 970252 w 1426303"/>
                  <a:gd name="connsiteY5" fmla="*/ 533312 h 684931"/>
                  <a:gd name="connsiteX6" fmla="*/ 505907 w 1426303"/>
                  <a:gd name="connsiteY6" fmla="*/ 534900 h 684931"/>
                  <a:gd name="connsiteX7" fmla="*/ 444789 w 1426303"/>
                  <a:gd name="connsiteY7" fmla="*/ 684919 h 684931"/>
                  <a:gd name="connsiteX8" fmla="*/ 365414 w 1426303"/>
                  <a:gd name="connsiteY8" fmla="*/ 533313 h 684931"/>
                  <a:gd name="connsiteX9" fmla="*/ 211866 w 1426303"/>
                  <a:gd name="connsiteY9" fmla="*/ 534724 h 684931"/>
                  <a:gd name="connsiteX10" fmla="*/ 186026 w 1426303"/>
                  <a:gd name="connsiteY10" fmla="*/ 302332 h 684931"/>
                  <a:gd name="connsiteX11" fmla="*/ 289 w 1426303"/>
                  <a:gd name="connsiteY11" fmla="*/ 272169 h 684931"/>
                  <a:gd name="connsiteX12" fmla="*/ 176500 w 1426303"/>
                  <a:gd name="connsiteY12" fmla="*/ 195175 h 684931"/>
                  <a:gd name="connsiteX13" fmla="*/ 157186 w 1426303"/>
                  <a:gd name="connsiteY13" fmla="*/ 0 h 684931"/>
                  <a:gd name="connsiteX0" fmla="*/ 157186 w 1426303"/>
                  <a:gd name="connsiteY0" fmla="*/ 0 h 684931"/>
                  <a:gd name="connsiteX1" fmla="*/ 1096721 w 1426303"/>
                  <a:gd name="connsiteY1" fmla="*/ 971 h 684931"/>
                  <a:gd name="connsiteX2" fmla="*/ 1426303 w 1426303"/>
                  <a:gd name="connsiteY2" fmla="*/ 532960 h 684931"/>
                  <a:gd name="connsiteX3" fmla="*/ 1136145 w 1426303"/>
                  <a:gd name="connsiteY3" fmla="*/ 533313 h 684931"/>
                  <a:gd name="connsiteX4" fmla="*/ 1025814 w 1426303"/>
                  <a:gd name="connsiteY4" fmla="*/ 408694 h 684931"/>
                  <a:gd name="connsiteX5" fmla="*/ 970252 w 1426303"/>
                  <a:gd name="connsiteY5" fmla="*/ 533312 h 684931"/>
                  <a:gd name="connsiteX6" fmla="*/ 505907 w 1426303"/>
                  <a:gd name="connsiteY6" fmla="*/ 534900 h 684931"/>
                  <a:gd name="connsiteX7" fmla="*/ 444789 w 1426303"/>
                  <a:gd name="connsiteY7" fmla="*/ 684919 h 684931"/>
                  <a:gd name="connsiteX8" fmla="*/ 365414 w 1426303"/>
                  <a:gd name="connsiteY8" fmla="*/ 533313 h 684931"/>
                  <a:gd name="connsiteX9" fmla="*/ 211866 w 1426303"/>
                  <a:gd name="connsiteY9" fmla="*/ 534724 h 684931"/>
                  <a:gd name="connsiteX10" fmla="*/ 186026 w 1426303"/>
                  <a:gd name="connsiteY10" fmla="*/ 302332 h 684931"/>
                  <a:gd name="connsiteX11" fmla="*/ 289 w 1426303"/>
                  <a:gd name="connsiteY11" fmla="*/ 272169 h 684931"/>
                  <a:gd name="connsiteX12" fmla="*/ 176500 w 1426303"/>
                  <a:gd name="connsiteY12" fmla="*/ 195175 h 684931"/>
                  <a:gd name="connsiteX13" fmla="*/ 157186 w 1426303"/>
                  <a:gd name="connsiteY13" fmla="*/ 0 h 684931"/>
                  <a:gd name="connsiteX0" fmla="*/ 157186 w 1426303"/>
                  <a:gd name="connsiteY0" fmla="*/ 0 h 684931"/>
                  <a:gd name="connsiteX1" fmla="*/ 1096721 w 1426303"/>
                  <a:gd name="connsiteY1" fmla="*/ 971 h 684931"/>
                  <a:gd name="connsiteX2" fmla="*/ 1426303 w 1426303"/>
                  <a:gd name="connsiteY2" fmla="*/ 532960 h 684931"/>
                  <a:gd name="connsiteX3" fmla="*/ 1136145 w 1426303"/>
                  <a:gd name="connsiteY3" fmla="*/ 533313 h 684931"/>
                  <a:gd name="connsiteX4" fmla="*/ 1025814 w 1426303"/>
                  <a:gd name="connsiteY4" fmla="*/ 408694 h 684931"/>
                  <a:gd name="connsiteX5" fmla="*/ 970252 w 1426303"/>
                  <a:gd name="connsiteY5" fmla="*/ 533312 h 684931"/>
                  <a:gd name="connsiteX6" fmla="*/ 505907 w 1426303"/>
                  <a:gd name="connsiteY6" fmla="*/ 534900 h 684931"/>
                  <a:gd name="connsiteX7" fmla="*/ 444789 w 1426303"/>
                  <a:gd name="connsiteY7" fmla="*/ 684919 h 684931"/>
                  <a:gd name="connsiteX8" fmla="*/ 365414 w 1426303"/>
                  <a:gd name="connsiteY8" fmla="*/ 533313 h 684931"/>
                  <a:gd name="connsiteX9" fmla="*/ 211866 w 1426303"/>
                  <a:gd name="connsiteY9" fmla="*/ 534724 h 684931"/>
                  <a:gd name="connsiteX10" fmla="*/ 186026 w 1426303"/>
                  <a:gd name="connsiteY10" fmla="*/ 302332 h 684931"/>
                  <a:gd name="connsiteX11" fmla="*/ 289 w 1426303"/>
                  <a:gd name="connsiteY11" fmla="*/ 272169 h 684931"/>
                  <a:gd name="connsiteX12" fmla="*/ 176500 w 1426303"/>
                  <a:gd name="connsiteY12" fmla="*/ 209462 h 684931"/>
                  <a:gd name="connsiteX13" fmla="*/ 157186 w 1426303"/>
                  <a:gd name="connsiteY13" fmla="*/ 0 h 684931"/>
                  <a:gd name="connsiteX0" fmla="*/ 140816 w 1409933"/>
                  <a:gd name="connsiteY0" fmla="*/ 0 h 684931"/>
                  <a:gd name="connsiteX1" fmla="*/ 1080351 w 1409933"/>
                  <a:gd name="connsiteY1" fmla="*/ 971 h 684931"/>
                  <a:gd name="connsiteX2" fmla="*/ 1409933 w 1409933"/>
                  <a:gd name="connsiteY2" fmla="*/ 532960 h 684931"/>
                  <a:gd name="connsiteX3" fmla="*/ 1119775 w 1409933"/>
                  <a:gd name="connsiteY3" fmla="*/ 533313 h 684931"/>
                  <a:gd name="connsiteX4" fmla="*/ 1009444 w 1409933"/>
                  <a:gd name="connsiteY4" fmla="*/ 408694 h 684931"/>
                  <a:gd name="connsiteX5" fmla="*/ 953882 w 1409933"/>
                  <a:gd name="connsiteY5" fmla="*/ 533312 h 684931"/>
                  <a:gd name="connsiteX6" fmla="*/ 489537 w 1409933"/>
                  <a:gd name="connsiteY6" fmla="*/ 534900 h 684931"/>
                  <a:gd name="connsiteX7" fmla="*/ 428419 w 1409933"/>
                  <a:gd name="connsiteY7" fmla="*/ 684919 h 684931"/>
                  <a:gd name="connsiteX8" fmla="*/ 349044 w 1409933"/>
                  <a:gd name="connsiteY8" fmla="*/ 533313 h 684931"/>
                  <a:gd name="connsiteX9" fmla="*/ 195496 w 1409933"/>
                  <a:gd name="connsiteY9" fmla="*/ 534724 h 684931"/>
                  <a:gd name="connsiteX10" fmla="*/ 169656 w 1409933"/>
                  <a:gd name="connsiteY10" fmla="*/ 302332 h 684931"/>
                  <a:gd name="connsiteX11" fmla="*/ 588 w 1409933"/>
                  <a:gd name="connsiteY11" fmla="*/ 272169 h 684931"/>
                  <a:gd name="connsiteX12" fmla="*/ 160130 w 1409933"/>
                  <a:gd name="connsiteY12" fmla="*/ 209462 h 684931"/>
                  <a:gd name="connsiteX13" fmla="*/ 140816 w 1409933"/>
                  <a:gd name="connsiteY13" fmla="*/ 0 h 684931"/>
                  <a:gd name="connsiteX0" fmla="*/ 140351 w 1409468"/>
                  <a:gd name="connsiteY0" fmla="*/ 0 h 684931"/>
                  <a:gd name="connsiteX1" fmla="*/ 1079886 w 1409468"/>
                  <a:gd name="connsiteY1" fmla="*/ 971 h 684931"/>
                  <a:gd name="connsiteX2" fmla="*/ 1409468 w 1409468"/>
                  <a:gd name="connsiteY2" fmla="*/ 532960 h 684931"/>
                  <a:gd name="connsiteX3" fmla="*/ 1119310 w 1409468"/>
                  <a:gd name="connsiteY3" fmla="*/ 533313 h 684931"/>
                  <a:gd name="connsiteX4" fmla="*/ 1008979 w 1409468"/>
                  <a:gd name="connsiteY4" fmla="*/ 408694 h 684931"/>
                  <a:gd name="connsiteX5" fmla="*/ 953417 w 1409468"/>
                  <a:gd name="connsiteY5" fmla="*/ 533312 h 684931"/>
                  <a:gd name="connsiteX6" fmla="*/ 489072 w 1409468"/>
                  <a:gd name="connsiteY6" fmla="*/ 534900 h 684931"/>
                  <a:gd name="connsiteX7" fmla="*/ 427954 w 1409468"/>
                  <a:gd name="connsiteY7" fmla="*/ 684919 h 684931"/>
                  <a:gd name="connsiteX8" fmla="*/ 348579 w 1409468"/>
                  <a:gd name="connsiteY8" fmla="*/ 533313 h 684931"/>
                  <a:gd name="connsiteX9" fmla="*/ 195031 w 1409468"/>
                  <a:gd name="connsiteY9" fmla="*/ 534724 h 684931"/>
                  <a:gd name="connsiteX10" fmla="*/ 169191 w 1409468"/>
                  <a:gd name="connsiteY10" fmla="*/ 302332 h 684931"/>
                  <a:gd name="connsiteX11" fmla="*/ 123 w 1409468"/>
                  <a:gd name="connsiteY11" fmla="*/ 272169 h 684931"/>
                  <a:gd name="connsiteX12" fmla="*/ 159665 w 1409468"/>
                  <a:gd name="connsiteY12" fmla="*/ 209462 h 684931"/>
                  <a:gd name="connsiteX13" fmla="*/ 140351 w 1409468"/>
                  <a:gd name="connsiteY13" fmla="*/ 0 h 684931"/>
                  <a:gd name="connsiteX0" fmla="*/ 140351 w 1409468"/>
                  <a:gd name="connsiteY0" fmla="*/ 0 h 684931"/>
                  <a:gd name="connsiteX1" fmla="*/ 1079886 w 1409468"/>
                  <a:gd name="connsiteY1" fmla="*/ 971 h 684931"/>
                  <a:gd name="connsiteX2" fmla="*/ 1409468 w 1409468"/>
                  <a:gd name="connsiteY2" fmla="*/ 532960 h 684931"/>
                  <a:gd name="connsiteX3" fmla="*/ 1119310 w 1409468"/>
                  <a:gd name="connsiteY3" fmla="*/ 533313 h 684931"/>
                  <a:gd name="connsiteX4" fmla="*/ 1008979 w 1409468"/>
                  <a:gd name="connsiteY4" fmla="*/ 408694 h 684931"/>
                  <a:gd name="connsiteX5" fmla="*/ 953417 w 1409468"/>
                  <a:gd name="connsiteY5" fmla="*/ 533312 h 684931"/>
                  <a:gd name="connsiteX6" fmla="*/ 489072 w 1409468"/>
                  <a:gd name="connsiteY6" fmla="*/ 534900 h 684931"/>
                  <a:gd name="connsiteX7" fmla="*/ 427954 w 1409468"/>
                  <a:gd name="connsiteY7" fmla="*/ 684919 h 684931"/>
                  <a:gd name="connsiteX8" fmla="*/ 348579 w 1409468"/>
                  <a:gd name="connsiteY8" fmla="*/ 533313 h 684931"/>
                  <a:gd name="connsiteX9" fmla="*/ 195031 w 1409468"/>
                  <a:gd name="connsiteY9" fmla="*/ 534724 h 684931"/>
                  <a:gd name="connsiteX10" fmla="*/ 169191 w 1409468"/>
                  <a:gd name="connsiteY10" fmla="*/ 302332 h 684931"/>
                  <a:gd name="connsiteX11" fmla="*/ 123 w 1409468"/>
                  <a:gd name="connsiteY11" fmla="*/ 272169 h 684931"/>
                  <a:gd name="connsiteX12" fmla="*/ 159665 w 1409468"/>
                  <a:gd name="connsiteY12" fmla="*/ 209462 h 684931"/>
                  <a:gd name="connsiteX13" fmla="*/ 140351 w 1409468"/>
                  <a:gd name="connsiteY13" fmla="*/ 0 h 684931"/>
                  <a:gd name="connsiteX0" fmla="*/ 140351 w 1409468"/>
                  <a:gd name="connsiteY0" fmla="*/ 0 h 687311"/>
                  <a:gd name="connsiteX1" fmla="*/ 1079886 w 1409468"/>
                  <a:gd name="connsiteY1" fmla="*/ 971 h 687311"/>
                  <a:gd name="connsiteX2" fmla="*/ 1409468 w 1409468"/>
                  <a:gd name="connsiteY2" fmla="*/ 532960 h 687311"/>
                  <a:gd name="connsiteX3" fmla="*/ 1119310 w 1409468"/>
                  <a:gd name="connsiteY3" fmla="*/ 533313 h 687311"/>
                  <a:gd name="connsiteX4" fmla="*/ 1008979 w 1409468"/>
                  <a:gd name="connsiteY4" fmla="*/ 408694 h 687311"/>
                  <a:gd name="connsiteX5" fmla="*/ 953417 w 1409468"/>
                  <a:gd name="connsiteY5" fmla="*/ 533312 h 687311"/>
                  <a:gd name="connsiteX6" fmla="*/ 489072 w 1409468"/>
                  <a:gd name="connsiteY6" fmla="*/ 534900 h 687311"/>
                  <a:gd name="connsiteX7" fmla="*/ 427954 w 1409468"/>
                  <a:gd name="connsiteY7" fmla="*/ 687300 h 687311"/>
                  <a:gd name="connsiteX8" fmla="*/ 348579 w 1409468"/>
                  <a:gd name="connsiteY8" fmla="*/ 533313 h 687311"/>
                  <a:gd name="connsiteX9" fmla="*/ 195031 w 1409468"/>
                  <a:gd name="connsiteY9" fmla="*/ 534724 h 687311"/>
                  <a:gd name="connsiteX10" fmla="*/ 169191 w 1409468"/>
                  <a:gd name="connsiteY10" fmla="*/ 302332 h 687311"/>
                  <a:gd name="connsiteX11" fmla="*/ 123 w 1409468"/>
                  <a:gd name="connsiteY11" fmla="*/ 272169 h 687311"/>
                  <a:gd name="connsiteX12" fmla="*/ 159665 w 1409468"/>
                  <a:gd name="connsiteY12" fmla="*/ 209462 h 687311"/>
                  <a:gd name="connsiteX13" fmla="*/ 140351 w 1409468"/>
                  <a:gd name="connsiteY13" fmla="*/ 0 h 687311"/>
                  <a:gd name="connsiteX0" fmla="*/ 140351 w 1409468"/>
                  <a:gd name="connsiteY0" fmla="*/ 0 h 687311"/>
                  <a:gd name="connsiteX1" fmla="*/ 1108461 w 1409468"/>
                  <a:gd name="connsiteY1" fmla="*/ 971 h 687311"/>
                  <a:gd name="connsiteX2" fmla="*/ 1409468 w 1409468"/>
                  <a:gd name="connsiteY2" fmla="*/ 532960 h 687311"/>
                  <a:gd name="connsiteX3" fmla="*/ 1119310 w 1409468"/>
                  <a:gd name="connsiteY3" fmla="*/ 533313 h 687311"/>
                  <a:gd name="connsiteX4" fmla="*/ 1008979 w 1409468"/>
                  <a:gd name="connsiteY4" fmla="*/ 408694 h 687311"/>
                  <a:gd name="connsiteX5" fmla="*/ 953417 w 1409468"/>
                  <a:gd name="connsiteY5" fmla="*/ 533312 h 687311"/>
                  <a:gd name="connsiteX6" fmla="*/ 489072 w 1409468"/>
                  <a:gd name="connsiteY6" fmla="*/ 534900 h 687311"/>
                  <a:gd name="connsiteX7" fmla="*/ 427954 w 1409468"/>
                  <a:gd name="connsiteY7" fmla="*/ 687300 h 687311"/>
                  <a:gd name="connsiteX8" fmla="*/ 348579 w 1409468"/>
                  <a:gd name="connsiteY8" fmla="*/ 533313 h 687311"/>
                  <a:gd name="connsiteX9" fmla="*/ 195031 w 1409468"/>
                  <a:gd name="connsiteY9" fmla="*/ 534724 h 687311"/>
                  <a:gd name="connsiteX10" fmla="*/ 169191 w 1409468"/>
                  <a:gd name="connsiteY10" fmla="*/ 302332 h 687311"/>
                  <a:gd name="connsiteX11" fmla="*/ 123 w 1409468"/>
                  <a:gd name="connsiteY11" fmla="*/ 272169 h 687311"/>
                  <a:gd name="connsiteX12" fmla="*/ 159665 w 1409468"/>
                  <a:gd name="connsiteY12" fmla="*/ 209462 h 687311"/>
                  <a:gd name="connsiteX13" fmla="*/ 140351 w 1409468"/>
                  <a:gd name="connsiteY13" fmla="*/ 0 h 687311"/>
                  <a:gd name="connsiteX0" fmla="*/ 140351 w 1409468"/>
                  <a:gd name="connsiteY0" fmla="*/ 0 h 687311"/>
                  <a:gd name="connsiteX1" fmla="*/ 1108461 w 1409468"/>
                  <a:gd name="connsiteY1" fmla="*/ 971 h 687311"/>
                  <a:gd name="connsiteX2" fmla="*/ 1409468 w 1409468"/>
                  <a:gd name="connsiteY2" fmla="*/ 532960 h 687311"/>
                  <a:gd name="connsiteX3" fmla="*/ 1119310 w 1409468"/>
                  <a:gd name="connsiteY3" fmla="*/ 533313 h 687311"/>
                  <a:gd name="connsiteX4" fmla="*/ 1008979 w 1409468"/>
                  <a:gd name="connsiteY4" fmla="*/ 408694 h 687311"/>
                  <a:gd name="connsiteX5" fmla="*/ 953417 w 1409468"/>
                  <a:gd name="connsiteY5" fmla="*/ 533312 h 687311"/>
                  <a:gd name="connsiteX6" fmla="*/ 489072 w 1409468"/>
                  <a:gd name="connsiteY6" fmla="*/ 534900 h 687311"/>
                  <a:gd name="connsiteX7" fmla="*/ 427954 w 1409468"/>
                  <a:gd name="connsiteY7" fmla="*/ 687300 h 687311"/>
                  <a:gd name="connsiteX8" fmla="*/ 348579 w 1409468"/>
                  <a:gd name="connsiteY8" fmla="*/ 533313 h 687311"/>
                  <a:gd name="connsiteX9" fmla="*/ 131531 w 1409468"/>
                  <a:gd name="connsiteY9" fmla="*/ 534724 h 687311"/>
                  <a:gd name="connsiteX10" fmla="*/ 169191 w 1409468"/>
                  <a:gd name="connsiteY10" fmla="*/ 302332 h 687311"/>
                  <a:gd name="connsiteX11" fmla="*/ 123 w 1409468"/>
                  <a:gd name="connsiteY11" fmla="*/ 272169 h 687311"/>
                  <a:gd name="connsiteX12" fmla="*/ 159665 w 1409468"/>
                  <a:gd name="connsiteY12" fmla="*/ 209462 h 687311"/>
                  <a:gd name="connsiteX13" fmla="*/ 140351 w 1409468"/>
                  <a:gd name="connsiteY13" fmla="*/ 0 h 687311"/>
                  <a:gd name="connsiteX0" fmla="*/ 127651 w 1409468"/>
                  <a:gd name="connsiteY0" fmla="*/ 0 h 687311"/>
                  <a:gd name="connsiteX1" fmla="*/ 1108461 w 1409468"/>
                  <a:gd name="connsiteY1" fmla="*/ 971 h 687311"/>
                  <a:gd name="connsiteX2" fmla="*/ 1409468 w 1409468"/>
                  <a:gd name="connsiteY2" fmla="*/ 532960 h 687311"/>
                  <a:gd name="connsiteX3" fmla="*/ 1119310 w 1409468"/>
                  <a:gd name="connsiteY3" fmla="*/ 533313 h 687311"/>
                  <a:gd name="connsiteX4" fmla="*/ 1008979 w 1409468"/>
                  <a:gd name="connsiteY4" fmla="*/ 408694 h 687311"/>
                  <a:gd name="connsiteX5" fmla="*/ 953417 w 1409468"/>
                  <a:gd name="connsiteY5" fmla="*/ 533312 h 687311"/>
                  <a:gd name="connsiteX6" fmla="*/ 489072 w 1409468"/>
                  <a:gd name="connsiteY6" fmla="*/ 534900 h 687311"/>
                  <a:gd name="connsiteX7" fmla="*/ 427954 w 1409468"/>
                  <a:gd name="connsiteY7" fmla="*/ 687300 h 687311"/>
                  <a:gd name="connsiteX8" fmla="*/ 348579 w 1409468"/>
                  <a:gd name="connsiteY8" fmla="*/ 533313 h 687311"/>
                  <a:gd name="connsiteX9" fmla="*/ 131531 w 1409468"/>
                  <a:gd name="connsiteY9" fmla="*/ 534724 h 687311"/>
                  <a:gd name="connsiteX10" fmla="*/ 169191 w 1409468"/>
                  <a:gd name="connsiteY10" fmla="*/ 302332 h 687311"/>
                  <a:gd name="connsiteX11" fmla="*/ 123 w 1409468"/>
                  <a:gd name="connsiteY11" fmla="*/ 272169 h 687311"/>
                  <a:gd name="connsiteX12" fmla="*/ 159665 w 1409468"/>
                  <a:gd name="connsiteY12" fmla="*/ 209462 h 687311"/>
                  <a:gd name="connsiteX13" fmla="*/ 127651 w 1409468"/>
                  <a:gd name="connsiteY13" fmla="*/ 0 h 687311"/>
                  <a:gd name="connsiteX0" fmla="*/ 127731 w 1409548"/>
                  <a:gd name="connsiteY0" fmla="*/ 0 h 687311"/>
                  <a:gd name="connsiteX1" fmla="*/ 1108541 w 1409548"/>
                  <a:gd name="connsiteY1" fmla="*/ 971 h 687311"/>
                  <a:gd name="connsiteX2" fmla="*/ 1409548 w 1409548"/>
                  <a:gd name="connsiteY2" fmla="*/ 532960 h 687311"/>
                  <a:gd name="connsiteX3" fmla="*/ 1119390 w 1409548"/>
                  <a:gd name="connsiteY3" fmla="*/ 533313 h 687311"/>
                  <a:gd name="connsiteX4" fmla="*/ 1009059 w 1409548"/>
                  <a:gd name="connsiteY4" fmla="*/ 408694 h 687311"/>
                  <a:gd name="connsiteX5" fmla="*/ 953497 w 1409548"/>
                  <a:gd name="connsiteY5" fmla="*/ 533312 h 687311"/>
                  <a:gd name="connsiteX6" fmla="*/ 489152 w 1409548"/>
                  <a:gd name="connsiteY6" fmla="*/ 534900 h 687311"/>
                  <a:gd name="connsiteX7" fmla="*/ 428034 w 1409548"/>
                  <a:gd name="connsiteY7" fmla="*/ 687300 h 687311"/>
                  <a:gd name="connsiteX8" fmla="*/ 348659 w 1409548"/>
                  <a:gd name="connsiteY8" fmla="*/ 533313 h 687311"/>
                  <a:gd name="connsiteX9" fmla="*/ 131611 w 1409548"/>
                  <a:gd name="connsiteY9" fmla="*/ 534724 h 687311"/>
                  <a:gd name="connsiteX10" fmla="*/ 169271 w 1409548"/>
                  <a:gd name="connsiteY10" fmla="*/ 302332 h 687311"/>
                  <a:gd name="connsiteX11" fmla="*/ 203 w 1409548"/>
                  <a:gd name="connsiteY11" fmla="*/ 272169 h 687311"/>
                  <a:gd name="connsiteX12" fmla="*/ 134345 w 1409548"/>
                  <a:gd name="connsiteY12" fmla="*/ 201274 h 687311"/>
                  <a:gd name="connsiteX13" fmla="*/ 127731 w 1409548"/>
                  <a:gd name="connsiteY13" fmla="*/ 0 h 687311"/>
                  <a:gd name="connsiteX0" fmla="*/ 127731 w 1409548"/>
                  <a:gd name="connsiteY0" fmla="*/ 0 h 687311"/>
                  <a:gd name="connsiteX1" fmla="*/ 1108541 w 1409548"/>
                  <a:gd name="connsiteY1" fmla="*/ 971 h 687311"/>
                  <a:gd name="connsiteX2" fmla="*/ 1409548 w 1409548"/>
                  <a:gd name="connsiteY2" fmla="*/ 532960 h 687311"/>
                  <a:gd name="connsiteX3" fmla="*/ 1119390 w 1409548"/>
                  <a:gd name="connsiteY3" fmla="*/ 533313 h 687311"/>
                  <a:gd name="connsiteX4" fmla="*/ 1009059 w 1409548"/>
                  <a:gd name="connsiteY4" fmla="*/ 408694 h 687311"/>
                  <a:gd name="connsiteX5" fmla="*/ 953497 w 1409548"/>
                  <a:gd name="connsiteY5" fmla="*/ 533312 h 687311"/>
                  <a:gd name="connsiteX6" fmla="*/ 489152 w 1409548"/>
                  <a:gd name="connsiteY6" fmla="*/ 534900 h 687311"/>
                  <a:gd name="connsiteX7" fmla="*/ 428034 w 1409548"/>
                  <a:gd name="connsiteY7" fmla="*/ 687300 h 687311"/>
                  <a:gd name="connsiteX8" fmla="*/ 348659 w 1409548"/>
                  <a:gd name="connsiteY8" fmla="*/ 533313 h 687311"/>
                  <a:gd name="connsiteX9" fmla="*/ 131611 w 1409548"/>
                  <a:gd name="connsiteY9" fmla="*/ 534724 h 687311"/>
                  <a:gd name="connsiteX10" fmla="*/ 127996 w 1409548"/>
                  <a:gd name="connsiteY10" fmla="*/ 306426 h 687311"/>
                  <a:gd name="connsiteX11" fmla="*/ 203 w 1409548"/>
                  <a:gd name="connsiteY11" fmla="*/ 272169 h 687311"/>
                  <a:gd name="connsiteX12" fmla="*/ 134345 w 1409548"/>
                  <a:gd name="connsiteY12" fmla="*/ 201274 h 687311"/>
                  <a:gd name="connsiteX13" fmla="*/ 127731 w 1409548"/>
                  <a:gd name="connsiteY13" fmla="*/ 0 h 687311"/>
                  <a:gd name="connsiteX0" fmla="*/ 127731 w 1409548"/>
                  <a:gd name="connsiteY0" fmla="*/ 0 h 687311"/>
                  <a:gd name="connsiteX1" fmla="*/ 1108541 w 1409548"/>
                  <a:gd name="connsiteY1" fmla="*/ 971 h 687311"/>
                  <a:gd name="connsiteX2" fmla="*/ 1409548 w 1409548"/>
                  <a:gd name="connsiteY2" fmla="*/ 532960 h 687311"/>
                  <a:gd name="connsiteX3" fmla="*/ 1119390 w 1409548"/>
                  <a:gd name="connsiteY3" fmla="*/ 533313 h 687311"/>
                  <a:gd name="connsiteX4" fmla="*/ 1009059 w 1409548"/>
                  <a:gd name="connsiteY4" fmla="*/ 408694 h 687311"/>
                  <a:gd name="connsiteX5" fmla="*/ 953497 w 1409548"/>
                  <a:gd name="connsiteY5" fmla="*/ 533312 h 687311"/>
                  <a:gd name="connsiteX6" fmla="*/ 489152 w 1409548"/>
                  <a:gd name="connsiteY6" fmla="*/ 534900 h 687311"/>
                  <a:gd name="connsiteX7" fmla="*/ 428034 w 1409548"/>
                  <a:gd name="connsiteY7" fmla="*/ 687300 h 687311"/>
                  <a:gd name="connsiteX8" fmla="*/ 348659 w 1409548"/>
                  <a:gd name="connsiteY8" fmla="*/ 533313 h 687311"/>
                  <a:gd name="connsiteX9" fmla="*/ 131611 w 1409548"/>
                  <a:gd name="connsiteY9" fmla="*/ 534724 h 687311"/>
                  <a:gd name="connsiteX10" fmla="*/ 127996 w 1409548"/>
                  <a:gd name="connsiteY10" fmla="*/ 306426 h 687311"/>
                  <a:gd name="connsiteX11" fmla="*/ 203 w 1409548"/>
                  <a:gd name="connsiteY11" fmla="*/ 272169 h 687311"/>
                  <a:gd name="connsiteX12" fmla="*/ 134345 w 1409548"/>
                  <a:gd name="connsiteY12" fmla="*/ 201274 h 687311"/>
                  <a:gd name="connsiteX13" fmla="*/ 127731 w 1409548"/>
                  <a:gd name="connsiteY13" fmla="*/ 0 h 687311"/>
                  <a:gd name="connsiteX0" fmla="*/ 127749 w 1409566"/>
                  <a:gd name="connsiteY0" fmla="*/ 0 h 687311"/>
                  <a:gd name="connsiteX1" fmla="*/ 1108559 w 1409566"/>
                  <a:gd name="connsiteY1" fmla="*/ 971 h 687311"/>
                  <a:gd name="connsiteX2" fmla="*/ 1409566 w 1409566"/>
                  <a:gd name="connsiteY2" fmla="*/ 532960 h 687311"/>
                  <a:gd name="connsiteX3" fmla="*/ 1119408 w 1409566"/>
                  <a:gd name="connsiteY3" fmla="*/ 533313 h 687311"/>
                  <a:gd name="connsiteX4" fmla="*/ 1009077 w 1409566"/>
                  <a:gd name="connsiteY4" fmla="*/ 408694 h 687311"/>
                  <a:gd name="connsiteX5" fmla="*/ 953515 w 1409566"/>
                  <a:gd name="connsiteY5" fmla="*/ 533312 h 687311"/>
                  <a:gd name="connsiteX6" fmla="*/ 489170 w 1409566"/>
                  <a:gd name="connsiteY6" fmla="*/ 534900 h 687311"/>
                  <a:gd name="connsiteX7" fmla="*/ 428052 w 1409566"/>
                  <a:gd name="connsiteY7" fmla="*/ 687300 h 687311"/>
                  <a:gd name="connsiteX8" fmla="*/ 348677 w 1409566"/>
                  <a:gd name="connsiteY8" fmla="*/ 533313 h 687311"/>
                  <a:gd name="connsiteX9" fmla="*/ 131629 w 1409566"/>
                  <a:gd name="connsiteY9" fmla="*/ 534724 h 687311"/>
                  <a:gd name="connsiteX10" fmla="*/ 128014 w 1409566"/>
                  <a:gd name="connsiteY10" fmla="*/ 306426 h 687311"/>
                  <a:gd name="connsiteX11" fmla="*/ 221 w 1409566"/>
                  <a:gd name="connsiteY11" fmla="*/ 272169 h 687311"/>
                  <a:gd name="connsiteX12" fmla="*/ 131188 w 1409566"/>
                  <a:gd name="connsiteY12" fmla="*/ 201274 h 687311"/>
                  <a:gd name="connsiteX13" fmla="*/ 127749 w 1409566"/>
                  <a:gd name="connsiteY13" fmla="*/ 0 h 687311"/>
                  <a:gd name="connsiteX0" fmla="*/ 127770 w 1409587"/>
                  <a:gd name="connsiteY0" fmla="*/ 0 h 687311"/>
                  <a:gd name="connsiteX1" fmla="*/ 1108580 w 1409587"/>
                  <a:gd name="connsiteY1" fmla="*/ 971 h 687311"/>
                  <a:gd name="connsiteX2" fmla="*/ 1409587 w 1409587"/>
                  <a:gd name="connsiteY2" fmla="*/ 532960 h 687311"/>
                  <a:gd name="connsiteX3" fmla="*/ 1119429 w 1409587"/>
                  <a:gd name="connsiteY3" fmla="*/ 533313 h 687311"/>
                  <a:gd name="connsiteX4" fmla="*/ 1009098 w 1409587"/>
                  <a:gd name="connsiteY4" fmla="*/ 408694 h 687311"/>
                  <a:gd name="connsiteX5" fmla="*/ 953536 w 1409587"/>
                  <a:gd name="connsiteY5" fmla="*/ 533312 h 687311"/>
                  <a:gd name="connsiteX6" fmla="*/ 489191 w 1409587"/>
                  <a:gd name="connsiteY6" fmla="*/ 534900 h 687311"/>
                  <a:gd name="connsiteX7" fmla="*/ 428073 w 1409587"/>
                  <a:gd name="connsiteY7" fmla="*/ 687300 h 687311"/>
                  <a:gd name="connsiteX8" fmla="*/ 348698 w 1409587"/>
                  <a:gd name="connsiteY8" fmla="*/ 533313 h 687311"/>
                  <a:gd name="connsiteX9" fmla="*/ 131650 w 1409587"/>
                  <a:gd name="connsiteY9" fmla="*/ 534724 h 687311"/>
                  <a:gd name="connsiteX10" fmla="*/ 128035 w 1409587"/>
                  <a:gd name="connsiteY10" fmla="*/ 306426 h 687311"/>
                  <a:gd name="connsiteX11" fmla="*/ 242 w 1409587"/>
                  <a:gd name="connsiteY11" fmla="*/ 272169 h 687311"/>
                  <a:gd name="connsiteX12" fmla="*/ 128034 w 1409587"/>
                  <a:gd name="connsiteY12" fmla="*/ 197180 h 687311"/>
                  <a:gd name="connsiteX13" fmla="*/ 127770 w 1409587"/>
                  <a:gd name="connsiteY13" fmla="*/ 0 h 687311"/>
                  <a:gd name="connsiteX0" fmla="*/ 220639 w 1409587"/>
                  <a:gd name="connsiteY0" fmla="*/ 0 h 687311"/>
                  <a:gd name="connsiteX1" fmla="*/ 1108580 w 1409587"/>
                  <a:gd name="connsiteY1" fmla="*/ 971 h 687311"/>
                  <a:gd name="connsiteX2" fmla="*/ 1409587 w 1409587"/>
                  <a:gd name="connsiteY2" fmla="*/ 532960 h 687311"/>
                  <a:gd name="connsiteX3" fmla="*/ 1119429 w 1409587"/>
                  <a:gd name="connsiteY3" fmla="*/ 533313 h 687311"/>
                  <a:gd name="connsiteX4" fmla="*/ 1009098 w 1409587"/>
                  <a:gd name="connsiteY4" fmla="*/ 408694 h 687311"/>
                  <a:gd name="connsiteX5" fmla="*/ 953536 w 1409587"/>
                  <a:gd name="connsiteY5" fmla="*/ 533312 h 687311"/>
                  <a:gd name="connsiteX6" fmla="*/ 489191 w 1409587"/>
                  <a:gd name="connsiteY6" fmla="*/ 534900 h 687311"/>
                  <a:gd name="connsiteX7" fmla="*/ 428073 w 1409587"/>
                  <a:gd name="connsiteY7" fmla="*/ 687300 h 687311"/>
                  <a:gd name="connsiteX8" fmla="*/ 348698 w 1409587"/>
                  <a:gd name="connsiteY8" fmla="*/ 533313 h 687311"/>
                  <a:gd name="connsiteX9" fmla="*/ 131650 w 1409587"/>
                  <a:gd name="connsiteY9" fmla="*/ 534724 h 687311"/>
                  <a:gd name="connsiteX10" fmla="*/ 128035 w 1409587"/>
                  <a:gd name="connsiteY10" fmla="*/ 306426 h 687311"/>
                  <a:gd name="connsiteX11" fmla="*/ 242 w 1409587"/>
                  <a:gd name="connsiteY11" fmla="*/ 272169 h 687311"/>
                  <a:gd name="connsiteX12" fmla="*/ 128034 w 1409587"/>
                  <a:gd name="connsiteY12" fmla="*/ 197180 h 687311"/>
                  <a:gd name="connsiteX13" fmla="*/ 220639 w 1409587"/>
                  <a:gd name="connsiteY13" fmla="*/ 0 h 687311"/>
                  <a:gd name="connsiteX0" fmla="*/ 220455 w 1409403"/>
                  <a:gd name="connsiteY0" fmla="*/ 0 h 687311"/>
                  <a:gd name="connsiteX1" fmla="*/ 1108396 w 1409403"/>
                  <a:gd name="connsiteY1" fmla="*/ 971 h 687311"/>
                  <a:gd name="connsiteX2" fmla="*/ 1409403 w 1409403"/>
                  <a:gd name="connsiteY2" fmla="*/ 532960 h 687311"/>
                  <a:gd name="connsiteX3" fmla="*/ 1119245 w 1409403"/>
                  <a:gd name="connsiteY3" fmla="*/ 533313 h 687311"/>
                  <a:gd name="connsiteX4" fmla="*/ 1008914 w 1409403"/>
                  <a:gd name="connsiteY4" fmla="*/ 408694 h 687311"/>
                  <a:gd name="connsiteX5" fmla="*/ 953352 w 1409403"/>
                  <a:gd name="connsiteY5" fmla="*/ 533312 h 687311"/>
                  <a:gd name="connsiteX6" fmla="*/ 489007 w 1409403"/>
                  <a:gd name="connsiteY6" fmla="*/ 534900 h 687311"/>
                  <a:gd name="connsiteX7" fmla="*/ 427889 w 1409403"/>
                  <a:gd name="connsiteY7" fmla="*/ 687300 h 687311"/>
                  <a:gd name="connsiteX8" fmla="*/ 348514 w 1409403"/>
                  <a:gd name="connsiteY8" fmla="*/ 533313 h 687311"/>
                  <a:gd name="connsiteX9" fmla="*/ 131466 w 1409403"/>
                  <a:gd name="connsiteY9" fmla="*/ 534724 h 687311"/>
                  <a:gd name="connsiteX10" fmla="*/ 127851 w 1409403"/>
                  <a:gd name="connsiteY10" fmla="*/ 306426 h 687311"/>
                  <a:gd name="connsiteX11" fmla="*/ 58 w 1409403"/>
                  <a:gd name="connsiteY11" fmla="*/ 272169 h 687311"/>
                  <a:gd name="connsiteX12" fmla="*/ 230244 w 1409403"/>
                  <a:gd name="connsiteY12" fmla="*/ 194109 h 687311"/>
                  <a:gd name="connsiteX13" fmla="*/ 220455 w 1409403"/>
                  <a:gd name="connsiteY13" fmla="*/ 0 h 687311"/>
                  <a:gd name="connsiteX0" fmla="*/ 220455 w 1409403"/>
                  <a:gd name="connsiteY0" fmla="*/ 0 h 687311"/>
                  <a:gd name="connsiteX1" fmla="*/ 1108396 w 1409403"/>
                  <a:gd name="connsiteY1" fmla="*/ 971 h 687311"/>
                  <a:gd name="connsiteX2" fmla="*/ 1409403 w 1409403"/>
                  <a:gd name="connsiteY2" fmla="*/ 532960 h 687311"/>
                  <a:gd name="connsiteX3" fmla="*/ 1119245 w 1409403"/>
                  <a:gd name="connsiteY3" fmla="*/ 533313 h 687311"/>
                  <a:gd name="connsiteX4" fmla="*/ 1008914 w 1409403"/>
                  <a:gd name="connsiteY4" fmla="*/ 408694 h 687311"/>
                  <a:gd name="connsiteX5" fmla="*/ 953352 w 1409403"/>
                  <a:gd name="connsiteY5" fmla="*/ 533312 h 687311"/>
                  <a:gd name="connsiteX6" fmla="*/ 489007 w 1409403"/>
                  <a:gd name="connsiteY6" fmla="*/ 534900 h 687311"/>
                  <a:gd name="connsiteX7" fmla="*/ 427889 w 1409403"/>
                  <a:gd name="connsiteY7" fmla="*/ 687300 h 687311"/>
                  <a:gd name="connsiteX8" fmla="*/ 348514 w 1409403"/>
                  <a:gd name="connsiteY8" fmla="*/ 533313 h 687311"/>
                  <a:gd name="connsiteX9" fmla="*/ 131466 w 1409403"/>
                  <a:gd name="connsiteY9" fmla="*/ 534724 h 687311"/>
                  <a:gd name="connsiteX10" fmla="*/ 242151 w 1409403"/>
                  <a:gd name="connsiteY10" fmla="*/ 300285 h 687311"/>
                  <a:gd name="connsiteX11" fmla="*/ 58 w 1409403"/>
                  <a:gd name="connsiteY11" fmla="*/ 272169 h 687311"/>
                  <a:gd name="connsiteX12" fmla="*/ 230244 w 1409403"/>
                  <a:gd name="connsiteY12" fmla="*/ 194109 h 687311"/>
                  <a:gd name="connsiteX13" fmla="*/ 220455 w 1409403"/>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50592 w 1328529"/>
                  <a:gd name="connsiteY9" fmla="*/ 534724 h 687311"/>
                  <a:gd name="connsiteX10" fmla="*/ 161277 w 1328529"/>
                  <a:gd name="connsiteY10" fmla="*/ 300285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174417 w 1328529"/>
                  <a:gd name="connsiteY9" fmla="*/ 534724 h 687311"/>
                  <a:gd name="connsiteX10" fmla="*/ 161277 w 1328529"/>
                  <a:gd name="connsiteY10" fmla="*/ 300285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174417 w 1328529"/>
                  <a:gd name="connsiteY9" fmla="*/ 534724 h 687311"/>
                  <a:gd name="connsiteX10" fmla="*/ 161277 w 1328529"/>
                  <a:gd name="connsiteY10" fmla="*/ 300285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174417 w 1328529"/>
                  <a:gd name="connsiteY9" fmla="*/ 534724 h 687311"/>
                  <a:gd name="connsiteX10" fmla="*/ 158896 w 1328529"/>
                  <a:gd name="connsiteY10" fmla="*/ 300285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174417 w 1328529"/>
                  <a:gd name="connsiteY9" fmla="*/ 534724 h 687311"/>
                  <a:gd name="connsiteX10" fmla="*/ 156514 w 1328529"/>
                  <a:gd name="connsiteY10" fmla="*/ 312567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311"/>
                  <a:gd name="connsiteX1" fmla="*/ 1027522 w 1328529"/>
                  <a:gd name="connsiteY1" fmla="*/ 971 h 687311"/>
                  <a:gd name="connsiteX2" fmla="*/ 1328529 w 1328529"/>
                  <a:gd name="connsiteY2" fmla="*/ 532960 h 687311"/>
                  <a:gd name="connsiteX3" fmla="*/ 1038371 w 1328529"/>
                  <a:gd name="connsiteY3" fmla="*/ 533313 h 687311"/>
                  <a:gd name="connsiteX4" fmla="*/ 928040 w 1328529"/>
                  <a:gd name="connsiteY4" fmla="*/ 408694 h 687311"/>
                  <a:gd name="connsiteX5" fmla="*/ 872478 w 1328529"/>
                  <a:gd name="connsiteY5" fmla="*/ 533312 h 687311"/>
                  <a:gd name="connsiteX6" fmla="*/ 408133 w 1328529"/>
                  <a:gd name="connsiteY6" fmla="*/ 534900 h 687311"/>
                  <a:gd name="connsiteX7" fmla="*/ 347015 w 1328529"/>
                  <a:gd name="connsiteY7" fmla="*/ 687300 h 687311"/>
                  <a:gd name="connsiteX8" fmla="*/ 267640 w 1328529"/>
                  <a:gd name="connsiteY8" fmla="*/ 533313 h 687311"/>
                  <a:gd name="connsiteX9" fmla="*/ 174417 w 1328529"/>
                  <a:gd name="connsiteY9" fmla="*/ 534724 h 687311"/>
                  <a:gd name="connsiteX10" fmla="*/ 158896 w 1328529"/>
                  <a:gd name="connsiteY10" fmla="*/ 312567 h 687311"/>
                  <a:gd name="connsiteX11" fmla="*/ 146 w 1328529"/>
                  <a:gd name="connsiteY11" fmla="*/ 272169 h 687311"/>
                  <a:gd name="connsiteX12" fmla="*/ 149370 w 1328529"/>
                  <a:gd name="connsiteY12" fmla="*/ 194109 h 687311"/>
                  <a:gd name="connsiteX13" fmla="*/ 139581 w 1328529"/>
                  <a:gd name="connsiteY13" fmla="*/ 0 h 687311"/>
                  <a:gd name="connsiteX0" fmla="*/ 139581 w 1328529"/>
                  <a:gd name="connsiteY0" fmla="*/ 0 h 687299"/>
                  <a:gd name="connsiteX1" fmla="*/ 1027522 w 1328529"/>
                  <a:gd name="connsiteY1" fmla="*/ 971 h 687299"/>
                  <a:gd name="connsiteX2" fmla="*/ 1328529 w 1328529"/>
                  <a:gd name="connsiteY2" fmla="*/ 532960 h 687299"/>
                  <a:gd name="connsiteX3" fmla="*/ 1038371 w 1328529"/>
                  <a:gd name="connsiteY3" fmla="*/ 533313 h 687299"/>
                  <a:gd name="connsiteX4" fmla="*/ 928040 w 1328529"/>
                  <a:gd name="connsiteY4" fmla="*/ 408694 h 687299"/>
                  <a:gd name="connsiteX5" fmla="*/ 872478 w 1328529"/>
                  <a:gd name="connsiteY5" fmla="*/ 533312 h 687299"/>
                  <a:gd name="connsiteX6" fmla="*/ 408133 w 1328529"/>
                  <a:gd name="connsiteY6" fmla="*/ 534900 h 687299"/>
                  <a:gd name="connsiteX7" fmla="*/ 347015 w 1328529"/>
                  <a:gd name="connsiteY7" fmla="*/ 687300 h 687299"/>
                  <a:gd name="connsiteX8" fmla="*/ 222396 w 1328529"/>
                  <a:gd name="connsiteY8" fmla="*/ 533314 h 687299"/>
                  <a:gd name="connsiteX9" fmla="*/ 174417 w 1328529"/>
                  <a:gd name="connsiteY9" fmla="*/ 534724 h 687299"/>
                  <a:gd name="connsiteX10" fmla="*/ 158896 w 1328529"/>
                  <a:gd name="connsiteY10" fmla="*/ 312567 h 687299"/>
                  <a:gd name="connsiteX11" fmla="*/ 146 w 1328529"/>
                  <a:gd name="connsiteY11" fmla="*/ 272169 h 687299"/>
                  <a:gd name="connsiteX12" fmla="*/ 149370 w 1328529"/>
                  <a:gd name="connsiteY12" fmla="*/ 194109 h 687299"/>
                  <a:gd name="connsiteX13" fmla="*/ 139581 w 1328529"/>
                  <a:gd name="connsiteY13" fmla="*/ 0 h 687299"/>
                  <a:gd name="connsiteX0" fmla="*/ 139581 w 1328529"/>
                  <a:gd name="connsiteY0" fmla="*/ 0 h 687300"/>
                  <a:gd name="connsiteX1" fmla="*/ 1027522 w 1328529"/>
                  <a:gd name="connsiteY1" fmla="*/ 971 h 687300"/>
                  <a:gd name="connsiteX2" fmla="*/ 1328529 w 1328529"/>
                  <a:gd name="connsiteY2" fmla="*/ 532960 h 687300"/>
                  <a:gd name="connsiteX3" fmla="*/ 1038371 w 1328529"/>
                  <a:gd name="connsiteY3" fmla="*/ 533313 h 687300"/>
                  <a:gd name="connsiteX4" fmla="*/ 928040 w 1328529"/>
                  <a:gd name="connsiteY4" fmla="*/ 408694 h 687300"/>
                  <a:gd name="connsiteX5" fmla="*/ 872478 w 1328529"/>
                  <a:gd name="connsiteY5" fmla="*/ 533312 h 687300"/>
                  <a:gd name="connsiteX6" fmla="*/ 341458 w 1328529"/>
                  <a:gd name="connsiteY6" fmla="*/ 534901 h 687300"/>
                  <a:gd name="connsiteX7" fmla="*/ 347015 w 1328529"/>
                  <a:gd name="connsiteY7" fmla="*/ 687300 h 687300"/>
                  <a:gd name="connsiteX8" fmla="*/ 222396 w 1328529"/>
                  <a:gd name="connsiteY8" fmla="*/ 533314 h 687300"/>
                  <a:gd name="connsiteX9" fmla="*/ 174417 w 1328529"/>
                  <a:gd name="connsiteY9" fmla="*/ 534724 h 687300"/>
                  <a:gd name="connsiteX10" fmla="*/ 158896 w 1328529"/>
                  <a:gd name="connsiteY10" fmla="*/ 312567 h 687300"/>
                  <a:gd name="connsiteX11" fmla="*/ 146 w 1328529"/>
                  <a:gd name="connsiteY11" fmla="*/ 272169 h 687300"/>
                  <a:gd name="connsiteX12" fmla="*/ 149370 w 1328529"/>
                  <a:gd name="connsiteY12" fmla="*/ 194109 h 687300"/>
                  <a:gd name="connsiteX13" fmla="*/ 139581 w 1328529"/>
                  <a:gd name="connsiteY13" fmla="*/ 0 h 687300"/>
                  <a:gd name="connsiteX0" fmla="*/ 139581 w 1328529"/>
                  <a:gd name="connsiteY0" fmla="*/ 0 h 687300"/>
                  <a:gd name="connsiteX1" fmla="*/ 1027522 w 1328529"/>
                  <a:gd name="connsiteY1" fmla="*/ 971 h 687300"/>
                  <a:gd name="connsiteX2" fmla="*/ 1328529 w 1328529"/>
                  <a:gd name="connsiteY2" fmla="*/ 532960 h 687300"/>
                  <a:gd name="connsiteX3" fmla="*/ 1038371 w 1328529"/>
                  <a:gd name="connsiteY3" fmla="*/ 533313 h 687300"/>
                  <a:gd name="connsiteX4" fmla="*/ 928040 w 1328529"/>
                  <a:gd name="connsiteY4" fmla="*/ 408694 h 687300"/>
                  <a:gd name="connsiteX5" fmla="*/ 872478 w 1328529"/>
                  <a:gd name="connsiteY5" fmla="*/ 533312 h 687300"/>
                  <a:gd name="connsiteX6" fmla="*/ 341458 w 1328529"/>
                  <a:gd name="connsiteY6" fmla="*/ 534901 h 687300"/>
                  <a:gd name="connsiteX7" fmla="*/ 287483 w 1328529"/>
                  <a:gd name="connsiteY7" fmla="*/ 687300 h 687300"/>
                  <a:gd name="connsiteX8" fmla="*/ 222396 w 1328529"/>
                  <a:gd name="connsiteY8" fmla="*/ 533314 h 687300"/>
                  <a:gd name="connsiteX9" fmla="*/ 174417 w 1328529"/>
                  <a:gd name="connsiteY9" fmla="*/ 534724 h 687300"/>
                  <a:gd name="connsiteX10" fmla="*/ 158896 w 1328529"/>
                  <a:gd name="connsiteY10" fmla="*/ 312567 h 687300"/>
                  <a:gd name="connsiteX11" fmla="*/ 146 w 1328529"/>
                  <a:gd name="connsiteY11" fmla="*/ 272169 h 687300"/>
                  <a:gd name="connsiteX12" fmla="*/ 149370 w 1328529"/>
                  <a:gd name="connsiteY12" fmla="*/ 194109 h 687300"/>
                  <a:gd name="connsiteX13" fmla="*/ 139581 w 1328529"/>
                  <a:gd name="connsiteY13" fmla="*/ 0 h 687300"/>
                  <a:gd name="connsiteX0" fmla="*/ 139581 w 1328529"/>
                  <a:gd name="connsiteY0" fmla="*/ 0 h 687300"/>
                  <a:gd name="connsiteX1" fmla="*/ 1027522 w 1328529"/>
                  <a:gd name="connsiteY1" fmla="*/ 971 h 687300"/>
                  <a:gd name="connsiteX2" fmla="*/ 1328529 w 1328529"/>
                  <a:gd name="connsiteY2" fmla="*/ 532960 h 687300"/>
                  <a:gd name="connsiteX3" fmla="*/ 1038371 w 1328529"/>
                  <a:gd name="connsiteY3" fmla="*/ 533313 h 687300"/>
                  <a:gd name="connsiteX4" fmla="*/ 928040 w 1328529"/>
                  <a:gd name="connsiteY4" fmla="*/ 408694 h 687300"/>
                  <a:gd name="connsiteX5" fmla="*/ 872478 w 1328529"/>
                  <a:gd name="connsiteY5" fmla="*/ 533312 h 687300"/>
                  <a:gd name="connsiteX6" fmla="*/ 341458 w 1328529"/>
                  <a:gd name="connsiteY6" fmla="*/ 534901 h 687300"/>
                  <a:gd name="connsiteX7" fmla="*/ 287483 w 1328529"/>
                  <a:gd name="connsiteY7" fmla="*/ 687300 h 687300"/>
                  <a:gd name="connsiteX8" fmla="*/ 222396 w 1328529"/>
                  <a:gd name="connsiteY8" fmla="*/ 533314 h 687300"/>
                  <a:gd name="connsiteX9" fmla="*/ 174417 w 1328529"/>
                  <a:gd name="connsiteY9" fmla="*/ 534724 h 687300"/>
                  <a:gd name="connsiteX10" fmla="*/ 158896 w 1328529"/>
                  <a:gd name="connsiteY10" fmla="*/ 312567 h 687300"/>
                  <a:gd name="connsiteX11" fmla="*/ 146 w 1328529"/>
                  <a:gd name="connsiteY11" fmla="*/ 272169 h 687300"/>
                  <a:gd name="connsiteX12" fmla="*/ 149370 w 1328529"/>
                  <a:gd name="connsiteY12" fmla="*/ 194109 h 687300"/>
                  <a:gd name="connsiteX13" fmla="*/ 139581 w 1328529"/>
                  <a:gd name="connsiteY13" fmla="*/ 0 h 687300"/>
                  <a:gd name="connsiteX0" fmla="*/ 139581 w 1328529"/>
                  <a:gd name="connsiteY0" fmla="*/ 0 h 687404"/>
                  <a:gd name="connsiteX1" fmla="*/ 1027522 w 1328529"/>
                  <a:gd name="connsiteY1" fmla="*/ 971 h 687404"/>
                  <a:gd name="connsiteX2" fmla="*/ 1328529 w 1328529"/>
                  <a:gd name="connsiteY2" fmla="*/ 532960 h 687404"/>
                  <a:gd name="connsiteX3" fmla="*/ 1038371 w 1328529"/>
                  <a:gd name="connsiteY3" fmla="*/ 533313 h 687404"/>
                  <a:gd name="connsiteX4" fmla="*/ 928040 w 1328529"/>
                  <a:gd name="connsiteY4" fmla="*/ 408694 h 687404"/>
                  <a:gd name="connsiteX5" fmla="*/ 872478 w 1328529"/>
                  <a:gd name="connsiteY5" fmla="*/ 533312 h 687404"/>
                  <a:gd name="connsiteX6" fmla="*/ 341458 w 1328529"/>
                  <a:gd name="connsiteY6" fmla="*/ 534901 h 687404"/>
                  <a:gd name="connsiteX7" fmla="*/ 287483 w 1328529"/>
                  <a:gd name="connsiteY7" fmla="*/ 687300 h 687404"/>
                  <a:gd name="connsiteX8" fmla="*/ 222396 w 1328529"/>
                  <a:gd name="connsiteY8" fmla="*/ 533314 h 687404"/>
                  <a:gd name="connsiteX9" fmla="*/ 174417 w 1328529"/>
                  <a:gd name="connsiteY9" fmla="*/ 534724 h 687404"/>
                  <a:gd name="connsiteX10" fmla="*/ 158896 w 1328529"/>
                  <a:gd name="connsiteY10" fmla="*/ 312567 h 687404"/>
                  <a:gd name="connsiteX11" fmla="*/ 146 w 1328529"/>
                  <a:gd name="connsiteY11" fmla="*/ 272169 h 687404"/>
                  <a:gd name="connsiteX12" fmla="*/ 149370 w 1328529"/>
                  <a:gd name="connsiteY12" fmla="*/ 194109 h 687404"/>
                  <a:gd name="connsiteX13" fmla="*/ 139581 w 1328529"/>
                  <a:gd name="connsiteY13" fmla="*/ 0 h 687404"/>
                  <a:gd name="connsiteX0" fmla="*/ 139581 w 1328529"/>
                  <a:gd name="connsiteY0" fmla="*/ 0 h 687404"/>
                  <a:gd name="connsiteX1" fmla="*/ 1027522 w 1328529"/>
                  <a:gd name="connsiteY1" fmla="*/ 971 h 687404"/>
                  <a:gd name="connsiteX2" fmla="*/ 1328529 w 1328529"/>
                  <a:gd name="connsiteY2" fmla="*/ 532960 h 687404"/>
                  <a:gd name="connsiteX3" fmla="*/ 1038371 w 1328529"/>
                  <a:gd name="connsiteY3" fmla="*/ 533313 h 687404"/>
                  <a:gd name="connsiteX4" fmla="*/ 928040 w 1328529"/>
                  <a:gd name="connsiteY4" fmla="*/ 408694 h 687404"/>
                  <a:gd name="connsiteX5" fmla="*/ 872478 w 1328529"/>
                  <a:gd name="connsiteY5" fmla="*/ 533312 h 687404"/>
                  <a:gd name="connsiteX6" fmla="*/ 341458 w 1328529"/>
                  <a:gd name="connsiteY6" fmla="*/ 534901 h 687404"/>
                  <a:gd name="connsiteX7" fmla="*/ 287483 w 1328529"/>
                  <a:gd name="connsiteY7" fmla="*/ 687300 h 687404"/>
                  <a:gd name="connsiteX8" fmla="*/ 222396 w 1328529"/>
                  <a:gd name="connsiteY8" fmla="*/ 533314 h 687404"/>
                  <a:gd name="connsiteX9" fmla="*/ 174417 w 1328529"/>
                  <a:gd name="connsiteY9" fmla="*/ 534724 h 687404"/>
                  <a:gd name="connsiteX10" fmla="*/ 158896 w 1328529"/>
                  <a:gd name="connsiteY10" fmla="*/ 312567 h 687404"/>
                  <a:gd name="connsiteX11" fmla="*/ 146 w 1328529"/>
                  <a:gd name="connsiteY11" fmla="*/ 272169 h 687404"/>
                  <a:gd name="connsiteX12" fmla="*/ 149370 w 1328529"/>
                  <a:gd name="connsiteY12" fmla="*/ 194109 h 687404"/>
                  <a:gd name="connsiteX13" fmla="*/ 139581 w 1328529"/>
                  <a:gd name="connsiteY13" fmla="*/ 0 h 687404"/>
                  <a:gd name="connsiteX0" fmla="*/ 122979 w 1311927"/>
                  <a:gd name="connsiteY0" fmla="*/ 0 h 687404"/>
                  <a:gd name="connsiteX1" fmla="*/ 1010920 w 1311927"/>
                  <a:gd name="connsiteY1" fmla="*/ 971 h 687404"/>
                  <a:gd name="connsiteX2" fmla="*/ 1311927 w 1311927"/>
                  <a:gd name="connsiteY2" fmla="*/ 532960 h 687404"/>
                  <a:gd name="connsiteX3" fmla="*/ 1021769 w 1311927"/>
                  <a:gd name="connsiteY3" fmla="*/ 533313 h 687404"/>
                  <a:gd name="connsiteX4" fmla="*/ 911438 w 1311927"/>
                  <a:gd name="connsiteY4" fmla="*/ 408694 h 687404"/>
                  <a:gd name="connsiteX5" fmla="*/ 855876 w 1311927"/>
                  <a:gd name="connsiteY5" fmla="*/ 533312 h 687404"/>
                  <a:gd name="connsiteX6" fmla="*/ 324856 w 1311927"/>
                  <a:gd name="connsiteY6" fmla="*/ 534901 h 687404"/>
                  <a:gd name="connsiteX7" fmla="*/ 270881 w 1311927"/>
                  <a:gd name="connsiteY7" fmla="*/ 687300 h 687404"/>
                  <a:gd name="connsiteX8" fmla="*/ 205794 w 1311927"/>
                  <a:gd name="connsiteY8" fmla="*/ 533314 h 687404"/>
                  <a:gd name="connsiteX9" fmla="*/ 157815 w 1311927"/>
                  <a:gd name="connsiteY9" fmla="*/ 534724 h 687404"/>
                  <a:gd name="connsiteX10" fmla="*/ 142294 w 1311927"/>
                  <a:gd name="connsiteY10" fmla="*/ 312567 h 687404"/>
                  <a:gd name="connsiteX11" fmla="*/ 213 w 1311927"/>
                  <a:gd name="connsiteY11" fmla="*/ 269099 h 687404"/>
                  <a:gd name="connsiteX12" fmla="*/ 132768 w 1311927"/>
                  <a:gd name="connsiteY12" fmla="*/ 194109 h 687404"/>
                  <a:gd name="connsiteX13" fmla="*/ 122979 w 1311927"/>
                  <a:gd name="connsiteY13" fmla="*/ 0 h 687404"/>
                  <a:gd name="connsiteX0" fmla="*/ 122979 w 1311927"/>
                  <a:gd name="connsiteY0" fmla="*/ 0 h 687305"/>
                  <a:gd name="connsiteX1" fmla="*/ 1010920 w 1311927"/>
                  <a:gd name="connsiteY1" fmla="*/ 971 h 687305"/>
                  <a:gd name="connsiteX2" fmla="*/ 1311927 w 1311927"/>
                  <a:gd name="connsiteY2" fmla="*/ 532960 h 687305"/>
                  <a:gd name="connsiteX3" fmla="*/ 1021769 w 1311927"/>
                  <a:gd name="connsiteY3" fmla="*/ 533313 h 687305"/>
                  <a:gd name="connsiteX4" fmla="*/ 911438 w 1311927"/>
                  <a:gd name="connsiteY4" fmla="*/ 408694 h 687305"/>
                  <a:gd name="connsiteX5" fmla="*/ 855876 w 1311927"/>
                  <a:gd name="connsiteY5" fmla="*/ 533312 h 687305"/>
                  <a:gd name="connsiteX6" fmla="*/ 324856 w 1311927"/>
                  <a:gd name="connsiteY6" fmla="*/ 534901 h 687305"/>
                  <a:gd name="connsiteX7" fmla="*/ 270881 w 1311927"/>
                  <a:gd name="connsiteY7" fmla="*/ 687300 h 687305"/>
                  <a:gd name="connsiteX8" fmla="*/ 205794 w 1311927"/>
                  <a:gd name="connsiteY8" fmla="*/ 533314 h 687305"/>
                  <a:gd name="connsiteX9" fmla="*/ 157815 w 1311927"/>
                  <a:gd name="connsiteY9" fmla="*/ 534724 h 687305"/>
                  <a:gd name="connsiteX10" fmla="*/ 142294 w 1311927"/>
                  <a:gd name="connsiteY10" fmla="*/ 312567 h 687305"/>
                  <a:gd name="connsiteX11" fmla="*/ 213 w 1311927"/>
                  <a:gd name="connsiteY11" fmla="*/ 269099 h 687305"/>
                  <a:gd name="connsiteX12" fmla="*/ 132768 w 1311927"/>
                  <a:gd name="connsiteY12" fmla="*/ 194109 h 687305"/>
                  <a:gd name="connsiteX13" fmla="*/ 122979 w 1311927"/>
                  <a:gd name="connsiteY13" fmla="*/ 0 h 687305"/>
                  <a:gd name="connsiteX0" fmla="*/ 122979 w 1311927"/>
                  <a:gd name="connsiteY0" fmla="*/ 0 h 687305"/>
                  <a:gd name="connsiteX1" fmla="*/ 1010920 w 1311927"/>
                  <a:gd name="connsiteY1" fmla="*/ 971 h 687305"/>
                  <a:gd name="connsiteX2" fmla="*/ 1311927 w 1311927"/>
                  <a:gd name="connsiteY2" fmla="*/ 532960 h 687305"/>
                  <a:gd name="connsiteX3" fmla="*/ 1021769 w 1311927"/>
                  <a:gd name="connsiteY3" fmla="*/ 533313 h 687305"/>
                  <a:gd name="connsiteX4" fmla="*/ 911438 w 1311927"/>
                  <a:gd name="connsiteY4" fmla="*/ 408694 h 687305"/>
                  <a:gd name="connsiteX5" fmla="*/ 855876 w 1311927"/>
                  <a:gd name="connsiteY5" fmla="*/ 533312 h 687305"/>
                  <a:gd name="connsiteX6" fmla="*/ 324856 w 1311927"/>
                  <a:gd name="connsiteY6" fmla="*/ 534901 h 687305"/>
                  <a:gd name="connsiteX7" fmla="*/ 270881 w 1311927"/>
                  <a:gd name="connsiteY7" fmla="*/ 687300 h 687305"/>
                  <a:gd name="connsiteX8" fmla="*/ 205794 w 1311927"/>
                  <a:gd name="connsiteY8" fmla="*/ 533314 h 687305"/>
                  <a:gd name="connsiteX9" fmla="*/ 157815 w 1311927"/>
                  <a:gd name="connsiteY9" fmla="*/ 534724 h 687305"/>
                  <a:gd name="connsiteX10" fmla="*/ 142294 w 1311927"/>
                  <a:gd name="connsiteY10" fmla="*/ 312567 h 687305"/>
                  <a:gd name="connsiteX11" fmla="*/ 213 w 1311927"/>
                  <a:gd name="connsiteY11" fmla="*/ 269099 h 687305"/>
                  <a:gd name="connsiteX12" fmla="*/ 132768 w 1311927"/>
                  <a:gd name="connsiteY12" fmla="*/ 194109 h 687305"/>
                  <a:gd name="connsiteX13" fmla="*/ 122979 w 1311927"/>
                  <a:gd name="connsiteY13" fmla="*/ 0 h 68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1927" h="687305">
                    <a:moveTo>
                      <a:pt x="122979" y="0"/>
                    </a:moveTo>
                    <a:lnTo>
                      <a:pt x="1010920" y="971"/>
                    </a:lnTo>
                    <a:lnTo>
                      <a:pt x="1311927" y="532960"/>
                    </a:lnTo>
                    <a:lnTo>
                      <a:pt x="1021769" y="533313"/>
                    </a:lnTo>
                    <a:cubicBezTo>
                      <a:pt x="1082094" y="428538"/>
                      <a:pt x="971763" y="402344"/>
                      <a:pt x="911438" y="408694"/>
                    </a:cubicBezTo>
                    <a:cubicBezTo>
                      <a:pt x="858521" y="411869"/>
                      <a:pt x="788143" y="441237"/>
                      <a:pt x="855876" y="533312"/>
                    </a:cubicBezTo>
                    <a:lnTo>
                      <a:pt x="324856" y="534901"/>
                    </a:lnTo>
                    <a:cubicBezTo>
                      <a:pt x="402114" y="620626"/>
                      <a:pt x="321806" y="687987"/>
                      <a:pt x="270881" y="687300"/>
                    </a:cubicBezTo>
                    <a:cubicBezTo>
                      <a:pt x="210720" y="686488"/>
                      <a:pt x="127477" y="617981"/>
                      <a:pt x="205794" y="533314"/>
                    </a:cubicBezTo>
                    <a:lnTo>
                      <a:pt x="157815" y="534724"/>
                    </a:lnTo>
                    <a:cubicBezTo>
                      <a:pt x="149936" y="536370"/>
                      <a:pt x="143823" y="369952"/>
                      <a:pt x="142294" y="312567"/>
                    </a:cubicBezTo>
                    <a:cubicBezTo>
                      <a:pt x="61126" y="397793"/>
                      <a:pt x="4975" y="349748"/>
                      <a:pt x="213" y="269099"/>
                    </a:cubicBezTo>
                    <a:cubicBezTo>
                      <a:pt x="-2962" y="198456"/>
                      <a:pt x="28963" y="121202"/>
                      <a:pt x="132768" y="194109"/>
                    </a:cubicBezTo>
                    <a:cubicBezTo>
                      <a:pt x="131622" y="127018"/>
                      <a:pt x="124125" y="67091"/>
                      <a:pt x="122979" y="0"/>
                    </a:cubicBezTo>
                    <a:close/>
                  </a:path>
                </a:pathLst>
              </a:custGeom>
              <a:solidFill>
                <a:srgbClr val="FFFF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8" name="Freeform 20">
                <a:extLst>
                  <a:ext uri="{FF2B5EF4-FFF2-40B4-BE49-F238E27FC236}">
                    <a16:creationId xmlns:a16="http://schemas.microsoft.com/office/drawing/2014/main" id="{0561905F-6F82-492E-AFF9-FDAADF7CC983}"/>
                  </a:ext>
                </a:extLst>
              </p:cNvPr>
              <p:cNvSpPr/>
              <p:nvPr/>
            </p:nvSpPr>
            <p:spPr>
              <a:xfrm>
                <a:off x="5071557" y="3740973"/>
                <a:ext cx="1284558" cy="716606"/>
              </a:xfrm>
              <a:custGeom>
                <a:avLst/>
                <a:gdLst>
                  <a:gd name="connsiteX0" fmla="*/ 0 w 1140177"/>
                  <a:gd name="connsiteY0" fmla="*/ 0 h 620889"/>
                  <a:gd name="connsiteX1" fmla="*/ 158044 w 1140177"/>
                  <a:gd name="connsiteY1" fmla="*/ 620889 h 620889"/>
                  <a:gd name="connsiteX2" fmla="*/ 1140177 w 1140177"/>
                  <a:gd name="connsiteY2" fmla="*/ 620889 h 620889"/>
                  <a:gd name="connsiteX3" fmla="*/ 756355 w 1140177"/>
                  <a:gd name="connsiteY3" fmla="*/ 0 h 620889"/>
                  <a:gd name="connsiteX4" fmla="*/ 0 w 1140177"/>
                  <a:gd name="connsiteY4" fmla="*/ 0 h 620889"/>
                  <a:gd name="connsiteX0" fmla="*/ 0 w 1140177"/>
                  <a:gd name="connsiteY0" fmla="*/ 0 h 620889"/>
                  <a:gd name="connsiteX1" fmla="*/ 158044 w 1140177"/>
                  <a:gd name="connsiteY1" fmla="*/ 620889 h 620889"/>
                  <a:gd name="connsiteX2" fmla="*/ 1140177 w 1140177"/>
                  <a:gd name="connsiteY2" fmla="*/ 620889 h 620889"/>
                  <a:gd name="connsiteX3" fmla="*/ 756355 w 1140177"/>
                  <a:gd name="connsiteY3" fmla="*/ 0 h 620889"/>
                  <a:gd name="connsiteX4" fmla="*/ 283633 w 1140177"/>
                  <a:gd name="connsiteY4" fmla="*/ 353 h 620889"/>
                  <a:gd name="connsiteX5" fmla="*/ 0 w 1140177"/>
                  <a:gd name="connsiteY5" fmla="*/ 0 h 620889"/>
                  <a:gd name="connsiteX0" fmla="*/ 0 w 1140177"/>
                  <a:gd name="connsiteY0" fmla="*/ 0 h 620889"/>
                  <a:gd name="connsiteX1" fmla="*/ 158044 w 1140177"/>
                  <a:gd name="connsiteY1" fmla="*/ 620889 h 620889"/>
                  <a:gd name="connsiteX2" fmla="*/ 1140177 w 1140177"/>
                  <a:gd name="connsiteY2" fmla="*/ 620889 h 620889"/>
                  <a:gd name="connsiteX3" fmla="*/ 756355 w 1140177"/>
                  <a:gd name="connsiteY3" fmla="*/ 0 h 620889"/>
                  <a:gd name="connsiteX4" fmla="*/ 470958 w 1140177"/>
                  <a:gd name="connsiteY4" fmla="*/ 353 h 620889"/>
                  <a:gd name="connsiteX5" fmla="*/ 283633 w 1140177"/>
                  <a:gd name="connsiteY5" fmla="*/ 353 h 620889"/>
                  <a:gd name="connsiteX6" fmla="*/ 0 w 1140177"/>
                  <a:gd name="connsiteY6" fmla="*/ 0 h 620889"/>
                  <a:gd name="connsiteX0" fmla="*/ 0 w 1140177"/>
                  <a:gd name="connsiteY0" fmla="*/ 0 h 620889"/>
                  <a:gd name="connsiteX1" fmla="*/ 158044 w 1140177"/>
                  <a:gd name="connsiteY1" fmla="*/ 620889 h 620889"/>
                  <a:gd name="connsiteX2" fmla="*/ 1140177 w 1140177"/>
                  <a:gd name="connsiteY2" fmla="*/ 620889 h 620889"/>
                  <a:gd name="connsiteX3" fmla="*/ 756355 w 1140177"/>
                  <a:gd name="connsiteY3" fmla="*/ 0 h 620889"/>
                  <a:gd name="connsiteX4" fmla="*/ 470958 w 1140177"/>
                  <a:gd name="connsiteY4" fmla="*/ 353 h 620889"/>
                  <a:gd name="connsiteX5" fmla="*/ 378883 w 1140177"/>
                  <a:gd name="connsiteY5" fmla="*/ 353 h 620889"/>
                  <a:gd name="connsiteX6" fmla="*/ 283633 w 1140177"/>
                  <a:gd name="connsiteY6" fmla="*/ 353 h 620889"/>
                  <a:gd name="connsiteX7" fmla="*/ 0 w 1140177"/>
                  <a:gd name="connsiteY7" fmla="*/ 0 h 620889"/>
                  <a:gd name="connsiteX0" fmla="*/ 0 w 1140177"/>
                  <a:gd name="connsiteY0" fmla="*/ 117122 h 738011"/>
                  <a:gd name="connsiteX1" fmla="*/ 158044 w 1140177"/>
                  <a:gd name="connsiteY1" fmla="*/ 738011 h 738011"/>
                  <a:gd name="connsiteX2" fmla="*/ 1140177 w 1140177"/>
                  <a:gd name="connsiteY2" fmla="*/ 738011 h 738011"/>
                  <a:gd name="connsiteX3" fmla="*/ 756355 w 1140177"/>
                  <a:gd name="connsiteY3" fmla="*/ 117122 h 738011"/>
                  <a:gd name="connsiteX4" fmla="*/ 470958 w 1140177"/>
                  <a:gd name="connsiteY4" fmla="*/ 117475 h 738011"/>
                  <a:gd name="connsiteX5" fmla="*/ 359833 w 1140177"/>
                  <a:gd name="connsiteY5" fmla="*/ 0 h 738011"/>
                  <a:gd name="connsiteX6" fmla="*/ 283633 w 1140177"/>
                  <a:gd name="connsiteY6" fmla="*/ 117475 h 738011"/>
                  <a:gd name="connsiteX7" fmla="*/ 0 w 1140177"/>
                  <a:gd name="connsiteY7" fmla="*/ 117122 h 738011"/>
                  <a:gd name="connsiteX0" fmla="*/ 0 w 1140177"/>
                  <a:gd name="connsiteY0" fmla="*/ 117162 h 738051"/>
                  <a:gd name="connsiteX1" fmla="*/ 158044 w 1140177"/>
                  <a:gd name="connsiteY1" fmla="*/ 738051 h 738051"/>
                  <a:gd name="connsiteX2" fmla="*/ 1140177 w 1140177"/>
                  <a:gd name="connsiteY2" fmla="*/ 738051 h 738051"/>
                  <a:gd name="connsiteX3" fmla="*/ 756355 w 1140177"/>
                  <a:gd name="connsiteY3" fmla="*/ 117162 h 738051"/>
                  <a:gd name="connsiteX4" fmla="*/ 470958 w 1140177"/>
                  <a:gd name="connsiteY4" fmla="*/ 117515 h 738051"/>
                  <a:gd name="connsiteX5" fmla="*/ 359833 w 1140177"/>
                  <a:gd name="connsiteY5" fmla="*/ 40 h 738051"/>
                  <a:gd name="connsiteX6" fmla="*/ 283633 w 1140177"/>
                  <a:gd name="connsiteY6" fmla="*/ 117515 h 738051"/>
                  <a:gd name="connsiteX7" fmla="*/ 0 w 1140177"/>
                  <a:gd name="connsiteY7" fmla="*/ 117162 h 738051"/>
                  <a:gd name="connsiteX0" fmla="*/ 0 w 1140177"/>
                  <a:gd name="connsiteY0" fmla="*/ 117162 h 738051"/>
                  <a:gd name="connsiteX1" fmla="*/ 158044 w 1140177"/>
                  <a:gd name="connsiteY1" fmla="*/ 738051 h 738051"/>
                  <a:gd name="connsiteX2" fmla="*/ 1140177 w 1140177"/>
                  <a:gd name="connsiteY2" fmla="*/ 738051 h 738051"/>
                  <a:gd name="connsiteX3" fmla="*/ 756355 w 1140177"/>
                  <a:gd name="connsiteY3" fmla="*/ 117162 h 738051"/>
                  <a:gd name="connsiteX4" fmla="*/ 470958 w 1140177"/>
                  <a:gd name="connsiteY4" fmla="*/ 117515 h 738051"/>
                  <a:gd name="connsiteX5" fmla="*/ 359833 w 1140177"/>
                  <a:gd name="connsiteY5" fmla="*/ 40 h 738051"/>
                  <a:gd name="connsiteX6" fmla="*/ 283633 w 1140177"/>
                  <a:gd name="connsiteY6" fmla="*/ 117515 h 738051"/>
                  <a:gd name="connsiteX7" fmla="*/ 0 w 1140177"/>
                  <a:gd name="connsiteY7" fmla="*/ 117162 h 738051"/>
                  <a:gd name="connsiteX0" fmla="*/ 0 w 1140177"/>
                  <a:gd name="connsiteY0" fmla="*/ 117197 h 738086"/>
                  <a:gd name="connsiteX1" fmla="*/ 158044 w 1140177"/>
                  <a:gd name="connsiteY1" fmla="*/ 738086 h 738086"/>
                  <a:gd name="connsiteX2" fmla="*/ 1140177 w 1140177"/>
                  <a:gd name="connsiteY2" fmla="*/ 738086 h 738086"/>
                  <a:gd name="connsiteX3" fmla="*/ 756355 w 1140177"/>
                  <a:gd name="connsiteY3" fmla="*/ 117197 h 738086"/>
                  <a:gd name="connsiteX4" fmla="*/ 470958 w 1140177"/>
                  <a:gd name="connsiteY4" fmla="*/ 117550 h 738086"/>
                  <a:gd name="connsiteX5" fmla="*/ 359833 w 1140177"/>
                  <a:gd name="connsiteY5" fmla="*/ 75 h 738086"/>
                  <a:gd name="connsiteX6" fmla="*/ 283633 w 1140177"/>
                  <a:gd name="connsiteY6" fmla="*/ 117550 h 738086"/>
                  <a:gd name="connsiteX7" fmla="*/ 0 w 1140177"/>
                  <a:gd name="connsiteY7" fmla="*/ 117197 h 738086"/>
                  <a:gd name="connsiteX0" fmla="*/ 0 w 1140177"/>
                  <a:gd name="connsiteY0" fmla="*/ 117251 h 738140"/>
                  <a:gd name="connsiteX1" fmla="*/ 158044 w 1140177"/>
                  <a:gd name="connsiteY1" fmla="*/ 738140 h 738140"/>
                  <a:gd name="connsiteX2" fmla="*/ 1140177 w 1140177"/>
                  <a:gd name="connsiteY2" fmla="*/ 738140 h 738140"/>
                  <a:gd name="connsiteX3" fmla="*/ 756355 w 1140177"/>
                  <a:gd name="connsiteY3" fmla="*/ 117251 h 738140"/>
                  <a:gd name="connsiteX4" fmla="*/ 470958 w 1140177"/>
                  <a:gd name="connsiteY4" fmla="*/ 117604 h 738140"/>
                  <a:gd name="connsiteX5" fmla="*/ 359833 w 1140177"/>
                  <a:gd name="connsiteY5" fmla="*/ 129 h 738140"/>
                  <a:gd name="connsiteX6" fmla="*/ 283633 w 1140177"/>
                  <a:gd name="connsiteY6" fmla="*/ 117604 h 738140"/>
                  <a:gd name="connsiteX7" fmla="*/ 0 w 1140177"/>
                  <a:gd name="connsiteY7" fmla="*/ 117251 h 738140"/>
                  <a:gd name="connsiteX0" fmla="*/ 0 w 1140177"/>
                  <a:gd name="connsiteY0" fmla="*/ 117251 h 738140"/>
                  <a:gd name="connsiteX1" fmla="*/ 158044 w 1140177"/>
                  <a:gd name="connsiteY1" fmla="*/ 738140 h 738140"/>
                  <a:gd name="connsiteX2" fmla="*/ 1140177 w 1140177"/>
                  <a:gd name="connsiteY2" fmla="*/ 738140 h 738140"/>
                  <a:gd name="connsiteX3" fmla="*/ 756355 w 1140177"/>
                  <a:gd name="connsiteY3" fmla="*/ 117251 h 738140"/>
                  <a:gd name="connsiteX4" fmla="*/ 470958 w 1140177"/>
                  <a:gd name="connsiteY4" fmla="*/ 117604 h 738140"/>
                  <a:gd name="connsiteX5" fmla="*/ 359833 w 1140177"/>
                  <a:gd name="connsiteY5" fmla="*/ 129 h 738140"/>
                  <a:gd name="connsiteX6" fmla="*/ 315383 w 1140177"/>
                  <a:gd name="connsiteY6" fmla="*/ 120779 h 738140"/>
                  <a:gd name="connsiteX7" fmla="*/ 0 w 1140177"/>
                  <a:gd name="connsiteY7" fmla="*/ 117251 h 738140"/>
                  <a:gd name="connsiteX0" fmla="*/ 0 w 1140177"/>
                  <a:gd name="connsiteY0" fmla="*/ 129909 h 750798"/>
                  <a:gd name="connsiteX1" fmla="*/ 158044 w 1140177"/>
                  <a:gd name="connsiteY1" fmla="*/ 750798 h 750798"/>
                  <a:gd name="connsiteX2" fmla="*/ 1140177 w 1140177"/>
                  <a:gd name="connsiteY2" fmla="*/ 750798 h 750798"/>
                  <a:gd name="connsiteX3" fmla="*/ 756355 w 1140177"/>
                  <a:gd name="connsiteY3" fmla="*/ 129909 h 750798"/>
                  <a:gd name="connsiteX4" fmla="*/ 470958 w 1140177"/>
                  <a:gd name="connsiteY4" fmla="*/ 130262 h 750798"/>
                  <a:gd name="connsiteX5" fmla="*/ 369358 w 1140177"/>
                  <a:gd name="connsiteY5" fmla="*/ 87 h 750798"/>
                  <a:gd name="connsiteX6" fmla="*/ 315383 w 1140177"/>
                  <a:gd name="connsiteY6" fmla="*/ 133437 h 750798"/>
                  <a:gd name="connsiteX7" fmla="*/ 0 w 1140177"/>
                  <a:gd name="connsiteY7" fmla="*/ 129909 h 750798"/>
                  <a:gd name="connsiteX0" fmla="*/ 0 w 1140177"/>
                  <a:gd name="connsiteY0" fmla="*/ 133078 h 753967"/>
                  <a:gd name="connsiteX1" fmla="*/ 158044 w 1140177"/>
                  <a:gd name="connsiteY1" fmla="*/ 753967 h 753967"/>
                  <a:gd name="connsiteX2" fmla="*/ 1140177 w 1140177"/>
                  <a:gd name="connsiteY2" fmla="*/ 753967 h 753967"/>
                  <a:gd name="connsiteX3" fmla="*/ 756355 w 1140177"/>
                  <a:gd name="connsiteY3" fmla="*/ 133078 h 753967"/>
                  <a:gd name="connsiteX4" fmla="*/ 470958 w 1140177"/>
                  <a:gd name="connsiteY4" fmla="*/ 133431 h 753967"/>
                  <a:gd name="connsiteX5" fmla="*/ 388408 w 1140177"/>
                  <a:gd name="connsiteY5" fmla="*/ 81 h 753967"/>
                  <a:gd name="connsiteX6" fmla="*/ 315383 w 1140177"/>
                  <a:gd name="connsiteY6" fmla="*/ 136606 h 753967"/>
                  <a:gd name="connsiteX7" fmla="*/ 0 w 1140177"/>
                  <a:gd name="connsiteY7" fmla="*/ 133078 h 753967"/>
                  <a:gd name="connsiteX0" fmla="*/ 0 w 1140177"/>
                  <a:gd name="connsiteY0" fmla="*/ 139417 h 760306"/>
                  <a:gd name="connsiteX1" fmla="*/ 158044 w 1140177"/>
                  <a:gd name="connsiteY1" fmla="*/ 760306 h 760306"/>
                  <a:gd name="connsiteX2" fmla="*/ 1140177 w 1140177"/>
                  <a:gd name="connsiteY2" fmla="*/ 760306 h 760306"/>
                  <a:gd name="connsiteX3" fmla="*/ 756355 w 1140177"/>
                  <a:gd name="connsiteY3" fmla="*/ 139417 h 760306"/>
                  <a:gd name="connsiteX4" fmla="*/ 470958 w 1140177"/>
                  <a:gd name="connsiteY4" fmla="*/ 139770 h 760306"/>
                  <a:gd name="connsiteX5" fmla="*/ 366183 w 1140177"/>
                  <a:gd name="connsiteY5" fmla="*/ 70 h 760306"/>
                  <a:gd name="connsiteX6" fmla="*/ 315383 w 1140177"/>
                  <a:gd name="connsiteY6" fmla="*/ 142945 h 760306"/>
                  <a:gd name="connsiteX7" fmla="*/ 0 w 1140177"/>
                  <a:gd name="connsiteY7" fmla="*/ 139417 h 760306"/>
                  <a:gd name="connsiteX0" fmla="*/ 0 w 1140177"/>
                  <a:gd name="connsiteY0" fmla="*/ 141639 h 762528"/>
                  <a:gd name="connsiteX1" fmla="*/ 158044 w 1140177"/>
                  <a:gd name="connsiteY1" fmla="*/ 762528 h 762528"/>
                  <a:gd name="connsiteX2" fmla="*/ 1140177 w 1140177"/>
                  <a:gd name="connsiteY2" fmla="*/ 762528 h 762528"/>
                  <a:gd name="connsiteX3" fmla="*/ 756355 w 1140177"/>
                  <a:gd name="connsiteY3" fmla="*/ 141639 h 762528"/>
                  <a:gd name="connsiteX4" fmla="*/ 470958 w 1140177"/>
                  <a:gd name="connsiteY4" fmla="*/ 141992 h 762528"/>
                  <a:gd name="connsiteX5" fmla="*/ 366183 w 1140177"/>
                  <a:gd name="connsiteY5" fmla="*/ 2292 h 762528"/>
                  <a:gd name="connsiteX6" fmla="*/ 315383 w 1140177"/>
                  <a:gd name="connsiteY6" fmla="*/ 145167 h 762528"/>
                  <a:gd name="connsiteX7" fmla="*/ 0 w 1140177"/>
                  <a:gd name="connsiteY7" fmla="*/ 141639 h 762528"/>
                  <a:gd name="connsiteX0" fmla="*/ 0 w 1140177"/>
                  <a:gd name="connsiteY0" fmla="*/ 141639 h 762528"/>
                  <a:gd name="connsiteX1" fmla="*/ 55033 w 1140177"/>
                  <a:gd name="connsiteY1" fmla="*/ 364243 h 762528"/>
                  <a:gd name="connsiteX2" fmla="*/ 158044 w 1140177"/>
                  <a:gd name="connsiteY2" fmla="*/ 762528 h 762528"/>
                  <a:gd name="connsiteX3" fmla="*/ 1140177 w 1140177"/>
                  <a:gd name="connsiteY3" fmla="*/ 762528 h 762528"/>
                  <a:gd name="connsiteX4" fmla="*/ 756355 w 1140177"/>
                  <a:gd name="connsiteY4" fmla="*/ 141639 h 762528"/>
                  <a:gd name="connsiteX5" fmla="*/ 470958 w 1140177"/>
                  <a:gd name="connsiteY5" fmla="*/ 141992 h 762528"/>
                  <a:gd name="connsiteX6" fmla="*/ 366183 w 1140177"/>
                  <a:gd name="connsiteY6" fmla="*/ 2292 h 762528"/>
                  <a:gd name="connsiteX7" fmla="*/ 315383 w 1140177"/>
                  <a:gd name="connsiteY7" fmla="*/ 145167 h 762528"/>
                  <a:gd name="connsiteX8" fmla="*/ 0 w 1140177"/>
                  <a:gd name="connsiteY8" fmla="*/ 141639 h 762528"/>
                  <a:gd name="connsiteX0" fmla="*/ 0 w 1140177"/>
                  <a:gd name="connsiteY0" fmla="*/ 141639 h 762528"/>
                  <a:gd name="connsiteX1" fmla="*/ 55033 w 1140177"/>
                  <a:gd name="connsiteY1" fmla="*/ 364243 h 762528"/>
                  <a:gd name="connsiteX2" fmla="*/ 93133 w 1140177"/>
                  <a:gd name="connsiteY2" fmla="*/ 513468 h 762528"/>
                  <a:gd name="connsiteX3" fmla="*/ 158044 w 1140177"/>
                  <a:gd name="connsiteY3" fmla="*/ 762528 h 762528"/>
                  <a:gd name="connsiteX4" fmla="*/ 1140177 w 1140177"/>
                  <a:gd name="connsiteY4" fmla="*/ 762528 h 762528"/>
                  <a:gd name="connsiteX5" fmla="*/ 756355 w 1140177"/>
                  <a:gd name="connsiteY5" fmla="*/ 141639 h 762528"/>
                  <a:gd name="connsiteX6" fmla="*/ 470958 w 1140177"/>
                  <a:gd name="connsiteY6" fmla="*/ 141992 h 762528"/>
                  <a:gd name="connsiteX7" fmla="*/ 366183 w 1140177"/>
                  <a:gd name="connsiteY7" fmla="*/ 2292 h 762528"/>
                  <a:gd name="connsiteX8" fmla="*/ 315383 w 1140177"/>
                  <a:gd name="connsiteY8" fmla="*/ 145167 h 762528"/>
                  <a:gd name="connsiteX9" fmla="*/ 0 w 1140177"/>
                  <a:gd name="connsiteY9" fmla="*/ 141639 h 762528"/>
                  <a:gd name="connsiteX0" fmla="*/ 0 w 1140177"/>
                  <a:gd name="connsiteY0" fmla="*/ 141639 h 762528"/>
                  <a:gd name="connsiteX1" fmla="*/ 55033 w 1140177"/>
                  <a:gd name="connsiteY1" fmla="*/ 364243 h 762528"/>
                  <a:gd name="connsiteX2" fmla="*/ 70908 w 1140177"/>
                  <a:gd name="connsiteY2" fmla="*/ 440443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580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40177"/>
                  <a:gd name="connsiteY0" fmla="*/ 141639 h 762528"/>
                  <a:gd name="connsiteX1" fmla="*/ 55033 w 1140177"/>
                  <a:gd name="connsiteY1" fmla="*/ 364243 h 762528"/>
                  <a:gd name="connsiteX2" fmla="*/ 251883 w 1140177"/>
                  <a:gd name="connsiteY2" fmla="*/ 418218 h 762528"/>
                  <a:gd name="connsiteX3" fmla="*/ 93133 w 1140177"/>
                  <a:gd name="connsiteY3" fmla="*/ 513468 h 762528"/>
                  <a:gd name="connsiteX4" fmla="*/ 170744 w 1140177"/>
                  <a:gd name="connsiteY4" fmla="*/ 762528 h 762528"/>
                  <a:gd name="connsiteX5" fmla="*/ 1140177 w 1140177"/>
                  <a:gd name="connsiteY5" fmla="*/ 762528 h 762528"/>
                  <a:gd name="connsiteX6" fmla="*/ 756355 w 1140177"/>
                  <a:gd name="connsiteY6" fmla="*/ 141639 h 762528"/>
                  <a:gd name="connsiteX7" fmla="*/ 470958 w 1140177"/>
                  <a:gd name="connsiteY7" fmla="*/ 141992 h 762528"/>
                  <a:gd name="connsiteX8" fmla="*/ 366183 w 1140177"/>
                  <a:gd name="connsiteY8" fmla="*/ 2292 h 762528"/>
                  <a:gd name="connsiteX9" fmla="*/ 315383 w 1140177"/>
                  <a:gd name="connsiteY9" fmla="*/ 145167 h 762528"/>
                  <a:gd name="connsiteX10" fmla="*/ 0 w 1140177"/>
                  <a:gd name="connsiteY10" fmla="*/ 141639 h 762528"/>
                  <a:gd name="connsiteX0" fmla="*/ 0 w 1133827"/>
                  <a:gd name="connsiteY0" fmla="*/ 141639 h 762528"/>
                  <a:gd name="connsiteX1" fmla="*/ 55033 w 1133827"/>
                  <a:gd name="connsiteY1" fmla="*/ 364243 h 762528"/>
                  <a:gd name="connsiteX2" fmla="*/ 251883 w 1133827"/>
                  <a:gd name="connsiteY2" fmla="*/ 418218 h 762528"/>
                  <a:gd name="connsiteX3" fmla="*/ 93133 w 1133827"/>
                  <a:gd name="connsiteY3" fmla="*/ 513468 h 762528"/>
                  <a:gd name="connsiteX4" fmla="*/ 170744 w 1133827"/>
                  <a:gd name="connsiteY4" fmla="*/ 762528 h 762528"/>
                  <a:gd name="connsiteX5" fmla="*/ 1133827 w 1133827"/>
                  <a:gd name="connsiteY5" fmla="*/ 753003 h 762528"/>
                  <a:gd name="connsiteX6" fmla="*/ 756355 w 1133827"/>
                  <a:gd name="connsiteY6" fmla="*/ 141639 h 762528"/>
                  <a:gd name="connsiteX7" fmla="*/ 470958 w 1133827"/>
                  <a:gd name="connsiteY7" fmla="*/ 141992 h 762528"/>
                  <a:gd name="connsiteX8" fmla="*/ 366183 w 1133827"/>
                  <a:gd name="connsiteY8" fmla="*/ 2292 h 762528"/>
                  <a:gd name="connsiteX9" fmla="*/ 315383 w 1133827"/>
                  <a:gd name="connsiteY9" fmla="*/ 145167 h 762528"/>
                  <a:gd name="connsiteX10" fmla="*/ 0 w 1133827"/>
                  <a:gd name="connsiteY10" fmla="*/ 141639 h 762528"/>
                  <a:gd name="connsiteX0" fmla="*/ 0 w 1133827"/>
                  <a:gd name="connsiteY0" fmla="*/ 141639 h 759353"/>
                  <a:gd name="connsiteX1" fmla="*/ 55033 w 1133827"/>
                  <a:gd name="connsiteY1" fmla="*/ 364243 h 759353"/>
                  <a:gd name="connsiteX2" fmla="*/ 251883 w 1133827"/>
                  <a:gd name="connsiteY2" fmla="*/ 418218 h 759353"/>
                  <a:gd name="connsiteX3" fmla="*/ 93133 w 1133827"/>
                  <a:gd name="connsiteY3" fmla="*/ 513468 h 759353"/>
                  <a:gd name="connsiteX4" fmla="*/ 170744 w 1133827"/>
                  <a:gd name="connsiteY4" fmla="*/ 759353 h 759353"/>
                  <a:gd name="connsiteX5" fmla="*/ 1133827 w 1133827"/>
                  <a:gd name="connsiteY5" fmla="*/ 753003 h 759353"/>
                  <a:gd name="connsiteX6" fmla="*/ 756355 w 1133827"/>
                  <a:gd name="connsiteY6" fmla="*/ 141639 h 759353"/>
                  <a:gd name="connsiteX7" fmla="*/ 470958 w 1133827"/>
                  <a:gd name="connsiteY7" fmla="*/ 141992 h 759353"/>
                  <a:gd name="connsiteX8" fmla="*/ 366183 w 1133827"/>
                  <a:gd name="connsiteY8" fmla="*/ 2292 h 759353"/>
                  <a:gd name="connsiteX9" fmla="*/ 315383 w 1133827"/>
                  <a:gd name="connsiteY9" fmla="*/ 145167 h 759353"/>
                  <a:gd name="connsiteX10" fmla="*/ 0 w 1133827"/>
                  <a:gd name="connsiteY10" fmla="*/ 141639 h 759353"/>
                  <a:gd name="connsiteX0" fmla="*/ 0 w 1133827"/>
                  <a:gd name="connsiteY0" fmla="*/ 126361 h 744075"/>
                  <a:gd name="connsiteX1" fmla="*/ 55033 w 1133827"/>
                  <a:gd name="connsiteY1" fmla="*/ 348965 h 744075"/>
                  <a:gd name="connsiteX2" fmla="*/ 251883 w 1133827"/>
                  <a:gd name="connsiteY2" fmla="*/ 402940 h 744075"/>
                  <a:gd name="connsiteX3" fmla="*/ 93133 w 1133827"/>
                  <a:gd name="connsiteY3" fmla="*/ 498190 h 744075"/>
                  <a:gd name="connsiteX4" fmla="*/ 170744 w 1133827"/>
                  <a:gd name="connsiteY4" fmla="*/ 744075 h 744075"/>
                  <a:gd name="connsiteX5" fmla="*/ 1133827 w 1133827"/>
                  <a:gd name="connsiteY5" fmla="*/ 737725 h 744075"/>
                  <a:gd name="connsiteX6" fmla="*/ 756355 w 1133827"/>
                  <a:gd name="connsiteY6" fmla="*/ 126361 h 744075"/>
                  <a:gd name="connsiteX7" fmla="*/ 470958 w 1133827"/>
                  <a:gd name="connsiteY7" fmla="*/ 126714 h 744075"/>
                  <a:gd name="connsiteX8" fmla="*/ 353483 w 1133827"/>
                  <a:gd name="connsiteY8" fmla="*/ 2889 h 744075"/>
                  <a:gd name="connsiteX9" fmla="*/ 315383 w 1133827"/>
                  <a:gd name="connsiteY9" fmla="*/ 129889 h 744075"/>
                  <a:gd name="connsiteX10" fmla="*/ 0 w 1133827"/>
                  <a:gd name="connsiteY10" fmla="*/ 126361 h 744075"/>
                  <a:gd name="connsiteX0" fmla="*/ 0 w 1133827"/>
                  <a:gd name="connsiteY0" fmla="*/ 126361 h 744075"/>
                  <a:gd name="connsiteX1" fmla="*/ 55033 w 1133827"/>
                  <a:gd name="connsiteY1" fmla="*/ 348965 h 744075"/>
                  <a:gd name="connsiteX2" fmla="*/ 251883 w 1133827"/>
                  <a:gd name="connsiteY2" fmla="*/ 402940 h 744075"/>
                  <a:gd name="connsiteX3" fmla="*/ 93133 w 1133827"/>
                  <a:gd name="connsiteY3" fmla="*/ 498190 h 744075"/>
                  <a:gd name="connsiteX4" fmla="*/ 170744 w 1133827"/>
                  <a:gd name="connsiteY4" fmla="*/ 744075 h 744075"/>
                  <a:gd name="connsiteX5" fmla="*/ 582083 w 1133827"/>
                  <a:gd name="connsiteY5" fmla="*/ 739491 h 744075"/>
                  <a:gd name="connsiteX6" fmla="*/ 1133827 w 1133827"/>
                  <a:gd name="connsiteY6" fmla="*/ 737725 h 744075"/>
                  <a:gd name="connsiteX7" fmla="*/ 756355 w 1133827"/>
                  <a:gd name="connsiteY7" fmla="*/ 126361 h 744075"/>
                  <a:gd name="connsiteX8" fmla="*/ 470958 w 1133827"/>
                  <a:gd name="connsiteY8" fmla="*/ 126714 h 744075"/>
                  <a:gd name="connsiteX9" fmla="*/ 353483 w 1133827"/>
                  <a:gd name="connsiteY9" fmla="*/ 2889 h 744075"/>
                  <a:gd name="connsiteX10" fmla="*/ 315383 w 1133827"/>
                  <a:gd name="connsiteY10" fmla="*/ 129889 h 744075"/>
                  <a:gd name="connsiteX11" fmla="*/ 0 w 1133827"/>
                  <a:gd name="connsiteY11" fmla="*/ 126361 h 744075"/>
                  <a:gd name="connsiteX0" fmla="*/ 0 w 1133827"/>
                  <a:gd name="connsiteY0" fmla="*/ 126361 h 744075"/>
                  <a:gd name="connsiteX1" fmla="*/ 55033 w 1133827"/>
                  <a:gd name="connsiteY1" fmla="*/ 348965 h 744075"/>
                  <a:gd name="connsiteX2" fmla="*/ 251883 w 1133827"/>
                  <a:gd name="connsiteY2" fmla="*/ 402940 h 744075"/>
                  <a:gd name="connsiteX3" fmla="*/ 93133 w 1133827"/>
                  <a:gd name="connsiteY3" fmla="*/ 498190 h 744075"/>
                  <a:gd name="connsiteX4" fmla="*/ 170744 w 1133827"/>
                  <a:gd name="connsiteY4" fmla="*/ 744075 h 744075"/>
                  <a:gd name="connsiteX5" fmla="*/ 582083 w 1133827"/>
                  <a:gd name="connsiteY5" fmla="*/ 739491 h 744075"/>
                  <a:gd name="connsiteX6" fmla="*/ 794808 w 1133827"/>
                  <a:gd name="connsiteY6" fmla="*/ 739491 h 744075"/>
                  <a:gd name="connsiteX7" fmla="*/ 1133827 w 1133827"/>
                  <a:gd name="connsiteY7" fmla="*/ 737725 h 744075"/>
                  <a:gd name="connsiteX8" fmla="*/ 756355 w 1133827"/>
                  <a:gd name="connsiteY8" fmla="*/ 126361 h 744075"/>
                  <a:gd name="connsiteX9" fmla="*/ 470958 w 1133827"/>
                  <a:gd name="connsiteY9" fmla="*/ 126714 h 744075"/>
                  <a:gd name="connsiteX10" fmla="*/ 353483 w 1133827"/>
                  <a:gd name="connsiteY10" fmla="*/ 2889 h 744075"/>
                  <a:gd name="connsiteX11" fmla="*/ 315383 w 1133827"/>
                  <a:gd name="connsiteY11" fmla="*/ 129889 h 744075"/>
                  <a:gd name="connsiteX12" fmla="*/ 0 w 1133827"/>
                  <a:gd name="connsiteY12" fmla="*/ 126361 h 744075"/>
                  <a:gd name="connsiteX0" fmla="*/ 0 w 1133827"/>
                  <a:gd name="connsiteY0" fmla="*/ 126361 h 744075"/>
                  <a:gd name="connsiteX1" fmla="*/ 55033 w 1133827"/>
                  <a:gd name="connsiteY1" fmla="*/ 348965 h 744075"/>
                  <a:gd name="connsiteX2" fmla="*/ 251883 w 1133827"/>
                  <a:gd name="connsiteY2" fmla="*/ 402940 h 744075"/>
                  <a:gd name="connsiteX3" fmla="*/ 93133 w 1133827"/>
                  <a:gd name="connsiteY3" fmla="*/ 498190 h 744075"/>
                  <a:gd name="connsiteX4" fmla="*/ 170744 w 1133827"/>
                  <a:gd name="connsiteY4" fmla="*/ 744075 h 744075"/>
                  <a:gd name="connsiteX5" fmla="*/ 582083 w 1133827"/>
                  <a:gd name="connsiteY5" fmla="*/ 739491 h 744075"/>
                  <a:gd name="connsiteX6" fmla="*/ 699558 w 1133827"/>
                  <a:gd name="connsiteY6" fmla="*/ 739491 h 744075"/>
                  <a:gd name="connsiteX7" fmla="*/ 794808 w 1133827"/>
                  <a:gd name="connsiteY7" fmla="*/ 739491 h 744075"/>
                  <a:gd name="connsiteX8" fmla="*/ 1133827 w 1133827"/>
                  <a:gd name="connsiteY8" fmla="*/ 737725 h 744075"/>
                  <a:gd name="connsiteX9" fmla="*/ 756355 w 1133827"/>
                  <a:gd name="connsiteY9" fmla="*/ 126361 h 744075"/>
                  <a:gd name="connsiteX10" fmla="*/ 470958 w 1133827"/>
                  <a:gd name="connsiteY10" fmla="*/ 126714 h 744075"/>
                  <a:gd name="connsiteX11" fmla="*/ 353483 w 1133827"/>
                  <a:gd name="connsiteY11" fmla="*/ 2889 h 744075"/>
                  <a:gd name="connsiteX12" fmla="*/ 315383 w 1133827"/>
                  <a:gd name="connsiteY12" fmla="*/ 129889 h 744075"/>
                  <a:gd name="connsiteX13" fmla="*/ 0 w 1133827"/>
                  <a:gd name="connsiteY13" fmla="*/ 126361 h 744075"/>
                  <a:gd name="connsiteX0" fmla="*/ 0 w 1133827"/>
                  <a:gd name="connsiteY0" fmla="*/ 126361 h 879191"/>
                  <a:gd name="connsiteX1" fmla="*/ 55033 w 1133827"/>
                  <a:gd name="connsiteY1" fmla="*/ 348965 h 879191"/>
                  <a:gd name="connsiteX2" fmla="*/ 251883 w 1133827"/>
                  <a:gd name="connsiteY2" fmla="*/ 402940 h 879191"/>
                  <a:gd name="connsiteX3" fmla="*/ 93133 w 1133827"/>
                  <a:gd name="connsiteY3" fmla="*/ 498190 h 879191"/>
                  <a:gd name="connsiteX4" fmla="*/ 170744 w 1133827"/>
                  <a:gd name="connsiteY4" fmla="*/ 744075 h 879191"/>
                  <a:gd name="connsiteX5" fmla="*/ 582083 w 1133827"/>
                  <a:gd name="connsiteY5" fmla="*/ 739491 h 879191"/>
                  <a:gd name="connsiteX6" fmla="*/ 712258 w 1133827"/>
                  <a:gd name="connsiteY6" fmla="*/ 879191 h 879191"/>
                  <a:gd name="connsiteX7" fmla="*/ 794808 w 1133827"/>
                  <a:gd name="connsiteY7" fmla="*/ 739491 h 879191"/>
                  <a:gd name="connsiteX8" fmla="*/ 1133827 w 1133827"/>
                  <a:gd name="connsiteY8" fmla="*/ 737725 h 879191"/>
                  <a:gd name="connsiteX9" fmla="*/ 756355 w 1133827"/>
                  <a:gd name="connsiteY9" fmla="*/ 126361 h 879191"/>
                  <a:gd name="connsiteX10" fmla="*/ 470958 w 1133827"/>
                  <a:gd name="connsiteY10" fmla="*/ 126714 h 879191"/>
                  <a:gd name="connsiteX11" fmla="*/ 353483 w 1133827"/>
                  <a:gd name="connsiteY11" fmla="*/ 2889 h 879191"/>
                  <a:gd name="connsiteX12" fmla="*/ 315383 w 1133827"/>
                  <a:gd name="connsiteY12" fmla="*/ 129889 h 879191"/>
                  <a:gd name="connsiteX13" fmla="*/ 0 w 1133827"/>
                  <a:gd name="connsiteY13" fmla="*/ 126361 h 879191"/>
                  <a:gd name="connsiteX0" fmla="*/ 0 w 1133827"/>
                  <a:gd name="connsiteY0" fmla="*/ 126361 h 879324"/>
                  <a:gd name="connsiteX1" fmla="*/ 55033 w 1133827"/>
                  <a:gd name="connsiteY1" fmla="*/ 348965 h 879324"/>
                  <a:gd name="connsiteX2" fmla="*/ 251883 w 1133827"/>
                  <a:gd name="connsiteY2" fmla="*/ 402940 h 879324"/>
                  <a:gd name="connsiteX3" fmla="*/ 93133 w 1133827"/>
                  <a:gd name="connsiteY3" fmla="*/ 498190 h 879324"/>
                  <a:gd name="connsiteX4" fmla="*/ 170744 w 1133827"/>
                  <a:gd name="connsiteY4" fmla="*/ 744075 h 879324"/>
                  <a:gd name="connsiteX5" fmla="*/ 582083 w 1133827"/>
                  <a:gd name="connsiteY5" fmla="*/ 739491 h 879324"/>
                  <a:gd name="connsiteX6" fmla="*/ 712258 w 1133827"/>
                  <a:gd name="connsiteY6" fmla="*/ 879191 h 879324"/>
                  <a:gd name="connsiteX7" fmla="*/ 794808 w 1133827"/>
                  <a:gd name="connsiteY7" fmla="*/ 739491 h 879324"/>
                  <a:gd name="connsiteX8" fmla="*/ 1133827 w 1133827"/>
                  <a:gd name="connsiteY8" fmla="*/ 737725 h 879324"/>
                  <a:gd name="connsiteX9" fmla="*/ 756355 w 1133827"/>
                  <a:gd name="connsiteY9" fmla="*/ 126361 h 879324"/>
                  <a:gd name="connsiteX10" fmla="*/ 470958 w 1133827"/>
                  <a:gd name="connsiteY10" fmla="*/ 126714 h 879324"/>
                  <a:gd name="connsiteX11" fmla="*/ 353483 w 1133827"/>
                  <a:gd name="connsiteY11" fmla="*/ 2889 h 879324"/>
                  <a:gd name="connsiteX12" fmla="*/ 315383 w 1133827"/>
                  <a:gd name="connsiteY12" fmla="*/ 129889 h 879324"/>
                  <a:gd name="connsiteX13" fmla="*/ 0 w 1133827"/>
                  <a:gd name="connsiteY13" fmla="*/ 126361 h 879324"/>
                  <a:gd name="connsiteX0" fmla="*/ 0 w 1133827"/>
                  <a:gd name="connsiteY0" fmla="*/ 126361 h 879324"/>
                  <a:gd name="connsiteX1" fmla="*/ 55033 w 1133827"/>
                  <a:gd name="connsiteY1" fmla="*/ 348965 h 879324"/>
                  <a:gd name="connsiteX2" fmla="*/ 251883 w 1133827"/>
                  <a:gd name="connsiteY2" fmla="*/ 402940 h 879324"/>
                  <a:gd name="connsiteX3" fmla="*/ 93133 w 1133827"/>
                  <a:gd name="connsiteY3" fmla="*/ 498190 h 879324"/>
                  <a:gd name="connsiteX4" fmla="*/ 170744 w 1133827"/>
                  <a:gd name="connsiteY4" fmla="*/ 744075 h 879324"/>
                  <a:gd name="connsiteX5" fmla="*/ 582083 w 1133827"/>
                  <a:gd name="connsiteY5" fmla="*/ 739491 h 879324"/>
                  <a:gd name="connsiteX6" fmla="*/ 712258 w 1133827"/>
                  <a:gd name="connsiteY6" fmla="*/ 879191 h 879324"/>
                  <a:gd name="connsiteX7" fmla="*/ 794808 w 1133827"/>
                  <a:gd name="connsiteY7" fmla="*/ 739491 h 879324"/>
                  <a:gd name="connsiteX8" fmla="*/ 1133827 w 1133827"/>
                  <a:gd name="connsiteY8" fmla="*/ 737725 h 879324"/>
                  <a:gd name="connsiteX9" fmla="*/ 756355 w 1133827"/>
                  <a:gd name="connsiteY9" fmla="*/ 126361 h 879324"/>
                  <a:gd name="connsiteX10" fmla="*/ 470958 w 1133827"/>
                  <a:gd name="connsiteY10" fmla="*/ 126714 h 879324"/>
                  <a:gd name="connsiteX11" fmla="*/ 353483 w 1133827"/>
                  <a:gd name="connsiteY11" fmla="*/ 2889 h 879324"/>
                  <a:gd name="connsiteX12" fmla="*/ 315383 w 1133827"/>
                  <a:gd name="connsiteY12" fmla="*/ 129889 h 879324"/>
                  <a:gd name="connsiteX13" fmla="*/ 0 w 1133827"/>
                  <a:gd name="connsiteY13" fmla="*/ 126361 h 879324"/>
                  <a:gd name="connsiteX0" fmla="*/ 0 w 1133827"/>
                  <a:gd name="connsiteY0" fmla="*/ 126361 h 879324"/>
                  <a:gd name="connsiteX1" fmla="*/ 55033 w 1133827"/>
                  <a:gd name="connsiteY1" fmla="*/ 348965 h 879324"/>
                  <a:gd name="connsiteX2" fmla="*/ 251883 w 1133827"/>
                  <a:gd name="connsiteY2" fmla="*/ 402940 h 879324"/>
                  <a:gd name="connsiteX3" fmla="*/ 93133 w 1133827"/>
                  <a:gd name="connsiteY3" fmla="*/ 498190 h 879324"/>
                  <a:gd name="connsiteX4" fmla="*/ 170744 w 1133827"/>
                  <a:gd name="connsiteY4" fmla="*/ 744075 h 879324"/>
                  <a:gd name="connsiteX5" fmla="*/ 582083 w 1133827"/>
                  <a:gd name="connsiteY5" fmla="*/ 739491 h 879324"/>
                  <a:gd name="connsiteX6" fmla="*/ 712258 w 1133827"/>
                  <a:gd name="connsiteY6" fmla="*/ 879191 h 879324"/>
                  <a:gd name="connsiteX7" fmla="*/ 794808 w 1133827"/>
                  <a:gd name="connsiteY7" fmla="*/ 739491 h 879324"/>
                  <a:gd name="connsiteX8" fmla="*/ 1133827 w 1133827"/>
                  <a:gd name="connsiteY8" fmla="*/ 737725 h 879324"/>
                  <a:gd name="connsiteX9" fmla="*/ 756355 w 1133827"/>
                  <a:gd name="connsiteY9" fmla="*/ 126361 h 879324"/>
                  <a:gd name="connsiteX10" fmla="*/ 470958 w 1133827"/>
                  <a:gd name="connsiteY10" fmla="*/ 126714 h 879324"/>
                  <a:gd name="connsiteX11" fmla="*/ 353483 w 1133827"/>
                  <a:gd name="connsiteY11" fmla="*/ 2889 h 879324"/>
                  <a:gd name="connsiteX12" fmla="*/ 315383 w 1133827"/>
                  <a:gd name="connsiteY12" fmla="*/ 129889 h 879324"/>
                  <a:gd name="connsiteX13" fmla="*/ 0 w 1133827"/>
                  <a:gd name="connsiteY13" fmla="*/ 126361 h 879324"/>
                  <a:gd name="connsiteX0" fmla="*/ 0 w 1133827"/>
                  <a:gd name="connsiteY0" fmla="*/ 126361 h 879974"/>
                  <a:gd name="connsiteX1" fmla="*/ 55033 w 1133827"/>
                  <a:gd name="connsiteY1" fmla="*/ 348965 h 879974"/>
                  <a:gd name="connsiteX2" fmla="*/ 251883 w 1133827"/>
                  <a:gd name="connsiteY2" fmla="*/ 402940 h 879974"/>
                  <a:gd name="connsiteX3" fmla="*/ 93133 w 1133827"/>
                  <a:gd name="connsiteY3" fmla="*/ 498190 h 879974"/>
                  <a:gd name="connsiteX4" fmla="*/ 170744 w 1133827"/>
                  <a:gd name="connsiteY4" fmla="*/ 744075 h 879974"/>
                  <a:gd name="connsiteX5" fmla="*/ 582083 w 1133827"/>
                  <a:gd name="connsiteY5" fmla="*/ 739491 h 879974"/>
                  <a:gd name="connsiteX6" fmla="*/ 712258 w 1133827"/>
                  <a:gd name="connsiteY6" fmla="*/ 879191 h 879974"/>
                  <a:gd name="connsiteX7" fmla="*/ 794808 w 1133827"/>
                  <a:gd name="connsiteY7" fmla="*/ 739491 h 879974"/>
                  <a:gd name="connsiteX8" fmla="*/ 1133827 w 1133827"/>
                  <a:gd name="connsiteY8" fmla="*/ 737725 h 879974"/>
                  <a:gd name="connsiteX9" fmla="*/ 756355 w 1133827"/>
                  <a:gd name="connsiteY9" fmla="*/ 126361 h 879974"/>
                  <a:gd name="connsiteX10" fmla="*/ 470958 w 1133827"/>
                  <a:gd name="connsiteY10" fmla="*/ 126714 h 879974"/>
                  <a:gd name="connsiteX11" fmla="*/ 353483 w 1133827"/>
                  <a:gd name="connsiteY11" fmla="*/ 2889 h 879974"/>
                  <a:gd name="connsiteX12" fmla="*/ 315383 w 1133827"/>
                  <a:gd name="connsiteY12" fmla="*/ 129889 h 879974"/>
                  <a:gd name="connsiteX13" fmla="*/ 0 w 1133827"/>
                  <a:gd name="connsiteY13" fmla="*/ 126361 h 879974"/>
                  <a:gd name="connsiteX0" fmla="*/ 0 w 1133827"/>
                  <a:gd name="connsiteY0" fmla="*/ 126361 h 904933"/>
                  <a:gd name="connsiteX1" fmla="*/ 55033 w 1133827"/>
                  <a:gd name="connsiteY1" fmla="*/ 348965 h 904933"/>
                  <a:gd name="connsiteX2" fmla="*/ 251883 w 1133827"/>
                  <a:gd name="connsiteY2" fmla="*/ 402940 h 904933"/>
                  <a:gd name="connsiteX3" fmla="*/ 93133 w 1133827"/>
                  <a:gd name="connsiteY3" fmla="*/ 498190 h 904933"/>
                  <a:gd name="connsiteX4" fmla="*/ 170744 w 1133827"/>
                  <a:gd name="connsiteY4" fmla="*/ 744075 h 904933"/>
                  <a:gd name="connsiteX5" fmla="*/ 582083 w 1133827"/>
                  <a:gd name="connsiteY5" fmla="*/ 739491 h 904933"/>
                  <a:gd name="connsiteX6" fmla="*/ 721783 w 1133827"/>
                  <a:gd name="connsiteY6" fmla="*/ 904591 h 904933"/>
                  <a:gd name="connsiteX7" fmla="*/ 794808 w 1133827"/>
                  <a:gd name="connsiteY7" fmla="*/ 739491 h 904933"/>
                  <a:gd name="connsiteX8" fmla="*/ 1133827 w 1133827"/>
                  <a:gd name="connsiteY8" fmla="*/ 737725 h 904933"/>
                  <a:gd name="connsiteX9" fmla="*/ 756355 w 1133827"/>
                  <a:gd name="connsiteY9" fmla="*/ 126361 h 904933"/>
                  <a:gd name="connsiteX10" fmla="*/ 470958 w 1133827"/>
                  <a:gd name="connsiteY10" fmla="*/ 126714 h 904933"/>
                  <a:gd name="connsiteX11" fmla="*/ 353483 w 1133827"/>
                  <a:gd name="connsiteY11" fmla="*/ 2889 h 904933"/>
                  <a:gd name="connsiteX12" fmla="*/ 315383 w 1133827"/>
                  <a:gd name="connsiteY12" fmla="*/ 129889 h 904933"/>
                  <a:gd name="connsiteX13" fmla="*/ 0 w 1133827"/>
                  <a:gd name="connsiteY13" fmla="*/ 126361 h 904933"/>
                  <a:gd name="connsiteX0" fmla="*/ 0 w 1133827"/>
                  <a:gd name="connsiteY0" fmla="*/ 126361 h 911238"/>
                  <a:gd name="connsiteX1" fmla="*/ 55033 w 1133827"/>
                  <a:gd name="connsiteY1" fmla="*/ 348965 h 911238"/>
                  <a:gd name="connsiteX2" fmla="*/ 251883 w 1133827"/>
                  <a:gd name="connsiteY2" fmla="*/ 402940 h 911238"/>
                  <a:gd name="connsiteX3" fmla="*/ 93133 w 1133827"/>
                  <a:gd name="connsiteY3" fmla="*/ 498190 h 911238"/>
                  <a:gd name="connsiteX4" fmla="*/ 170744 w 1133827"/>
                  <a:gd name="connsiteY4" fmla="*/ 744075 h 911238"/>
                  <a:gd name="connsiteX5" fmla="*/ 582083 w 1133827"/>
                  <a:gd name="connsiteY5" fmla="*/ 739491 h 911238"/>
                  <a:gd name="connsiteX6" fmla="*/ 747183 w 1133827"/>
                  <a:gd name="connsiteY6" fmla="*/ 910941 h 911238"/>
                  <a:gd name="connsiteX7" fmla="*/ 794808 w 1133827"/>
                  <a:gd name="connsiteY7" fmla="*/ 739491 h 911238"/>
                  <a:gd name="connsiteX8" fmla="*/ 1133827 w 1133827"/>
                  <a:gd name="connsiteY8" fmla="*/ 737725 h 911238"/>
                  <a:gd name="connsiteX9" fmla="*/ 756355 w 1133827"/>
                  <a:gd name="connsiteY9" fmla="*/ 126361 h 911238"/>
                  <a:gd name="connsiteX10" fmla="*/ 470958 w 1133827"/>
                  <a:gd name="connsiteY10" fmla="*/ 126714 h 911238"/>
                  <a:gd name="connsiteX11" fmla="*/ 353483 w 1133827"/>
                  <a:gd name="connsiteY11" fmla="*/ 2889 h 911238"/>
                  <a:gd name="connsiteX12" fmla="*/ 315383 w 1133827"/>
                  <a:gd name="connsiteY12" fmla="*/ 129889 h 911238"/>
                  <a:gd name="connsiteX13" fmla="*/ 0 w 1133827"/>
                  <a:gd name="connsiteY13" fmla="*/ 126361 h 911238"/>
                  <a:gd name="connsiteX0" fmla="*/ 0 w 1133827"/>
                  <a:gd name="connsiteY0" fmla="*/ 126361 h 911238"/>
                  <a:gd name="connsiteX1" fmla="*/ 55033 w 1133827"/>
                  <a:gd name="connsiteY1" fmla="*/ 348965 h 911238"/>
                  <a:gd name="connsiteX2" fmla="*/ 251883 w 1133827"/>
                  <a:gd name="connsiteY2" fmla="*/ 402940 h 911238"/>
                  <a:gd name="connsiteX3" fmla="*/ 93133 w 1133827"/>
                  <a:gd name="connsiteY3" fmla="*/ 498190 h 911238"/>
                  <a:gd name="connsiteX4" fmla="*/ 170744 w 1133827"/>
                  <a:gd name="connsiteY4" fmla="*/ 744075 h 911238"/>
                  <a:gd name="connsiteX5" fmla="*/ 582083 w 1133827"/>
                  <a:gd name="connsiteY5" fmla="*/ 739491 h 911238"/>
                  <a:gd name="connsiteX6" fmla="*/ 747183 w 1133827"/>
                  <a:gd name="connsiteY6" fmla="*/ 910941 h 911238"/>
                  <a:gd name="connsiteX7" fmla="*/ 769408 w 1133827"/>
                  <a:gd name="connsiteY7" fmla="*/ 739491 h 911238"/>
                  <a:gd name="connsiteX8" fmla="*/ 1133827 w 1133827"/>
                  <a:gd name="connsiteY8" fmla="*/ 737725 h 911238"/>
                  <a:gd name="connsiteX9" fmla="*/ 756355 w 1133827"/>
                  <a:gd name="connsiteY9" fmla="*/ 126361 h 911238"/>
                  <a:gd name="connsiteX10" fmla="*/ 470958 w 1133827"/>
                  <a:gd name="connsiteY10" fmla="*/ 126714 h 911238"/>
                  <a:gd name="connsiteX11" fmla="*/ 353483 w 1133827"/>
                  <a:gd name="connsiteY11" fmla="*/ 2889 h 911238"/>
                  <a:gd name="connsiteX12" fmla="*/ 315383 w 1133827"/>
                  <a:gd name="connsiteY12" fmla="*/ 129889 h 911238"/>
                  <a:gd name="connsiteX13" fmla="*/ 0 w 1133827"/>
                  <a:gd name="connsiteY13" fmla="*/ 126361 h 911238"/>
                  <a:gd name="connsiteX0" fmla="*/ 0 w 1133827"/>
                  <a:gd name="connsiteY0" fmla="*/ 126361 h 911238"/>
                  <a:gd name="connsiteX1" fmla="*/ 55033 w 1133827"/>
                  <a:gd name="connsiteY1" fmla="*/ 348965 h 911238"/>
                  <a:gd name="connsiteX2" fmla="*/ 251883 w 1133827"/>
                  <a:gd name="connsiteY2" fmla="*/ 402940 h 911238"/>
                  <a:gd name="connsiteX3" fmla="*/ 93133 w 1133827"/>
                  <a:gd name="connsiteY3" fmla="*/ 498190 h 911238"/>
                  <a:gd name="connsiteX4" fmla="*/ 170744 w 1133827"/>
                  <a:gd name="connsiteY4" fmla="*/ 744075 h 911238"/>
                  <a:gd name="connsiteX5" fmla="*/ 582083 w 1133827"/>
                  <a:gd name="connsiteY5" fmla="*/ 739491 h 911238"/>
                  <a:gd name="connsiteX6" fmla="*/ 747183 w 1133827"/>
                  <a:gd name="connsiteY6" fmla="*/ 910941 h 911238"/>
                  <a:gd name="connsiteX7" fmla="*/ 769408 w 1133827"/>
                  <a:gd name="connsiteY7" fmla="*/ 739491 h 911238"/>
                  <a:gd name="connsiteX8" fmla="*/ 1133827 w 1133827"/>
                  <a:gd name="connsiteY8" fmla="*/ 737725 h 911238"/>
                  <a:gd name="connsiteX9" fmla="*/ 756355 w 1133827"/>
                  <a:gd name="connsiteY9" fmla="*/ 126361 h 911238"/>
                  <a:gd name="connsiteX10" fmla="*/ 470958 w 1133827"/>
                  <a:gd name="connsiteY10" fmla="*/ 126714 h 911238"/>
                  <a:gd name="connsiteX11" fmla="*/ 353483 w 1133827"/>
                  <a:gd name="connsiteY11" fmla="*/ 2889 h 911238"/>
                  <a:gd name="connsiteX12" fmla="*/ 315383 w 1133827"/>
                  <a:gd name="connsiteY12" fmla="*/ 129889 h 911238"/>
                  <a:gd name="connsiteX13" fmla="*/ 0 w 1133827"/>
                  <a:gd name="connsiteY13" fmla="*/ 126361 h 911238"/>
                  <a:gd name="connsiteX0" fmla="*/ 0 w 1133827"/>
                  <a:gd name="connsiteY0" fmla="*/ 126361 h 912386"/>
                  <a:gd name="connsiteX1" fmla="*/ 55033 w 1133827"/>
                  <a:gd name="connsiteY1" fmla="*/ 348965 h 912386"/>
                  <a:gd name="connsiteX2" fmla="*/ 251883 w 1133827"/>
                  <a:gd name="connsiteY2" fmla="*/ 402940 h 912386"/>
                  <a:gd name="connsiteX3" fmla="*/ 93133 w 1133827"/>
                  <a:gd name="connsiteY3" fmla="*/ 498190 h 912386"/>
                  <a:gd name="connsiteX4" fmla="*/ 170744 w 1133827"/>
                  <a:gd name="connsiteY4" fmla="*/ 744075 h 912386"/>
                  <a:gd name="connsiteX5" fmla="*/ 582083 w 1133827"/>
                  <a:gd name="connsiteY5" fmla="*/ 739491 h 912386"/>
                  <a:gd name="connsiteX6" fmla="*/ 747183 w 1133827"/>
                  <a:gd name="connsiteY6" fmla="*/ 910941 h 912386"/>
                  <a:gd name="connsiteX7" fmla="*/ 769408 w 1133827"/>
                  <a:gd name="connsiteY7" fmla="*/ 739491 h 912386"/>
                  <a:gd name="connsiteX8" fmla="*/ 1133827 w 1133827"/>
                  <a:gd name="connsiteY8" fmla="*/ 737725 h 912386"/>
                  <a:gd name="connsiteX9" fmla="*/ 756355 w 1133827"/>
                  <a:gd name="connsiteY9" fmla="*/ 126361 h 912386"/>
                  <a:gd name="connsiteX10" fmla="*/ 470958 w 1133827"/>
                  <a:gd name="connsiteY10" fmla="*/ 126714 h 912386"/>
                  <a:gd name="connsiteX11" fmla="*/ 353483 w 1133827"/>
                  <a:gd name="connsiteY11" fmla="*/ 2889 h 912386"/>
                  <a:gd name="connsiteX12" fmla="*/ 315383 w 1133827"/>
                  <a:gd name="connsiteY12" fmla="*/ 129889 h 912386"/>
                  <a:gd name="connsiteX13" fmla="*/ 0 w 1133827"/>
                  <a:gd name="connsiteY13" fmla="*/ 126361 h 912386"/>
                  <a:gd name="connsiteX0" fmla="*/ 0 w 1133827"/>
                  <a:gd name="connsiteY0" fmla="*/ 126361 h 912386"/>
                  <a:gd name="connsiteX1" fmla="*/ 55033 w 1133827"/>
                  <a:gd name="connsiteY1" fmla="*/ 348965 h 912386"/>
                  <a:gd name="connsiteX2" fmla="*/ 251883 w 1133827"/>
                  <a:gd name="connsiteY2" fmla="*/ 402940 h 912386"/>
                  <a:gd name="connsiteX3" fmla="*/ 93133 w 1133827"/>
                  <a:gd name="connsiteY3" fmla="*/ 498190 h 912386"/>
                  <a:gd name="connsiteX4" fmla="*/ 167569 w 1133827"/>
                  <a:gd name="connsiteY4" fmla="*/ 731375 h 912386"/>
                  <a:gd name="connsiteX5" fmla="*/ 582083 w 1133827"/>
                  <a:gd name="connsiteY5" fmla="*/ 739491 h 912386"/>
                  <a:gd name="connsiteX6" fmla="*/ 747183 w 1133827"/>
                  <a:gd name="connsiteY6" fmla="*/ 910941 h 912386"/>
                  <a:gd name="connsiteX7" fmla="*/ 769408 w 1133827"/>
                  <a:gd name="connsiteY7" fmla="*/ 739491 h 912386"/>
                  <a:gd name="connsiteX8" fmla="*/ 1133827 w 1133827"/>
                  <a:gd name="connsiteY8" fmla="*/ 737725 h 912386"/>
                  <a:gd name="connsiteX9" fmla="*/ 756355 w 1133827"/>
                  <a:gd name="connsiteY9" fmla="*/ 126361 h 912386"/>
                  <a:gd name="connsiteX10" fmla="*/ 470958 w 1133827"/>
                  <a:gd name="connsiteY10" fmla="*/ 126714 h 912386"/>
                  <a:gd name="connsiteX11" fmla="*/ 353483 w 1133827"/>
                  <a:gd name="connsiteY11" fmla="*/ 2889 h 912386"/>
                  <a:gd name="connsiteX12" fmla="*/ 315383 w 1133827"/>
                  <a:gd name="connsiteY12" fmla="*/ 129889 h 912386"/>
                  <a:gd name="connsiteX13" fmla="*/ 0 w 1133827"/>
                  <a:gd name="connsiteY13" fmla="*/ 126361 h 912386"/>
                  <a:gd name="connsiteX0" fmla="*/ 0 w 1133827"/>
                  <a:gd name="connsiteY0" fmla="*/ 126361 h 912386"/>
                  <a:gd name="connsiteX1" fmla="*/ 55033 w 1133827"/>
                  <a:gd name="connsiteY1" fmla="*/ 348965 h 912386"/>
                  <a:gd name="connsiteX2" fmla="*/ 251883 w 1133827"/>
                  <a:gd name="connsiteY2" fmla="*/ 402940 h 912386"/>
                  <a:gd name="connsiteX3" fmla="*/ 93133 w 1133827"/>
                  <a:gd name="connsiteY3" fmla="*/ 498190 h 912386"/>
                  <a:gd name="connsiteX4" fmla="*/ 167569 w 1133827"/>
                  <a:gd name="connsiteY4" fmla="*/ 731375 h 912386"/>
                  <a:gd name="connsiteX5" fmla="*/ 582083 w 1133827"/>
                  <a:gd name="connsiteY5" fmla="*/ 739491 h 912386"/>
                  <a:gd name="connsiteX6" fmla="*/ 747183 w 1133827"/>
                  <a:gd name="connsiteY6" fmla="*/ 910941 h 912386"/>
                  <a:gd name="connsiteX7" fmla="*/ 769408 w 1133827"/>
                  <a:gd name="connsiteY7" fmla="*/ 739491 h 912386"/>
                  <a:gd name="connsiteX8" fmla="*/ 1133827 w 1133827"/>
                  <a:gd name="connsiteY8" fmla="*/ 737725 h 912386"/>
                  <a:gd name="connsiteX9" fmla="*/ 756355 w 1133827"/>
                  <a:gd name="connsiteY9" fmla="*/ 126361 h 912386"/>
                  <a:gd name="connsiteX10" fmla="*/ 470958 w 1133827"/>
                  <a:gd name="connsiteY10" fmla="*/ 126714 h 912386"/>
                  <a:gd name="connsiteX11" fmla="*/ 353483 w 1133827"/>
                  <a:gd name="connsiteY11" fmla="*/ 2889 h 912386"/>
                  <a:gd name="connsiteX12" fmla="*/ 313002 w 1133827"/>
                  <a:gd name="connsiteY12" fmla="*/ 125127 h 912386"/>
                  <a:gd name="connsiteX13" fmla="*/ 0 w 1133827"/>
                  <a:gd name="connsiteY13" fmla="*/ 126361 h 912386"/>
                  <a:gd name="connsiteX0" fmla="*/ 0 w 1131446"/>
                  <a:gd name="connsiteY0" fmla="*/ 123979 h 912386"/>
                  <a:gd name="connsiteX1" fmla="*/ 52652 w 1131446"/>
                  <a:gd name="connsiteY1" fmla="*/ 348965 h 912386"/>
                  <a:gd name="connsiteX2" fmla="*/ 249502 w 1131446"/>
                  <a:gd name="connsiteY2" fmla="*/ 402940 h 912386"/>
                  <a:gd name="connsiteX3" fmla="*/ 90752 w 1131446"/>
                  <a:gd name="connsiteY3" fmla="*/ 498190 h 912386"/>
                  <a:gd name="connsiteX4" fmla="*/ 165188 w 1131446"/>
                  <a:gd name="connsiteY4" fmla="*/ 731375 h 912386"/>
                  <a:gd name="connsiteX5" fmla="*/ 579702 w 1131446"/>
                  <a:gd name="connsiteY5" fmla="*/ 739491 h 912386"/>
                  <a:gd name="connsiteX6" fmla="*/ 744802 w 1131446"/>
                  <a:gd name="connsiteY6" fmla="*/ 910941 h 912386"/>
                  <a:gd name="connsiteX7" fmla="*/ 767027 w 1131446"/>
                  <a:gd name="connsiteY7" fmla="*/ 739491 h 912386"/>
                  <a:gd name="connsiteX8" fmla="*/ 1131446 w 1131446"/>
                  <a:gd name="connsiteY8" fmla="*/ 737725 h 912386"/>
                  <a:gd name="connsiteX9" fmla="*/ 753974 w 1131446"/>
                  <a:gd name="connsiteY9" fmla="*/ 126361 h 912386"/>
                  <a:gd name="connsiteX10" fmla="*/ 468577 w 1131446"/>
                  <a:gd name="connsiteY10" fmla="*/ 126714 h 912386"/>
                  <a:gd name="connsiteX11" fmla="*/ 351102 w 1131446"/>
                  <a:gd name="connsiteY11" fmla="*/ 2889 h 912386"/>
                  <a:gd name="connsiteX12" fmla="*/ 310621 w 1131446"/>
                  <a:gd name="connsiteY12" fmla="*/ 125127 h 912386"/>
                  <a:gd name="connsiteX13" fmla="*/ 0 w 1131446"/>
                  <a:gd name="connsiteY13" fmla="*/ 123979 h 912386"/>
                  <a:gd name="connsiteX0" fmla="*/ 0 w 1131446"/>
                  <a:gd name="connsiteY0" fmla="*/ 123979 h 912386"/>
                  <a:gd name="connsiteX1" fmla="*/ 52652 w 1131446"/>
                  <a:gd name="connsiteY1" fmla="*/ 348965 h 912386"/>
                  <a:gd name="connsiteX2" fmla="*/ 249502 w 1131446"/>
                  <a:gd name="connsiteY2" fmla="*/ 402940 h 912386"/>
                  <a:gd name="connsiteX3" fmla="*/ 90752 w 1131446"/>
                  <a:gd name="connsiteY3" fmla="*/ 498190 h 912386"/>
                  <a:gd name="connsiteX4" fmla="*/ 165188 w 1131446"/>
                  <a:gd name="connsiteY4" fmla="*/ 731375 h 912386"/>
                  <a:gd name="connsiteX5" fmla="*/ 579702 w 1131446"/>
                  <a:gd name="connsiteY5" fmla="*/ 739491 h 912386"/>
                  <a:gd name="connsiteX6" fmla="*/ 744802 w 1131446"/>
                  <a:gd name="connsiteY6" fmla="*/ 910941 h 912386"/>
                  <a:gd name="connsiteX7" fmla="*/ 767027 w 1131446"/>
                  <a:gd name="connsiteY7" fmla="*/ 739491 h 912386"/>
                  <a:gd name="connsiteX8" fmla="*/ 1131446 w 1131446"/>
                  <a:gd name="connsiteY8" fmla="*/ 737725 h 912386"/>
                  <a:gd name="connsiteX9" fmla="*/ 761118 w 1131446"/>
                  <a:gd name="connsiteY9" fmla="*/ 121598 h 912386"/>
                  <a:gd name="connsiteX10" fmla="*/ 468577 w 1131446"/>
                  <a:gd name="connsiteY10" fmla="*/ 126714 h 912386"/>
                  <a:gd name="connsiteX11" fmla="*/ 351102 w 1131446"/>
                  <a:gd name="connsiteY11" fmla="*/ 2889 h 912386"/>
                  <a:gd name="connsiteX12" fmla="*/ 310621 w 1131446"/>
                  <a:gd name="connsiteY12" fmla="*/ 125127 h 912386"/>
                  <a:gd name="connsiteX13" fmla="*/ 0 w 1131446"/>
                  <a:gd name="connsiteY13" fmla="*/ 123979 h 912386"/>
                  <a:gd name="connsiteX0" fmla="*/ 0 w 1138589"/>
                  <a:gd name="connsiteY0" fmla="*/ 123979 h 912386"/>
                  <a:gd name="connsiteX1" fmla="*/ 52652 w 1138589"/>
                  <a:gd name="connsiteY1" fmla="*/ 348965 h 912386"/>
                  <a:gd name="connsiteX2" fmla="*/ 249502 w 1138589"/>
                  <a:gd name="connsiteY2" fmla="*/ 402940 h 912386"/>
                  <a:gd name="connsiteX3" fmla="*/ 90752 w 1138589"/>
                  <a:gd name="connsiteY3" fmla="*/ 498190 h 912386"/>
                  <a:gd name="connsiteX4" fmla="*/ 165188 w 1138589"/>
                  <a:gd name="connsiteY4" fmla="*/ 731375 h 912386"/>
                  <a:gd name="connsiteX5" fmla="*/ 579702 w 1138589"/>
                  <a:gd name="connsiteY5" fmla="*/ 739491 h 912386"/>
                  <a:gd name="connsiteX6" fmla="*/ 744802 w 1138589"/>
                  <a:gd name="connsiteY6" fmla="*/ 910941 h 912386"/>
                  <a:gd name="connsiteX7" fmla="*/ 767027 w 1138589"/>
                  <a:gd name="connsiteY7" fmla="*/ 739491 h 912386"/>
                  <a:gd name="connsiteX8" fmla="*/ 1138589 w 1138589"/>
                  <a:gd name="connsiteY8" fmla="*/ 737725 h 912386"/>
                  <a:gd name="connsiteX9" fmla="*/ 761118 w 1138589"/>
                  <a:gd name="connsiteY9" fmla="*/ 121598 h 912386"/>
                  <a:gd name="connsiteX10" fmla="*/ 468577 w 1138589"/>
                  <a:gd name="connsiteY10" fmla="*/ 126714 h 912386"/>
                  <a:gd name="connsiteX11" fmla="*/ 351102 w 1138589"/>
                  <a:gd name="connsiteY11" fmla="*/ 2889 h 912386"/>
                  <a:gd name="connsiteX12" fmla="*/ 310621 w 1138589"/>
                  <a:gd name="connsiteY12" fmla="*/ 125127 h 912386"/>
                  <a:gd name="connsiteX13" fmla="*/ 0 w 1138589"/>
                  <a:gd name="connsiteY13" fmla="*/ 123979 h 912386"/>
                  <a:gd name="connsiteX0" fmla="*/ 0 w 1136208"/>
                  <a:gd name="connsiteY0" fmla="*/ 123979 h 912386"/>
                  <a:gd name="connsiteX1" fmla="*/ 52652 w 1136208"/>
                  <a:gd name="connsiteY1" fmla="*/ 348965 h 912386"/>
                  <a:gd name="connsiteX2" fmla="*/ 249502 w 1136208"/>
                  <a:gd name="connsiteY2" fmla="*/ 402940 h 912386"/>
                  <a:gd name="connsiteX3" fmla="*/ 90752 w 1136208"/>
                  <a:gd name="connsiteY3" fmla="*/ 498190 h 912386"/>
                  <a:gd name="connsiteX4" fmla="*/ 165188 w 1136208"/>
                  <a:gd name="connsiteY4" fmla="*/ 731375 h 912386"/>
                  <a:gd name="connsiteX5" fmla="*/ 579702 w 1136208"/>
                  <a:gd name="connsiteY5" fmla="*/ 739491 h 912386"/>
                  <a:gd name="connsiteX6" fmla="*/ 744802 w 1136208"/>
                  <a:gd name="connsiteY6" fmla="*/ 910941 h 912386"/>
                  <a:gd name="connsiteX7" fmla="*/ 767027 w 1136208"/>
                  <a:gd name="connsiteY7" fmla="*/ 739491 h 912386"/>
                  <a:gd name="connsiteX8" fmla="*/ 1136208 w 1136208"/>
                  <a:gd name="connsiteY8" fmla="*/ 735344 h 912386"/>
                  <a:gd name="connsiteX9" fmla="*/ 761118 w 1136208"/>
                  <a:gd name="connsiteY9" fmla="*/ 121598 h 912386"/>
                  <a:gd name="connsiteX10" fmla="*/ 468577 w 1136208"/>
                  <a:gd name="connsiteY10" fmla="*/ 126714 h 912386"/>
                  <a:gd name="connsiteX11" fmla="*/ 351102 w 1136208"/>
                  <a:gd name="connsiteY11" fmla="*/ 2889 h 912386"/>
                  <a:gd name="connsiteX12" fmla="*/ 310621 w 1136208"/>
                  <a:gd name="connsiteY12" fmla="*/ 125127 h 912386"/>
                  <a:gd name="connsiteX13" fmla="*/ 0 w 1136208"/>
                  <a:gd name="connsiteY13" fmla="*/ 123979 h 912386"/>
                  <a:gd name="connsiteX0" fmla="*/ 0 w 1136208"/>
                  <a:gd name="connsiteY0" fmla="*/ 123979 h 912386"/>
                  <a:gd name="connsiteX1" fmla="*/ 52652 w 1136208"/>
                  <a:gd name="connsiteY1" fmla="*/ 348965 h 912386"/>
                  <a:gd name="connsiteX2" fmla="*/ 249502 w 1136208"/>
                  <a:gd name="connsiteY2" fmla="*/ 402940 h 912386"/>
                  <a:gd name="connsiteX3" fmla="*/ 90752 w 1136208"/>
                  <a:gd name="connsiteY3" fmla="*/ 498190 h 912386"/>
                  <a:gd name="connsiteX4" fmla="*/ 165188 w 1136208"/>
                  <a:gd name="connsiteY4" fmla="*/ 731375 h 912386"/>
                  <a:gd name="connsiteX5" fmla="*/ 579702 w 1136208"/>
                  <a:gd name="connsiteY5" fmla="*/ 739491 h 912386"/>
                  <a:gd name="connsiteX6" fmla="*/ 744802 w 1136208"/>
                  <a:gd name="connsiteY6" fmla="*/ 910941 h 912386"/>
                  <a:gd name="connsiteX7" fmla="*/ 757502 w 1136208"/>
                  <a:gd name="connsiteY7" fmla="*/ 734728 h 912386"/>
                  <a:gd name="connsiteX8" fmla="*/ 1136208 w 1136208"/>
                  <a:gd name="connsiteY8" fmla="*/ 735344 h 912386"/>
                  <a:gd name="connsiteX9" fmla="*/ 761118 w 1136208"/>
                  <a:gd name="connsiteY9" fmla="*/ 121598 h 912386"/>
                  <a:gd name="connsiteX10" fmla="*/ 468577 w 1136208"/>
                  <a:gd name="connsiteY10" fmla="*/ 126714 h 912386"/>
                  <a:gd name="connsiteX11" fmla="*/ 351102 w 1136208"/>
                  <a:gd name="connsiteY11" fmla="*/ 2889 h 912386"/>
                  <a:gd name="connsiteX12" fmla="*/ 310621 w 1136208"/>
                  <a:gd name="connsiteY12" fmla="*/ 125127 h 912386"/>
                  <a:gd name="connsiteX13" fmla="*/ 0 w 1136208"/>
                  <a:gd name="connsiteY13" fmla="*/ 123979 h 912386"/>
                  <a:gd name="connsiteX0" fmla="*/ 0 w 1136208"/>
                  <a:gd name="connsiteY0" fmla="*/ 123979 h 912284"/>
                  <a:gd name="connsiteX1" fmla="*/ 52652 w 1136208"/>
                  <a:gd name="connsiteY1" fmla="*/ 348965 h 912284"/>
                  <a:gd name="connsiteX2" fmla="*/ 249502 w 1136208"/>
                  <a:gd name="connsiteY2" fmla="*/ 402940 h 912284"/>
                  <a:gd name="connsiteX3" fmla="*/ 90752 w 1136208"/>
                  <a:gd name="connsiteY3" fmla="*/ 498190 h 912284"/>
                  <a:gd name="connsiteX4" fmla="*/ 165188 w 1136208"/>
                  <a:gd name="connsiteY4" fmla="*/ 731375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51102 w 1136208"/>
                  <a:gd name="connsiteY11" fmla="*/ 2889 h 912284"/>
                  <a:gd name="connsiteX12" fmla="*/ 310621 w 1136208"/>
                  <a:gd name="connsiteY12" fmla="*/ 125127 h 912284"/>
                  <a:gd name="connsiteX13" fmla="*/ 0 w 1136208"/>
                  <a:gd name="connsiteY13" fmla="*/ 123979 h 912284"/>
                  <a:gd name="connsiteX0" fmla="*/ 0 w 1136208"/>
                  <a:gd name="connsiteY0" fmla="*/ 123979 h 912284"/>
                  <a:gd name="connsiteX1" fmla="*/ 52652 w 1136208"/>
                  <a:gd name="connsiteY1" fmla="*/ 348965 h 912284"/>
                  <a:gd name="connsiteX2" fmla="*/ 249502 w 1136208"/>
                  <a:gd name="connsiteY2" fmla="*/ 402940 h 912284"/>
                  <a:gd name="connsiteX3" fmla="*/ 90752 w 1136208"/>
                  <a:gd name="connsiteY3" fmla="*/ 498190 h 912284"/>
                  <a:gd name="connsiteX4" fmla="*/ 165188 w 1136208"/>
                  <a:gd name="connsiteY4" fmla="*/ 733756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51102 w 1136208"/>
                  <a:gd name="connsiteY11" fmla="*/ 2889 h 912284"/>
                  <a:gd name="connsiteX12" fmla="*/ 310621 w 1136208"/>
                  <a:gd name="connsiteY12" fmla="*/ 125127 h 912284"/>
                  <a:gd name="connsiteX13" fmla="*/ 0 w 1136208"/>
                  <a:gd name="connsiteY13" fmla="*/ 123979 h 912284"/>
                  <a:gd name="connsiteX0" fmla="*/ 0 w 1136208"/>
                  <a:gd name="connsiteY0" fmla="*/ 123979 h 912284"/>
                  <a:gd name="connsiteX1" fmla="*/ 55034 w 1136208"/>
                  <a:gd name="connsiteY1" fmla="*/ 353727 h 912284"/>
                  <a:gd name="connsiteX2" fmla="*/ 249502 w 1136208"/>
                  <a:gd name="connsiteY2" fmla="*/ 402940 h 912284"/>
                  <a:gd name="connsiteX3" fmla="*/ 90752 w 1136208"/>
                  <a:gd name="connsiteY3" fmla="*/ 498190 h 912284"/>
                  <a:gd name="connsiteX4" fmla="*/ 165188 w 1136208"/>
                  <a:gd name="connsiteY4" fmla="*/ 733756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51102 w 1136208"/>
                  <a:gd name="connsiteY11" fmla="*/ 2889 h 912284"/>
                  <a:gd name="connsiteX12" fmla="*/ 310621 w 1136208"/>
                  <a:gd name="connsiteY12" fmla="*/ 125127 h 912284"/>
                  <a:gd name="connsiteX13" fmla="*/ 0 w 1136208"/>
                  <a:gd name="connsiteY13" fmla="*/ 123979 h 912284"/>
                  <a:gd name="connsiteX0" fmla="*/ 0 w 1136208"/>
                  <a:gd name="connsiteY0" fmla="*/ 123979 h 912284"/>
                  <a:gd name="connsiteX1" fmla="*/ 55034 w 1136208"/>
                  <a:gd name="connsiteY1" fmla="*/ 353727 h 912284"/>
                  <a:gd name="connsiteX2" fmla="*/ 249502 w 1136208"/>
                  <a:gd name="connsiteY2" fmla="*/ 402940 h 912284"/>
                  <a:gd name="connsiteX3" fmla="*/ 90752 w 1136208"/>
                  <a:gd name="connsiteY3" fmla="*/ 498190 h 912284"/>
                  <a:gd name="connsiteX4" fmla="*/ 165188 w 1136208"/>
                  <a:gd name="connsiteY4" fmla="*/ 733756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51102 w 1136208"/>
                  <a:gd name="connsiteY11" fmla="*/ 2889 h 912284"/>
                  <a:gd name="connsiteX12" fmla="*/ 310621 w 1136208"/>
                  <a:gd name="connsiteY12" fmla="*/ 125127 h 912284"/>
                  <a:gd name="connsiteX13" fmla="*/ 0 w 1136208"/>
                  <a:gd name="connsiteY13" fmla="*/ 123979 h 912284"/>
                  <a:gd name="connsiteX0" fmla="*/ 0 w 1136208"/>
                  <a:gd name="connsiteY0" fmla="*/ 123979 h 912284"/>
                  <a:gd name="connsiteX1" fmla="*/ 55034 w 1136208"/>
                  <a:gd name="connsiteY1" fmla="*/ 353727 h 912284"/>
                  <a:gd name="connsiteX2" fmla="*/ 249502 w 1136208"/>
                  <a:gd name="connsiteY2" fmla="*/ 402940 h 912284"/>
                  <a:gd name="connsiteX3" fmla="*/ 90752 w 1136208"/>
                  <a:gd name="connsiteY3" fmla="*/ 498190 h 912284"/>
                  <a:gd name="connsiteX4" fmla="*/ 165188 w 1136208"/>
                  <a:gd name="connsiteY4" fmla="*/ 733756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51102 w 1136208"/>
                  <a:gd name="connsiteY11" fmla="*/ 2889 h 912284"/>
                  <a:gd name="connsiteX12" fmla="*/ 310621 w 1136208"/>
                  <a:gd name="connsiteY12" fmla="*/ 125127 h 912284"/>
                  <a:gd name="connsiteX13" fmla="*/ 0 w 1136208"/>
                  <a:gd name="connsiteY13" fmla="*/ 123979 h 912284"/>
                  <a:gd name="connsiteX0" fmla="*/ 0 w 1136208"/>
                  <a:gd name="connsiteY0" fmla="*/ 123979 h 912284"/>
                  <a:gd name="connsiteX1" fmla="*/ 55034 w 1136208"/>
                  <a:gd name="connsiteY1" fmla="*/ 353727 h 912284"/>
                  <a:gd name="connsiteX2" fmla="*/ 249502 w 1136208"/>
                  <a:gd name="connsiteY2" fmla="*/ 402940 h 912284"/>
                  <a:gd name="connsiteX3" fmla="*/ 90752 w 1136208"/>
                  <a:gd name="connsiteY3" fmla="*/ 498190 h 912284"/>
                  <a:gd name="connsiteX4" fmla="*/ 165188 w 1136208"/>
                  <a:gd name="connsiteY4" fmla="*/ 733756 h 912284"/>
                  <a:gd name="connsiteX5" fmla="*/ 586845 w 1136208"/>
                  <a:gd name="connsiteY5" fmla="*/ 734728 h 912284"/>
                  <a:gd name="connsiteX6" fmla="*/ 744802 w 1136208"/>
                  <a:gd name="connsiteY6" fmla="*/ 910941 h 912284"/>
                  <a:gd name="connsiteX7" fmla="*/ 757502 w 1136208"/>
                  <a:gd name="connsiteY7" fmla="*/ 734728 h 912284"/>
                  <a:gd name="connsiteX8" fmla="*/ 1136208 w 1136208"/>
                  <a:gd name="connsiteY8" fmla="*/ 735344 h 912284"/>
                  <a:gd name="connsiteX9" fmla="*/ 761118 w 1136208"/>
                  <a:gd name="connsiteY9" fmla="*/ 121598 h 912284"/>
                  <a:gd name="connsiteX10" fmla="*/ 468577 w 1136208"/>
                  <a:gd name="connsiteY10" fmla="*/ 126714 h 912284"/>
                  <a:gd name="connsiteX11" fmla="*/ 360627 w 1136208"/>
                  <a:gd name="connsiteY11" fmla="*/ 2889 h 912284"/>
                  <a:gd name="connsiteX12" fmla="*/ 310621 w 1136208"/>
                  <a:gd name="connsiteY12" fmla="*/ 125127 h 912284"/>
                  <a:gd name="connsiteX13" fmla="*/ 0 w 1136208"/>
                  <a:gd name="connsiteY13" fmla="*/ 123979 h 912284"/>
                  <a:gd name="connsiteX0" fmla="*/ 0 w 1136208"/>
                  <a:gd name="connsiteY0" fmla="*/ 126253 h 914558"/>
                  <a:gd name="connsiteX1" fmla="*/ 55034 w 1136208"/>
                  <a:gd name="connsiteY1" fmla="*/ 356001 h 914558"/>
                  <a:gd name="connsiteX2" fmla="*/ 249502 w 1136208"/>
                  <a:gd name="connsiteY2" fmla="*/ 405214 h 914558"/>
                  <a:gd name="connsiteX3" fmla="*/ 90752 w 1136208"/>
                  <a:gd name="connsiteY3" fmla="*/ 500464 h 914558"/>
                  <a:gd name="connsiteX4" fmla="*/ 165188 w 1136208"/>
                  <a:gd name="connsiteY4" fmla="*/ 736030 h 914558"/>
                  <a:gd name="connsiteX5" fmla="*/ 586845 w 1136208"/>
                  <a:gd name="connsiteY5" fmla="*/ 737002 h 914558"/>
                  <a:gd name="connsiteX6" fmla="*/ 744802 w 1136208"/>
                  <a:gd name="connsiteY6" fmla="*/ 913215 h 914558"/>
                  <a:gd name="connsiteX7" fmla="*/ 757502 w 1136208"/>
                  <a:gd name="connsiteY7" fmla="*/ 737002 h 914558"/>
                  <a:gd name="connsiteX8" fmla="*/ 1136208 w 1136208"/>
                  <a:gd name="connsiteY8" fmla="*/ 737618 h 914558"/>
                  <a:gd name="connsiteX9" fmla="*/ 761118 w 1136208"/>
                  <a:gd name="connsiteY9" fmla="*/ 123872 h 914558"/>
                  <a:gd name="connsiteX10" fmla="*/ 468577 w 1136208"/>
                  <a:gd name="connsiteY10" fmla="*/ 128988 h 914558"/>
                  <a:gd name="connsiteX11" fmla="*/ 367771 w 1136208"/>
                  <a:gd name="connsiteY11" fmla="*/ 2781 h 914558"/>
                  <a:gd name="connsiteX12" fmla="*/ 310621 w 1136208"/>
                  <a:gd name="connsiteY12" fmla="*/ 127401 h 914558"/>
                  <a:gd name="connsiteX13" fmla="*/ 0 w 1136208"/>
                  <a:gd name="connsiteY13" fmla="*/ 126253 h 914558"/>
                  <a:gd name="connsiteX0" fmla="*/ 0 w 1136208"/>
                  <a:gd name="connsiteY0" fmla="*/ 124441 h 912746"/>
                  <a:gd name="connsiteX1" fmla="*/ 55034 w 1136208"/>
                  <a:gd name="connsiteY1" fmla="*/ 354189 h 912746"/>
                  <a:gd name="connsiteX2" fmla="*/ 249502 w 1136208"/>
                  <a:gd name="connsiteY2" fmla="*/ 403402 h 912746"/>
                  <a:gd name="connsiteX3" fmla="*/ 90752 w 1136208"/>
                  <a:gd name="connsiteY3" fmla="*/ 498652 h 912746"/>
                  <a:gd name="connsiteX4" fmla="*/ 165188 w 1136208"/>
                  <a:gd name="connsiteY4" fmla="*/ 734218 h 912746"/>
                  <a:gd name="connsiteX5" fmla="*/ 586845 w 1136208"/>
                  <a:gd name="connsiteY5" fmla="*/ 735190 h 912746"/>
                  <a:gd name="connsiteX6" fmla="*/ 744802 w 1136208"/>
                  <a:gd name="connsiteY6" fmla="*/ 911403 h 912746"/>
                  <a:gd name="connsiteX7" fmla="*/ 757502 w 1136208"/>
                  <a:gd name="connsiteY7" fmla="*/ 735190 h 912746"/>
                  <a:gd name="connsiteX8" fmla="*/ 1136208 w 1136208"/>
                  <a:gd name="connsiteY8" fmla="*/ 735806 h 912746"/>
                  <a:gd name="connsiteX9" fmla="*/ 761118 w 1136208"/>
                  <a:gd name="connsiteY9" fmla="*/ 122060 h 912746"/>
                  <a:gd name="connsiteX10" fmla="*/ 468577 w 1136208"/>
                  <a:gd name="connsiteY10" fmla="*/ 127176 h 912746"/>
                  <a:gd name="connsiteX11" fmla="*/ 367771 w 1136208"/>
                  <a:gd name="connsiteY11" fmla="*/ 969 h 912746"/>
                  <a:gd name="connsiteX12" fmla="*/ 310621 w 1136208"/>
                  <a:gd name="connsiteY12" fmla="*/ 125589 h 912746"/>
                  <a:gd name="connsiteX13" fmla="*/ 0 w 1136208"/>
                  <a:gd name="connsiteY13" fmla="*/ 124441 h 912746"/>
                  <a:gd name="connsiteX0" fmla="*/ 0 w 1136208"/>
                  <a:gd name="connsiteY0" fmla="*/ 124441 h 912746"/>
                  <a:gd name="connsiteX1" fmla="*/ 55034 w 1136208"/>
                  <a:gd name="connsiteY1" fmla="*/ 354189 h 912746"/>
                  <a:gd name="connsiteX2" fmla="*/ 249502 w 1136208"/>
                  <a:gd name="connsiteY2" fmla="*/ 403402 h 912746"/>
                  <a:gd name="connsiteX3" fmla="*/ 90752 w 1136208"/>
                  <a:gd name="connsiteY3" fmla="*/ 498652 h 912746"/>
                  <a:gd name="connsiteX4" fmla="*/ 165188 w 1136208"/>
                  <a:gd name="connsiteY4" fmla="*/ 734218 h 912746"/>
                  <a:gd name="connsiteX5" fmla="*/ 586845 w 1136208"/>
                  <a:gd name="connsiteY5" fmla="*/ 735190 h 912746"/>
                  <a:gd name="connsiteX6" fmla="*/ 744802 w 1136208"/>
                  <a:gd name="connsiteY6" fmla="*/ 911403 h 912746"/>
                  <a:gd name="connsiteX7" fmla="*/ 757502 w 1136208"/>
                  <a:gd name="connsiteY7" fmla="*/ 735190 h 912746"/>
                  <a:gd name="connsiteX8" fmla="*/ 1136208 w 1136208"/>
                  <a:gd name="connsiteY8" fmla="*/ 735806 h 912746"/>
                  <a:gd name="connsiteX9" fmla="*/ 761118 w 1136208"/>
                  <a:gd name="connsiteY9" fmla="*/ 122060 h 912746"/>
                  <a:gd name="connsiteX10" fmla="*/ 468577 w 1136208"/>
                  <a:gd name="connsiteY10" fmla="*/ 127176 h 912746"/>
                  <a:gd name="connsiteX11" fmla="*/ 367771 w 1136208"/>
                  <a:gd name="connsiteY11" fmla="*/ 969 h 912746"/>
                  <a:gd name="connsiteX12" fmla="*/ 310621 w 1136208"/>
                  <a:gd name="connsiteY12" fmla="*/ 125589 h 912746"/>
                  <a:gd name="connsiteX13" fmla="*/ 0 w 1136208"/>
                  <a:gd name="connsiteY13" fmla="*/ 124441 h 912746"/>
                  <a:gd name="connsiteX0" fmla="*/ 0 w 1136208"/>
                  <a:gd name="connsiteY0" fmla="*/ 123649 h 911954"/>
                  <a:gd name="connsiteX1" fmla="*/ 55034 w 1136208"/>
                  <a:gd name="connsiteY1" fmla="*/ 353397 h 911954"/>
                  <a:gd name="connsiteX2" fmla="*/ 249502 w 1136208"/>
                  <a:gd name="connsiteY2" fmla="*/ 402610 h 911954"/>
                  <a:gd name="connsiteX3" fmla="*/ 90752 w 1136208"/>
                  <a:gd name="connsiteY3" fmla="*/ 497860 h 911954"/>
                  <a:gd name="connsiteX4" fmla="*/ 165188 w 1136208"/>
                  <a:gd name="connsiteY4" fmla="*/ 733426 h 911954"/>
                  <a:gd name="connsiteX5" fmla="*/ 586845 w 1136208"/>
                  <a:gd name="connsiteY5" fmla="*/ 734398 h 911954"/>
                  <a:gd name="connsiteX6" fmla="*/ 744802 w 1136208"/>
                  <a:gd name="connsiteY6" fmla="*/ 910611 h 911954"/>
                  <a:gd name="connsiteX7" fmla="*/ 757502 w 1136208"/>
                  <a:gd name="connsiteY7" fmla="*/ 734398 h 911954"/>
                  <a:gd name="connsiteX8" fmla="*/ 1136208 w 1136208"/>
                  <a:gd name="connsiteY8" fmla="*/ 735014 h 911954"/>
                  <a:gd name="connsiteX9" fmla="*/ 761118 w 1136208"/>
                  <a:gd name="connsiteY9" fmla="*/ 121268 h 911954"/>
                  <a:gd name="connsiteX10" fmla="*/ 468577 w 1136208"/>
                  <a:gd name="connsiteY10" fmla="*/ 126384 h 911954"/>
                  <a:gd name="connsiteX11" fmla="*/ 367771 w 1136208"/>
                  <a:gd name="connsiteY11" fmla="*/ 177 h 911954"/>
                  <a:gd name="connsiteX12" fmla="*/ 310621 w 1136208"/>
                  <a:gd name="connsiteY12" fmla="*/ 124797 h 911954"/>
                  <a:gd name="connsiteX13" fmla="*/ 0 w 1136208"/>
                  <a:gd name="connsiteY13" fmla="*/ 123649 h 911954"/>
                  <a:gd name="connsiteX0" fmla="*/ 0 w 1136208"/>
                  <a:gd name="connsiteY0" fmla="*/ 123673 h 911978"/>
                  <a:gd name="connsiteX1" fmla="*/ 55034 w 1136208"/>
                  <a:gd name="connsiteY1" fmla="*/ 353421 h 911978"/>
                  <a:gd name="connsiteX2" fmla="*/ 249502 w 1136208"/>
                  <a:gd name="connsiteY2" fmla="*/ 402634 h 911978"/>
                  <a:gd name="connsiteX3" fmla="*/ 90752 w 1136208"/>
                  <a:gd name="connsiteY3" fmla="*/ 497884 h 911978"/>
                  <a:gd name="connsiteX4" fmla="*/ 165188 w 1136208"/>
                  <a:gd name="connsiteY4" fmla="*/ 733450 h 911978"/>
                  <a:gd name="connsiteX5" fmla="*/ 586845 w 1136208"/>
                  <a:gd name="connsiteY5" fmla="*/ 734422 h 911978"/>
                  <a:gd name="connsiteX6" fmla="*/ 744802 w 1136208"/>
                  <a:gd name="connsiteY6" fmla="*/ 910635 h 911978"/>
                  <a:gd name="connsiteX7" fmla="*/ 757502 w 1136208"/>
                  <a:gd name="connsiteY7" fmla="*/ 734422 h 911978"/>
                  <a:gd name="connsiteX8" fmla="*/ 1136208 w 1136208"/>
                  <a:gd name="connsiteY8" fmla="*/ 735038 h 911978"/>
                  <a:gd name="connsiteX9" fmla="*/ 761118 w 1136208"/>
                  <a:gd name="connsiteY9" fmla="*/ 121292 h 911978"/>
                  <a:gd name="connsiteX10" fmla="*/ 468577 w 1136208"/>
                  <a:gd name="connsiteY10" fmla="*/ 126408 h 911978"/>
                  <a:gd name="connsiteX11" fmla="*/ 367771 w 1136208"/>
                  <a:gd name="connsiteY11" fmla="*/ 201 h 911978"/>
                  <a:gd name="connsiteX12" fmla="*/ 310621 w 1136208"/>
                  <a:gd name="connsiteY12" fmla="*/ 124821 h 911978"/>
                  <a:gd name="connsiteX13" fmla="*/ 0 w 1136208"/>
                  <a:gd name="connsiteY13" fmla="*/ 123673 h 911978"/>
                  <a:gd name="connsiteX0" fmla="*/ 0 w 1136208"/>
                  <a:gd name="connsiteY0" fmla="*/ 123673 h 911978"/>
                  <a:gd name="connsiteX1" fmla="*/ 55034 w 1136208"/>
                  <a:gd name="connsiteY1" fmla="*/ 353421 h 911978"/>
                  <a:gd name="connsiteX2" fmla="*/ 249502 w 1136208"/>
                  <a:gd name="connsiteY2" fmla="*/ 402634 h 911978"/>
                  <a:gd name="connsiteX3" fmla="*/ 90752 w 1136208"/>
                  <a:gd name="connsiteY3" fmla="*/ 497884 h 911978"/>
                  <a:gd name="connsiteX4" fmla="*/ 165188 w 1136208"/>
                  <a:gd name="connsiteY4" fmla="*/ 733450 h 911978"/>
                  <a:gd name="connsiteX5" fmla="*/ 586845 w 1136208"/>
                  <a:gd name="connsiteY5" fmla="*/ 734422 h 911978"/>
                  <a:gd name="connsiteX6" fmla="*/ 744802 w 1136208"/>
                  <a:gd name="connsiteY6" fmla="*/ 910635 h 911978"/>
                  <a:gd name="connsiteX7" fmla="*/ 757502 w 1136208"/>
                  <a:gd name="connsiteY7" fmla="*/ 734422 h 911978"/>
                  <a:gd name="connsiteX8" fmla="*/ 1136208 w 1136208"/>
                  <a:gd name="connsiteY8" fmla="*/ 735038 h 911978"/>
                  <a:gd name="connsiteX9" fmla="*/ 761118 w 1136208"/>
                  <a:gd name="connsiteY9" fmla="*/ 121292 h 911978"/>
                  <a:gd name="connsiteX10" fmla="*/ 468577 w 1136208"/>
                  <a:gd name="connsiteY10" fmla="*/ 126408 h 911978"/>
                  <a:gd name="connsiteX11" fmla="*/ 367771 w 1136208"/>
                  <a:gd name="connsiteY11" fmla="*/ 201 h 911978"/>
                  <a:gd name="connsiteX12" fmla="*/ 310621 w 1136208"/>
                  <a:gd name="connsiteY12" fmla="*/ 124821 h 911978"/>
                  <a:gd name="connsiteX13" fmla="*/ 0 w 1136208"/>
                  <a:gd name="connsiteY13" fmla="*/ 123673 h 911978"/>
                  <a:gd name="connsiteX0" fmla="*/ 0 w 1136208"/>
                  <a:gd name="connsiteY0" fmla="*/ 123688 h 911993"/>
                  <a:gd name="connsiteX1" fmla="*/ 55034 w 1136208"/>
                  <a:gd name="connsiteY1" fmla="*/ 353436 h 911993"/>
                  <a:gd name="connsiteX2" fmla="*/ 249502 w 1136208"/>
                  <a:gd name="connsiteY2" fmla="*/ 402649 h 911993"/>
                  <a:gd name="connsiteX3" fmla="*/ 90752 w 1136208"/>
                  <a:gd name="connsiteY3" fmla="*/ 497899 h 911993"/>
                  <a:gd name="connsiteX4" fmla="*/ 165188 w 1136208"/>
                  <a:gd name="connsiteY4" fmla="*/ 733465 h 911993"/>
                  <a:gd name="connsiteX5" fmla="*/ 586845 w 1136208"/>
                  <a:gd name="connsiteY5" fmla="*/ 734437 h 911993"/>
                  <a:gd name="connsiteX6" fmla="*/ 744802 w 1136208"/>
                  <a:gd name="connsiteY6" fmla="*/ 910650 h 911993"/>
                  <a:gd name="connsiteX7" fmla="*/ 757502 w 1136208"/>
                  <a:gd name="connsiteY7" fmla="*/ 734437 h 911993"/>
                  <a:gd name="connsiteX8" fmla="*/ 1136208 w 1136208"/>
                  <a:gd name="connsiteY8" fmla="*/ 735053 h 911993"/>
                  <a:gd name="connsiteX9" fmla="*/ 761118 w 1136208"/>
                  <a:gd name="connsiteY9" fmla="*/ 121307 h 911993"/>
                  <a:gd name="connsiteX10" fmla="*/ 466196 w 1136208"/>
                  <a:gd name="connsiteY10" fmla="*/ 124041 h 911993"/>
                  <a:gd name="connsiteX11" fmla="*/ 367771 w 1136208"/>
                  <a:gd name="connsiteY11" fmla="*/ 216 h 911993"/>
                  <a:gd name="connsiteX12" fmla="*/ 310621 w 1136208"/>
                  <a:gd name="connsiteY12" fmla="*/ 124836 h 911993"/>
                  <a:gd name="connsiteX13" fmla="*/ 0 w 1136208"/>
                  <a:gd name="connsiteY13" fmla="*/ 123688 h 911993"/>
                  <a:gd name="connsiteX0" fmla="*/ 0 w 1136208"/>
                  <a:gd name="connsiteY0" fmla="*/ 123688 h 911993"/>
                  <a:gd name="connsiteX1" fmla="*/ 55034 w 1136208"/>
                  <a:gd name="connsiteY1" fmla="*/ 353436 h 911993"/>
                  <a:gd name="connsiteX2" fmla="*/ 249502 w 1136208"/>
                  <a:gd name="connsiteY2" fmla="*/ 402649 h 911993"/>
                  <a:gd name="connsiteX3" fmla="*/ 90752 w 1136208"/>
                  <a:gd name="connsiteY3" fmla="*/ 497899 h 911993"/>
                  <a:gd name="connsiteX4" fmla="*/ 165188 w 1136208"/>
                  <a:gd name="connsiteY4" fmla="*/ 733465 h 911993"/>
                  <a:gd name="connsiteX5" fmla="*/ 586845 w 1136208"/>
                  <a:gd name="connsiteY5" fmla="*/ 734437 h 911993"/>
                  <a:gd name="connsiteX6" fmla="*/ 744802 w 1136208"/>
                  <a:gd name="connsiteY6" fmla="*/ 910650 h 911993"/>
                  <a:gd name="connsiteX7" fmla="*/ 757502 w 1136208"/>
                  <a:gd name="connsiteY7" fmla="*/ 734437 h 911993"/>
                  <a:gd name="connsiteX8" fmla="*/ 1136208 w 1136208"/>
                  <a:gd name="connsiteY8" fmla="*/ 735053 h 911993"/>
                  <a:gd name="connsiteX9" fmla="*/ 763499 w 1136208"/>
                  <a:gd name="connsiteY9" fmla="*/ 123688 h 911993"/>
                  <a:gd name="connsiteX10" fmla="*/ 466196 w 1136208"/>
                  <a:gd name="connsiteY10" fmla="*/ 124041 h 911993"/>
                  <a:gd name="connsiteX11" fmla="*/ 367771 w 1136208"/>
                  <a:gd name="connsiteY11" fmla="*/ 216 h 911993"/>
                  <a:gd name="connsiteX12" fmla="*/ 310621 w 1136208"/>
                  <a:gd name="connsiteY12" fmla="*/ 124836 h 911993"/>
                  <a:gd name="connsiteX13" fmla="*/ 0 w 1136208"/>
                  <a:gd name="connsiteY13" fmla="*/ 123688 h 911993"/>
                  <a:gd name="connsiteX0" fmla="*/ 0 w 1136208"/>
                  <a:gd name="connsiteY0" fmla="*/ 123688 h 911993"/>
                  <a:gd name="connsiteX1" fmla="*/ 55034 w 1136208"/>
                  <a:gd name="connsiteY1" fmla="*/ 353436 h 911993"/>
                  <a:gd name="connsiteX2" fmla="*/ 249502 w 1136208"/>
                  <a:gd name="connsiteY2" fmla="*/ 402649 h 911993"/>
                  <a:gd name="connsiteX3" fmla="*/ 90752 w 1136208"/>
                  <a:gd name="connsiteY3" fmla="*/ 497899 h 911993"/>
                  <a:gd name="connsiteX4" fmla="*/ 165188 w 1136208"/>
                  <a:gd name="connsiteY4" fmla="*/ 733465 h 911993"/>
                  <a:gd name="connsiteX5" fmla="*/ 586845 w 1136208"/>
                  <a:gd name="connsiteY5" fmla="*/ 734437 h 911993"/>
                  <a:gd name="connsiteX6" fmla="*/ 744802 w 1136208"/>
                  <a:gd name="connsiteY6" fmla="*/ 910650 h 911993"/>
                  <a:gd name="connsiteX7" fmla="*/ 757502 w 1136208"/>
                  <a:gd name="connsiteY7" fmla="*/ 734437 h 911993"/>
                  <a:gd name="connsiteX8" fmla="*/ 1136208 w 1136208"/>
                  <a:gd name="connsiteY8" fmla="*/ 735053 h 911993"/>
                  <a:gd name="connsiteX9" fmla="*/ 763499 w 1136208"/>
                  <a:gd name="connsiteY9" fmla="*/ 123688 h 911993"/>
                  <a:gd name="connsiteX10" fmla="*/ 473340 w 1136208"/>
                  <a:gd name="connsiteY10" fmla="*/ 124041 h 911993"/>
                  <a:gd name="connsiteX11" fmla="*/ 367771 w 1136208"/>
                  <a:gd name="connsiteY11" fmla="*/ 216 h 911993"/>
                  <a:gd name="connsiteX12" fmla="*/ 310621 w 1136208"/>
                  <a:gd name="connsiteY12" fmla="*/ 124836 h 911993"/>
                  <a:gd name="connsiteX13" fmla="*/ 0 w 1136208"/>
                  <a:gd name="connsiteY13" fmla="*/ 123688 h 911993"/>
                  <a:gd name="connsiteX0" fmla="*/ 0 w 1136208"/>
                  <a:gd name="connsiteY0" fmla="*/ 123688 h 911993"/>
                  <a:gd name="connsiteX1" fmla="*/ 55034 w 1136208"/>
                  <a:gd name="connsiteY1" fmla="*/ 353436 h 911993"/>
                  <a:gd name="connsiteX2" fmla="*/ 249502 w 1136208"/>
                  <a:gd name="connsiteY2" fmla="*/ 402649 h 911993"/>
                  <a:gd name="connsiteX3" fmla="*/ 90752 w 1136208"/>
                  <a:gd name="connsiteY3" fmla="*/ 497899 h 911993"/>
                  <a:gd name="connsiteX4" fmla="*/ 165188 w 1136208"/>
                  <a:gd name="connsiteY4" fmla="*/ 733465 h 911993"/>
                  <a:gd name="connsiteX5" fmla="*/ 586845 w 1136208"/>
                  <a:gd name="connsiteY5" fmla="*/ 734437 h 911993"/>
                  <a:gd name="connsiteX6" fmla="*/ 718608 w 1136208"/>
                  <a:gd name="connsiteY6" fmla="*/ 910650 h 911993"/>
                  <a:gd name="connsiteX7" fmla="*/ 757502 w 1136208"/>
                  <a:gd name="connsiteY7" fmla="*/ 734437 h 911993"/>
                  <a:gd name="connsiteX8" fmla="*/ 1136208 w 1136208"/>
                  <a:gd name="connsiteY8" fmla="*/ 735053 h 911993"/>
                  <a:gd name="connsiteX9" fmla="*/ 763499 w 1136208"/>
                  <a:gd name="connsiteY9" fmla="*/ 123688 h 911993"/>
                  <a:gd name="connsiteX10" fmla="*/ 473340 w 1136208"/>
                  <a:gd name="connsiteY10" fmla="*/ 124041 h 911993"/>
                  <a:gd name="connsiteX11" fmla="*/ 367771 w 1136208"/>
                  <a:gd name="connsiteY11" fmla="*/ 216 h 911993"/>
                  <a:gd name="connsiteX12" fmla="*/ 310621 w 1136208"/>
                  <a:gd name="connsiteY12" fmla="*/ 124836 h 911993"/>
                  <a:gd name="connsiteX13" fmla="*/ 0 w 1136208"/>
                  <a:gd name="connsiteY13" fmla="*/ 123688 h 911993"/>
                  <a:gd name="connsiteX0" fmla="*/ 0 w 1136208"/>
                  <a:gd name="connsiteY0" fmla="*/ 123688 h 911993"/>
                  <a:gd name="connsiteX1" fmla="*/ 55034 w 1136208"/>
                  <a:gd name="connsiteY1" fmla="*/ 353436 h 911993"/>
                  <a:gd name="connsiteX2" fmla="*/ 249502 w 1136208"/>
                  <a:gd name="connsiteY2" fmla="*/ 402649 h 911993"/>
                  <a:gd name="connsiteX3" fmla="*/ 90752 w 1136208"/>
                  <a:gd name="connsiteY3" fmla="*/ 497899 h 911993"/>
                  <a:gd name="connsiteX4" fmla="*/ 165188 w 1136208"/>
                  <a:gd name="connsiteY4" fmla="*/ 733465 h 911993"/>
                  <a:gd name="connsiteX5" fmla="*/ 586845 w 1136208"/>
                  <a:gd name="connsiteY5" fmla="*/ 734437 h 911993"/>
                  <a:gd name="connsiteX6" fmla="*/ 728133 w 1136208"/>
                  <a:gd name="connsiteY6" fmla="*/ 910650 h 911993"/>
                  <a:gd name="connsiteX7" fmla="*/ 757502 w 1136208"/>
                  <a:gd name="connsiteY7" fmla="*/ 734437 h 911993"/>
                  <a:gd name="connsiteX8" fmla="*/ 1136208 w 1136208"/>
                  <a:gd name="connsiteY8" fmla="*/ 735053 h 911993"/>
                  <a:gd name="connsiteX9" fmla="*/ 763499 w 1136208"/>
                  <a:gd name="connsiteY9" fmla="*/ 123688 h 911993"/>
                  <a:gd name="connsiteX10" fmla="*/ 473340 w 1136208"/>
                  <a:gd name="connsiteY10" fmla="*/ 124041 h 911993"/>
                  <a:gd name="connsiteX11" fmla="*/ 367771 w 1136208"/>
                  <a:gd name="connsiteY11" fmla="*/ 216 h 911993"/>
                  <a:gd name="connsiteX12" fmla="*/ 310621 w 1136208"/>
                  <a:gd name="connsiteY12" fmla="*/ 124836 h 911993"/>
                  <a:gd name="connsiteX13" fmla="*/ 0 w 1136208"/>
                  <a:gd name="connsiteY13" fmla="*/ 123688 h 911993"/>
                  <a:gd name="connsiteX0" fmla="*/ 0 w 1136208"/>
                  <a:gd name="connsiteY0" fmla="*/ 123688 h 910834"/>
                  <a:gd name="connsiteX1" fmla="*/ 55034 w 1136208"/>
                  <a:gd name="connsiteY1" fmla="*/ 353436 h 910834"/>
                  <a:gd name="connsiteX2" fmla="*/ 249502 w 1136208"/>
                  <a:gd name="connsiteY2" fmla="*/ 402649 h 910834"/>
                  <a:gd name="connsiteX3" fmla="*/ 90752 w 1136208"/>
                  <a:gd name="connsiteY3" fmla="*/ 497899 h 910834"/>
                  <a:gd name="connsiteX4" fmla="*/ 165188 w 1136208"/>
                  <a:gd name="connsiteY4" fmla="*/ 733465 h 910834"/>
                  <a:gd name="connsiteX5" fmla="*/ 586845 w 1136208"/>
                  <a:gd name="connsiteY5" fmla="*/ 734437 h 910834"/>
                  <a:gd name="connsiteX6" fmla="*/ 728133 w 1136208"/>
                  <a:gd name="connsiteY6" fmla="*/ 910650 h 910834"/>
                  <a:gd name="connsiteX7" fmla="*/ 757502 w 1136208"/>
                  <a:gd name="connsiteY7" fmla="*/ 734437 h 910834"/>
                  <a:gd name="connsiteX8" fmla="*/ 1136208 w 1136208"/>
                  <a:gd name="connsiteY8" fmla="*/ 735053 h 910834"/>
                  <a:gd name="connsiteX9" fmla="*/ 763499 w 1136208"/>
                  <a:gd name="connsiteY9" fmla="*/ 123688 h 910834"/>
                  <a:gd name="connsiteX10" fmla="*/ 473340 w 1136208"/>
                  <a:gd name="connsiteY10" fmla="*/ 124041 h 910834"/>
                  <a:gd name="connsiteX11" fmla="*/ 367771 w 1136208"/>
                  <a:gd name="connsiteY11" fmla="*/ 216 h 910834"/>
                  <a:gd name="connsiteX12" fmla="*/ 310621 w 1136208"/>
                  <a:gd name="connsiteY12" fmla="*/ 124836 h 910834"/>
                  <a:gd name="connsiteX13" fmla="*/ 0 w 1136208"/>
                  <a:gd name="connsiteY13" fmla="*/ 123688 h 910834"/>
                  <a:gd name="connsiteX0" fmla="*/ 0 w 1136208"/>
                  <a:gd name="connsiteY0" fmla="*/ 123688 h 910834"/>
                  <a:gd name="connsiteX1" fmla="*/ 55034 w 1136208"/>
                  <a:gd name="connsiteY1" fmla="*/ 353436 h 910834"/>
                  <a:gd name="connsiteX2" fmla="*/ 249502 w 1136208"/>
                  <a:gd name="connsiteY2" fmla="*/ 402649 h 910834"/>
                  <a:gd name="connsiteX3" fmla="*/ 90752 w 1136208"/>
                  <a:gd name="connsiteY3" fmla="*/ 497899 h 910834"/>
                  <a:gd name="connsiteX4" fmla="*/ 165188 w 1136208"/>
                  <a:gd name="connsiteY4" fmla="*/ 733465 h 910834"/>
                  <a:gd name="connsiteX5" fmla="*/ 586845 w 1136208"/>
                  <a:gd name="connsiteY5" fmla="*/ 734437 h 910834"/>
                  <a:gd name="connsiteX6" fmla="*/ 728133 w 1136208"/>
                  <a:gd name="connsiteY6" fmla="*/ 910650 h 910834"/>
                  <a:gd name="connsiteX7" fmla="*/ 757502 w 1136208"/>
                  <a:gd name="connsiteY7" fmla="*/ 734437 h 910834"/>
                  <a:gd name="connsiteX8" fmla="*/ 1136208 w 1136208"/>
                  <a:gd name="connsiteY8" fmla="*/ 735053 h 910834"/>
                  <a:gd name="connsiteX9" fmla="*/ 763499 w 1136208"/>
                  <a:gd name="connsiteY9" fmla="*/ 123688 h 910834"/>
                  <a:gd name="connsiteX10" fmla="*/ 473340 w 1136208"/>
                  <a:gd name="connsiteY10" fmla="*/ 124041 h 910834"/>
                  <a:gd name="connsiteX11" fmla="*/ 367771 w 1136208"/>
                  <a:gd name="connsiteY11" fmla="*/ 216 h 910834"/>
                  <a:gd name="connsiteX12" fmla="*/ 310621 w 1136208"/>
                  <a:gd name="connsiteY12" fmla="*/ 124836 h 910834"/>
                  <a:gd name="connsiteX13" fmla="*/ 0 w 1136208"/>
                  <a:gd name="connsiteY13" fmla="*/ 123688 h 910834"/>
                  <a:gd name="connsiteX0" fmla="*/ 0 w 1136208"/>
                  <a:gd name="connsiteY0" fmla="*/ 123688 h 911129"/>
                  <a:gd name="connsiteX1" fmla="*/ 55034 w 1136208"/>
                  <a:gd name="connsiteY1" fmla="*/ 353436 h 911129"/>
                  <a:gd name="connsiteX2" fmla="*/ 249502 w 1136208"/>
                  <a:gd name="connsiteY2" fmla="*/ 402649 h 911129"/>
                  <a:gd name="connsiteX3" fmla="*/ 90752 w 1136208"/>
                  <a:gd name="connsiteY3" fmla="*/ 497899 h 911129"/>
                  <a:gd name="connsiteX4" fmla="*/ 165188 w 1136208"/>
                  <a:gd name="connsiteY4" fmla="*/ 733465 h 911129"/>
                  <a:gd name="connsiteX5" fmla="*/ 586845 w 1136208"/>
                  <a:gd name="connsiteY5" fmla="*/ 734437 h 911129"/>
                  <a:gd name="connsiteX6" fmla="*/ 728133 w 1136208"/>
                  <a:gd name="connsiteY6" fmla="*/ 910650 h 911129"/>
                  <a:gd name="connsiteX7" fmla="*/ 757502 w 1136208"/>
                  <a:gd name="connsiteY7" fmla="*/ 734437 h 911129"/>
                  <a:gd name="connsiteX8" fmla="*/ 1136208 w 1136208"/>
                  <a:gd name="connsiteY8" fmla="*/ 735053 h 911129"/>
                  <a:gd name="connsiteX9" fmla="*/ 763499 w 1136208"/>
                  <a:gd name="connsiteY9" fmla="*/ 123688 h 911129"/>
                  <a:gd name="connsiteX10" fmla="*/ 473340 w 1136208"/>
                  <a:gd name="connsiteY10" fmla="*/ 124041 h 911129"/>
                  <a:gd name="connsiteX11" fmla="*/ 367771 w 1136208"/>
                  <a:gd name="connsiteY11" fmla="*/ 216 h 911129"/>
                  <a:gd name="connsiteX12" fmla="*/ 310621 w 1136208"/>
                  <a:gd name="connsiteY12" fmla="*/ 124836 h 911129"/>
                  <a:gd name="connsiteX13" fmla="*/ 0 w 1136208"/>
                  <a:gd name="connsiteY13" fmla="*/ 123688 h 911129"/>
                  <a:gd name="connsiteX0" fmla="*/ 0 w 1136208"/>
                  <a:gd name="connsiteY0" fmla="*/ 123688 h 911129"/>
                  <a:gd name="connsiteX1" fmla="*/ 55034 w 1136208"/>
                  <a:gd name="connsiteY1" fmla="*/ 353436 h 911129"/>
                  <a:gd name="connsiteX2" fmla="*/ 249502 w 1136208"/>
                  <a:gd name="connsiteY2" fmla="*/ 402649 h 911129"/>
                  <a:gd name="connsiteX3" fmla="*/ 90752 w 1136208"/>
                  <a:gd name="connsiteY3" fmla="*/ 497899 h 911129"/>
                  <a:gd name="connsiteX4" fmla="*/ 165188 w 1136208"/>
                  <a:gd name="connsiteY4" fmla="*/ 733465 h 911129"/>
                  <a:gd name="connsiteX5" fmla="*/ 605895 w 1136208"/>
                  <a:gd name="connsiteY5" fmla="*/ 734437 h 911129"/>
                  <a:gd name="connsiteX6" fmla="*/ 728133 w 1136208"/>
                  <a:gd name="connsiteY6" fmla="*/ 910650 h 911129"/>
                  <a:gd name="connsiteX7" fmla="*/ 757502 w 1136208"/>
                  <a:gd name="connsiteY7" fmla="*/ 734437 h 911129"/>
                  <a:gd name="connsiteX8" fmla="*/ 1136208 w 1136208"/>
                  <a:gd name="connsiteY8" fmla="*/ 735053 h 911129"/>
                  <a:gd name="connsiteX9" fmla="*/ 763499 w 1136208"/>
                  <a:gd name="connsiteY9" fmla="*/ 123688 h 911129"/>
                  <a:gd name="connsiteX10" fmla="*/ 473340 w 1136208"/>
                  <a:gd name="connsiteY10" fmla="*/ 124041 h 911129"/>
                  <a:gd name="connsiteX11" fmla="*/ 367771 w 1136208"/>
                  <a:gd name="connsiteY11" fmla="*/ 216 h 911129"/>
                  <a:gd name="connsiteX12" fmla="*/ 310621 w 1136208"/>
                  <a:gd name="connsiteY12" fmla="*/ 124836 h 911129"/>
                  <a:gd name="connsiteX13" fmla="*/ 0 w 1136208"/>
                  <a:gd name="connsiteY13" fmla="*/ 123688 h 911129"/>
                  <a:gd name="connsiteX0" fmla="*/ 0 w 1136208"/>
                  <a:gd name="connsiteY0" fmla="*/ 123688 h 911129"/>
                  <a:gd name="connsiteX1" fmla="*/ 55034 w 1136208"/>
                  <a:gd name="connsiteY1" fmla="*/ 353436 h 911129"/>
                  <a:gd name="connsiteX2" fmla="*/ 249502 w 1136208"/>
                  <a:gd name="connsiteY2" fmla="*/ 402649 h 911129"/>
                  <a:gd name="connsiteX3" fmla="*/ 90752 w 1136208"/>
                  <a:gd name="connsiteY3" fmla="*/ 497899 h 911129"/>
                  <a:gd name="connsiteX4" fmla="*/ 165188 w 1136208"/>
                  <a:gd name="connsiteY4" fmla="*/ 733465 h 911129"/>
                  <a:gd name="connsiteX5" fmla="*/ 605895 w 1136208"/>
                  <a:gd name="connsiteY5" fmla="*/ 734437 h 911129"/>
                  <a:gd name="connsiteX6" fmla="*/ 709083 w 1136208"/>
                  <a:gd name="connsiteY6" fmla="*/ 910650 h 911129"/>
                  <a:gd name="connsiteX7" fmla="*/ 757502 w 1136208"/>
                  <a:gd name="connsiteY7" fmla="*/ 734437 h 911129"/>
                  <a:gd name="connsiteX8" fmla="*/ 1136208 w 1136208"/>
                  <a:gd name="connsiteY8" fmla="*/ 735053 h 911129"/>
                  <a:gd name="connsiteX9" fmla="*/ 763499 w 1136208"/>
                  <a:gd name="connsiteY9" fmla="*/ 123688 h 911129"/>
                  <a:gd name="connsiteX10" fmla="*/ 473340 w 1136208"/>
                  <a:gd name="connsiteY10" fmla="*/ 124041 h 911129"/>
                  <a:gd name="connsiteX11" fmla="*/ 367771 w 1136208"/>
                  <a:gd name="connsiteY11" fmla="*/ 216 h 911129"/>
                  <a:gd name="connsiteX12" fmla="*/ 310621 w 1136208"/>
                  <a:gd name="connsiteY12" fmla="*/ 124836 h 911129"/>
                  <a:gd name="connsiteX13" fmla="*/ 0 w 1136208"/>
                  <a:gd name="connsiteY13" fmla="*/ 123688 h 911129"/>
                  <a:gd name="connsiteX0" fmla="*/ 0 w 1136208"/>
                  <a:gd name="connsiteY0" fmla="*/ 123688 h 910834"/>
                  <a:gd name="connsiteX1" fmla="*/ 55034 w 1136208"/>
                  <a:gd name="connsiteY1" fmla="*/ 353436 h 910834"/>
                  <a:gd name="connsiteX2" fmla="*/ 249502 w 1136208"/>
                  <a:gd name="connsiteY2" fmla="*/ 402649 h 910834"/>
                  <a:gd name="connsiteX3" fmla="*/ 90752 w 1136208"/>
                  <a:gd name="connsiteY3" fmla="*/ 497899 h 910834"/>
                  <a:gd name="connsiteX4" fmla="*/ 165188 w 1136208"/>
                  <a:gd name="connsiteY4" fmla="*/ 733465 h 910834"/>
                  <a:gd name="connsiteX5" fmla="*/ 605895 w 1136208"/>
                  <a:gd name="connsiteY5" fmla="*/ 734437 h 910834"/>
                  <a:gd name="connsiteX6" fmla="*/ 709083 w 1136208"/>
                  <a:gd name="connsiteY6" fmla="*/ 910650 h 910834"/>
                  <a:gd name="connsiteX7" fmla="*/ 757502 w 1136208"/>
                  <a:gd name="connsiteY7" fmla="*/ 734437 h 910834"/>
                  <a:gd name="connsiteX8" fmla="*/ 1136208 w 1136208"/>
                  <a:gd name="connsiteY8" fmla="*/ 735053 h 910834"/>
                  <a:gd name="connsiteX9" fmla="*/ 763499 w 1136208"/>
                  <a:gd name="connsiteY9" fmla="*/ 123688 h 910834"/>
                  <a:gd name="connsiteX10" fmla="*/ 473340 w 1136208"/>
                  <a:gd name="connsiteY10" fmla="*/ 124041 h 910834"/>
                  <a:gd name="connsiteX11" fmla="*/ 367771 w 1136208"/>
                  <a:gd name="connsiteY11" fmla="*/ 216 h 910834"/>
                  <a:gd name="connsiteX12" fmla="*/ 310621 w 1136208"/>
                  <a:gd name="connsiteY12" fmla="*/ 124836 h 910834"/>
                  <a:gd name="connsiteX13" fmla="*/ 0 w 1136208"/>
                  <a:gd name="connsiteY13" fmla="*/ 123688 h 910834"/>
                  <a:gd name="connsiteX0" fmla="*/ 0 w 1136208"/>
                  <a:gd name="connsiteY0" fmla="*/ 123688 h 910932"/>
                  <a:gd name="connsiteX1" fmla="*/ 55034 w 1136208"/>
                  <a:gd name="connsiteY1" fmla="*/ 353436 h 910932"/>
                  <a:gd name="connsiteX2" fmla="*/ 249502 w 1136208"/>
                  <a:gd name="connsiteY2" fmla="*/ 402649 h 910932"/>
                  <a:gd name="connsiteX3" fmla="*/ 90752 w 1136208"/>
                  <a:gd name="connsiteY3" fmla="*/ 497899 h 910932"/>
                  <a:gd name="connsiteX4" fmla="*/ 165188 w 1136208"/>
                  <a:gd name="connsiteY4" fmla="*/ 733465 h 910932"/>
                  <a:gd name="connsiteX5" fmla="*/ 605895 w 1136208"/>
                  <a:gd name="connsiteY5" fmla="*/ 734437 h 910932"/>
                  <a:gd name="connsiteX6" fmla="*/ 709083 w 1136208"/>
                  <a:gd name="connsiteY6" fmla="*/ 910650 h 910932"/>
                  <a:gd name="connsiteX7" fmla="*/ 757502 w 1136208"/>
                  <a:gd name="connsiteY7" fmla="*/ 734437 h 910932"/>
                  <a:gd name="connsiteX8" fmla="*/ 1136208 w 1136208"/>
                  <a:gd name="connsiteY8" fmla="*/ 735053 h 910932"/>
                  <a:gd name="connsiteX9" fmla="*/ 763499 w 1136208"/>
                  <a:gd name="connsiteY9" fmla="*/ 123688 h 910932"/>
                  <a:gd name="connsiteX10" fmla="*/ 473340 w 1136208"/>
                  <a:gd name="connsiteY10" fmla="*/ 124041 h 910932"/>
                  <a:gd name="connsiteX11" fmla="*/ 367771 w 1136208"/>
                  <a:gd name="connsiteY11" fmla="*/ 216 h 910932"/>
                  <a:gd name="connsiteX12" fmla="*/ 310621 w 1136208"/>
                  <a:gd name="connsiteY12" fmla="*/ 124836 h 910932"/>
                  <a:gd name="connsiteX13" fmla="*/ 0 w 1136208"/>
                  <a:gd name="connsiteY13" fmla="*/ 123688 h 910932"/>
                  <a:gd name="connsiteX0" fmla="*/ 0 w 1136208"/>
                  <a:gd name="connsiteY0" fmla="*/ 123688 h 910932"/>
                  <a:gd name="connsiteX1" fmla="*/ 55034 w 1136208"/>
                  <a:gd name="connsiteY1" fmla="*/ 353436 h 910932"/>
                  <a:gd name="connsiteX2" fmla="*/ 249502 w 1136208"/>
                  <a:gd name="connsiteY2" fmla="*/ 402649 h 910932"/>
                  <a:gd name="connsiteX3" fmla="*/ 90752 w 1136208"/>
                  <a:gd name="connsiteY3" fmla="*/ 497899 h 910932"/>
                  <a:gd name="connsiteX4" fmla="*/ 165188 w 1136208"/>
                  <a:gd name="connsiteY4" fmla="*/ 733465 h 910932"/>
                  <a:gd name="connsiteX5" fmla="*/ 605895 w 1136208"/>
                  <a:gd name="connsiteY5" fmla="*/ 734437 h 910932"/>
                  <a:gd name="connsiteX6" fmla="*/ 709083 w 1136208"/>
                  <a:gd name="connsiteY6" fmla="*/ 910650 h 910932"/>
                  <a:gd name="connsiteX7" fmla="*/ 757502 w 1136208"/>
                  <a:gd name="connsiteY7" fmla="*/ 734437 h 910932"/>
                  <a:gd name="connsiteX8" fmla="*/ 1136208 w 1136208"/>
                  <a:gd name="connsiteY8" fmla="*/ 735053 h 910932"/>
                  <a:gd name="connsiteX9" fmla="*/ 763499 w 1136208"/>
                  <a:gd name="connsiteY9" fmla="*/ 123688 h 910932"/>
                  <a:gd name="connsiteX10" fmla="*/ 473340 w 1136208"/>
                  <a:gd name="connsiteY10" fmla="*/ 124041 h 910932"/>
                  <a:gd name="connsiteX11" fmla="*/ 367771 w 1136208"/>
                  <a:gd name="connsiteY11" fmla="*/ 216 h 910932"/>
                  <a:gd name="connsiteX12" fmla="*/ 310621 w 1136208"/>
                  <a:gd name="connsiteY12" fmla="*/ 124836 h 910932"/>
                  <a:gd name="connsiteX13" fmla="*/ 0 w 1136208"/>
                  <a:gd name="connsiteY13" fmla="*/ 123688 h 910932"/>
                  <a:gd name="connsiteX0" fmla="*/ 0 w 1136208"/>
                  <a:gd name="connsiteY0" fmla="*/ 123688 h 910932"/>
                  <a:gd name="connsiteX1" fmla="*/ 55034 w 1136208"/>
                  <a:gd name="connsiteY1" fmla="*/ 353436 h 910932"/>
                  <a:gd name="connsiteX2" fmla="*/ 249502 w 1136208"/>
                  <a:gd name="connsiteY2" fmla="*/ 402649 h 910932"/>
                  <a:gd name="connsiteX3" fmla="*/ 90752 w 1136208"/>
                  <a:gd name="connsiteY3" fmla="*/ 497899 h 910932"/>
                  <a:gd name="connsiteX4" fmla="*/ 165188 w 1136208"/>
                  <a:gd name="connsiteY4" fmla="*/ 733465 h 910932"/>
                  <a:gd name="connsiteX5" fmla="*/ 605895 w 1136208"/>
                  <a:gd name="connsiteY5" fmla="*/ 734437 h 910932"/>
                  <a:gd name="connsiteX6" fmla="*/ 709083 w 1136208"/>
                  <a:gd name="connsiteY6" fmla="*/ 910650 h 910932"/>
                  <a:gd name="connsiteX7" fmla="*/ 757502 w 1136208"/>
                  <a:gd name="connsiteY7" fmla="*/ 734437 h 910932"/>
                  <a:gd name="connsiteX8" fmla="*/ 1136208 w 1136208"/>
                  <a:gd name="connsiteY8" fmla="*/ 735053 h 910932"/>
                  <a:gd name="connsiteX9" fmla="*/ 763499 w 1136208"/>
                  <a:gd name="connsiteY9" fmla="*/ 123688 h 910932"/>
                  <a:gd name="connsiteX10" fmla="*/ 473340 w 1136208"/>
                  <a:gd name="connsiteY10" fmla="*/ 124041 h 910932"/>
                  <a:gd name="connsiteX11" fmla="*/ 367771 w 1136208"/>
                  <a:gd name="connsiteY11" fmla="*/ 216 h 910932"/>
                  <a:gd name="connsiteX12" fmla="*/ 310621 w 1136208"/>
                  <a:gd name="connsiteY12" fmla="*/ 124836 h 910932"/>
                  <a:gd name="connsiteX13" fmla="*/ 0 w 1136208"/>
                  <a:gd name="connsiteY13" fmla="*/ 123688 h 910932"/>
                  <a:gd name="connsiteX0" fmla="*/ 0 w 1136208"/>
                  <a:gd name="connsiteY0" fmla="*/ 123688 h 915686"/>
                  <a:gd name="connsiteX1" fmla="*/ 55034 w 1136208"/>
                  <a:gd name="connsiteY1" fmla="*/ 353436 h 915686"/>
                  <a:gd name="connsiteX2" fmla="*/ 249502 w 1136208"/>
                  <a:gd name="connsiteY2" fmla="*/ 402649 h 915686"/>
                  <a:gd name="connsiteX3" fmla="*/ 90752 w 1136208"/>
                  <a:gd name="connsiteY3" fmla="*/ 497899 h 915686"/>
                  <a:gd name="connsiteX4" fmla="*/ 165188 w 1136208"/>
                  <a:gd name="connsiteY4" fmla="*/ 733465 h 915686"/>
                  <a:gd name="connsiteX5" fmla="*/ 605895 w 1136208"/>
                  <a:gd name="connsiteY5" fmla="*/ 734437 h 915686"/>
                  <a:gd name="connsiteX6" fmla="*/ 704321 w 1136208"/>
                  <a:gd name="connsiteY6" fmla="*/ 915413 h 915686"/>
                  <a:gd name="connsiteX7" fmla="*/ 757502 w 1136208"/>
                  <a:gd name="connsiteY7" fmla="*/ 734437 h 915686"/>
                  <a:gd name="connsiteX8" fmla="*/ 1136208 w 1136208"/>
                  <a:gd name="connsiteY8" fmla="*/ 735053 h 915686"/>
                  <a:gd name="connsiteX9" fmla="*/ 763499 w 1136208"/>
                  <a:gd name="connsiteY9" fmla="*/ 123688 h 915686"/>
                  <a:gd name="connsiteX10" fmla="*/ 473340 w 1136208"/>
                  <a:gd name="connsiteY10" fmla="*/ 124041 h 915686"/>
                  <a:gd name="connsiteX11" fmla="*/ 367771 w 1136208"/>
                  <a:gd name="connsiteY11" fmla="*/ 216 h 915686"/>
                  <a:gd name="connsiteX12" fmla="*/ 310621 w 1136208"/>
                  <a:gd name="connsiteY12" fmla="*/ 124836 h 915686"/>
                  <a:gd name="connsiteX13" fmla="*/ 0 w 1136208"/>
                  <a:gd name="connsiteY13" fmla="*/ 123688 h 915686"/>
                  <a:gd name="connsiteX0" fmla="*/ 0 w 1136208"/>
                  <a:gd name="connsiteY0" fmla="*/ 123688 h 915705"/>
                  <a:gd name="connsiteX1" fmla="*/ 55034 w 1136208"/>
                  <a:gd name="connsiteY1" fmla="*/ 353436 h 915705"/>
                  <a:gd name="connsiteX2" fmla="*/ 249502 w 1136208"/>
                  <a:gd name="connsiteY2" fmla="*/ 402649 h 915705"/>
                  <a:gd name="connsiteX3" fmla="*/ 90752 w 1136208"/>
                  <a:gd name="connsiteY3" fmla="*/ 497899 h 915705"/>
                  <a:gd name="connsiteX4" fmla="*/ 165188 w 1136208"/>
                  <a:gd name="connsiteY4" fmla="*/ 733465 h 915705"/>
                  <a:gd name="connsiteX5" fmla="*/ 605895 w 1136208"/>
                  <a:gd name="connsiteY5" fmla="*/ 734437 h 915705"/>
                  <a:gd name="connsiteX6" fmla="*/ 704321 w 1136208"/>
                  <a:gd name="connsiteY6" fmla="*/ 915413 h 915705"/>
                  <a:gd name="connsiteX7" fmla="*/ 757502 w 1136208"/>
                  <a:gd name="connsiteY7" fmla="*/ 734437 h 915705"/>
                  <a:gd name="connsiteX8" fmla="*/ 1136208 w 1136208"/>
                  <a:gd name="connsiteY8" fmla="*/ 735053 h 915705"/>
                  <a:gd name="connsiteX9" fmla="*/ 763499 w 1136208"/>
                  <a:gd name="connsiteY9" fmla="*/ 123688 h 915705"/>
                  <a:gd name="connsiteX10" fmla="*/ 473340 w 1136208"/>
                  <a:gd name="connsiteY10" fmla="*/ 124041 h 915705"/>
                  <a:gd name="connsiteX11" fmla="*/ 367771 w 1136208"/>
                  <a:gd name="connsiteY11" fmla="*/ 216 h 915705"/>
                  <a:gd name="connsiteX12" fmla="*/ 310621 w 1136208"/>
                  <a:gd name="connsiteY12" fmla="*/ 124836 h 915705"/>
                  <a:gd name="connsiteX13" fmla="*/ 0 w 1136208"/>
                  <a:gd name="connsiteY13" fmla="*/ 123688 h 915705"/>
                  <a:gd name="connsiteX0" fmla="*/ 0 w 1136208"/>
                  <a:gd name="connsiteY0" fmla="*/ 123688 h 915705"/>
                  <a:gd name="connsiteX1" fmla="*/ 55034 w 1136208"/>
                  <a:gd name="connsiteY1" fmla="*/ 353436 h 915705"/>
                  <a:gd name="connsiteX2" fmla="*/ 249502 w 1136208"/>
                  <a:gd name="connsiteY2" fmla="*/ 402649 h 915705"/>
                  <a:gd name="connsiteX3" fmla="*/ 90752 w 1136208"/>
                  <a:gd name="connsiteY3" fmla="*/ 497899 h 915705"/>
                  <a:gd name="connsiteX4" fmla="*/ 165188 w 1136208"/>
                  <a:gd name="connsiteY4" fmla="*/ 733465 h 915705"/>
                  <a:gd name="connsiteX5" fmla="*/ 605895 w 1136208"/>
                  <a:gd name="connsiteY5" fmla="*/ 734437 h 915705"/>
                  <a:gd name="connsiteX6" fmla="*/ 704321 w 1136208"/>
                  <a:gd name="connsiteY6" fmla="*/ 915413 h 915705"/>
                  <a:gd name="connsiteX7" fmla="*/ 757502 w 1136208"/>
                  <a:gd name="connsiteY7" fmla="*/ 734437 h 915705"/>
                  <a:gd name="connsiteX8" fmla="*/ 1136208 w 1136208"/>
                  <a:gd name="connsiteY8" fmla="*/ 735053 h 915705"/>
                  <a:gd name="connsiteX9" fmla="*/ 763499 w 1136208"/>
                  <a:gd name="connsiteY9" fmla="*/ 123688 h 915705"/>
                  <a:gd name="connsiteX10" fmla="*/ 473340 w 1136208"/>
                  <a:gd name="connsiteY10" fmla="*/ 124041 h 915705"/>
                  <a:gd name="connsiteX11" fmla="*/ 367771 w 1136208"/>
                  <a:gd name="connsiteY11" fmla="*/ 216 h 915705"/>
                  <a:gd name="connsiteX12" fmla="*/ 310621 w 1136208"/>
                  <a:gd name="connsiteY12" fmla="*/ 124836 h 915705"/>
                  <a:gd name="connsiteX13" fmla="*/ 0 w 1136208"/>
                  <a:gd name="connsiteY13" fmla="*/ 123688 h 915705"/>
                  <a:gd name="connsiteX0" fmla="*/ 0 w 1136208"/>
                  <a:gd name="connsiteY0" fmla="*/ 123688 h 915424"/>
                  <a:gd name="connsiteX1" fmla="*/ 55034 w 1136208"/>
                  <a:gd name="connsiteY1" fmla="*/ 353436 h 915424"/>
                  <a:gd name="connsiteX2" fmla="*/ 249502 w 1136208"/>
                  <a:gd name="connsiteY2" fmla="*/ 402649 h 915424"/>
                  <a:gd name="connsiteX3" fmla="*/ 90752 w 1136208"/>
                  <a:gd name="connsiteY3" fmla="*/ 497899 h 915424"/>
                  <a:gd name="connsiteX4" fmla="*/ 165188 w 1136208"/>
                  <a:gd name="connsiteY4" fmla="*/ 733465 h 915424"/>
                  <a:gd name="connsiteX5" fmla="*/ 605895 w 1136208"/>
                  <a:gd name="connsiteY5" fmla="*/ 734437 h 915424"/>
                  <a:gd name="connsiteX6" fmla="*/ 704321 w 1136208"/>
                  <a:gd name="connsiteY6" fmla="*/ 915413 h 915424"/>
                  <a:gd name="connsiteX7" fmla="*/ 757502 w 1136208"/>
                  <a:gd name="connsiteY7" fmla="*/ 734437 h 915424"/>
                  <a:gd name="connsiteX8" fmla="*/ 1136208 w 1136208"/>
                  <a:gd name="connsiteY8" fmla="*/ 735053 h 915424"/>
                  <a:gd name="connsiteX9" fmla="*/ 763499 w 1136208"/>
                  <a:gd name="connsiteY9" fmla="*/ 123688 h 915424"/>
                  <a:gd name="connsiteX10" fmla="*/ 473340 w 1136208"/>
                  <a:gd name="connsiteY10" fmla="*/ 124041 h 915424"/>
                  <a:gd name="connsiteX11" fmla="*/ 367771 w 1136208"/>
                  <a:gd name="connsiteY11" fmla="*/ 216 h 915424"/>
                  <a:gd name="connsiteX12" fmla="*/ 310621 w 1136208"/>
                  <a:gd name="connsiteY12" fmla="*/ 124836 h 915424"/>
                  <a:gd name="connsiteX13" fmla="*/ 0 w 1136208"/>
                  <a:gd name="connsiteY13" fmla="*/ 123688 h 915424"/>
                  <a:gd name="connsiteX0" fmla="*/ 0 w 1136208"/>
                  <a:gd name="connsiteY0" fmla="*/ 123688 h 917804"/>
                  <a:gd name="connsiteX1" fmla="*/ 55034 w 1136208"/>
                  <a:gd name="connsiteY1" fmla="*/ 353436 h 917804"/>
                  <a:gd name="connsiteX2" fmla="*/ 249502 w 1136208"/>
                  <a:gd name="connsiteY2" fmla="*/ 402649 h 917804"/>
                  <a:gd name="connsiteX3" fmla="*/ 90752 w 1136208"/>
                  <a:gd name="connsiteY3" fmla="*/ 497899 h 917804"/>
                  <a:gd name="connsiteX4" fmla="*/ 165188 w 1136208"/>
                  <a:gd name="connsiteY4" fmla="*/ 733465 h 917804"/>
                  <a:gd name="connsiteX5" fmla="*/ 605895 w 1136208"/>
                  <a:gd name="connsiteY5" fmla="*/ 734437 h 917804"/>
                  <a:gd name="connsiteX6" fmla="*/ 711465 w 1136208"/>
                  <a:gd name="connsiteY6" fmla="*/ 917794 h 917804"/>
                  <a:gd name="connsiteX7" fmla="*/ 757502 w 1136208"/>
                  <a:gd name="connsiteY7" fmla="*/ 734437 h 917804"/>
                  <a:gd name="connsiteX8" fmla="*/ 1136208 w 1136208"/>
                  <a:gd name="connsiteY8" fmla="*/ 735053 h 917804"/>
                  <a:gd name="connsiteX9" fmla="*/ 763499 w 1136208"/>
                  <a:gd name="connsiteY9" fmla="*/ 123688 h 917804"/>
                  <a:gd name="connsiteX10" fmla="*/ 473340 w 1136208"/>
                  <a:gd name="connsiteY10" fmla="*/ 124041 h 917804"/>
                  <a:gd name="connsiteX11" fmla="*/ 367771 w 1136208"/>
                  <a:gd name="connsiteY11" fmla="*/ 216 h 917804"/>
                  <a:gd name="connsiteX12" fmla="*/ 310621 w 1136208"/>
                  <a:gd name="connsiteY12" fmla="*/ 124836 h 917804"/>
                  <a:gd name="connsiteX13" fmla="*/ 0 w 1136208"/>
                  <a:gd name="connsiteY13" fmla="*/ 123688 h 917804"/>
                  <a:gd name="connsiteX0" fmla="*/ 0 w 1136208"/>
                  <a:gd name="connsiteY0" fmla="*/ 123688 h 917804"/>
                  <a:gd name="connsiteX1" fmla="*/ 55034 w 1136208"/>
                  <a:gd name="connsiteY1" fmla="*/ 353436 h 917804"/>
                  <a:gd name="connsiteX2" fmla="*/ 249502 w 1136208"/>
                  <a:gd name="connsiteY2" fmla="*/ 402649 h 917804"/>
                  <a:gd name="connsiteX3" fmla="*/ 95515 w 1136208"/>
                  <a:gd name="connsiteY3" fmla="*/ 500281 h 917804"/>
                  <a:gd name="connsiteX4" fmla="*/ 165188 w 1136208"/>
                  <a:gd name="connsiteY4" fmla="*/ 733465 h 917804"/>
                  <a:gd name="connsiteX5" fmla="*/ 605895 w 1136208"/>
                  <a:gd name="connsiteY5" fmla="*/ 734437 h 917804"/>
                  <a:gd name="connsiteX6" fmla="*/ 711465 w 1136208"/>
                  <a:gd name="connsiteY6" fmla="*/ 917794 h 917804"/>
                  <a:gd name="connsiteX7" fmla="*/ 757502 w 1136208"/>
                  <a:gd name="connsiteY7" fmla="*/ 734437 h 917804"/>
                  <a:gd name="connsiteX8" fmla="*/ 1136208 w 1136208"/>
                  <a:gd name="connsiteY8" fmla="*/ 735053 h 917804"/>
                  <a:gd name="connsiteX9" fmla="*/ 763499 w 1136208"/>
                  <a:gd name="connsiteY9" fmla="*/ 123688 h 917804"/>
                  <a:gd name="connsiteX10" fmla="*/ 473340 w 1136208"/>
                  <a:gd name="connsiteY10" fmla="*/ 124041 h 917804"/>
                  <a:gd name="connsiteX11" fmla="*/ 367771 w 1136208"/>
                  <a:gd name="connsiteY11" fmla="*/ 216 h 917804"/>
                  <a:gd name="connsiteX12" fmla="*/ 310621 w 1136208"/>
                  <a:gd name="connsiteY12" fmla="*/ 124836 h 917804"/>
                  <a:gd name="connsiteX13" fmla="*/ 0 w 1136208"/>
                  <a:gd name="connsiteY13" fmla="*/ 123688 h 917804"/>
                  <a:gd name="connsiteX0" fmla="*/ 0 w 1136208"/>
                  <a:gd name="connsiteY0" fmla="*/ 123688 h 917804"/>
                  <a:gd name="connsiteX1" fmla="*/ 55034 w 1136208"/>
                  <a:gd name="connsiteY1" fmla="*/ 353436 h 917804"/>
                  <a:gd name="connsiteX2" fmla="*/ 249502 w 1136208"/>
                  <a:gd name="connsiteY2" fmla="*/ 402649 h 917804"/>
                  <a:gd name="connsiteX3" fmla="*/ 95515 w 1136208"/>
                  <a:gd name="connsiteY3" fmla="*/ 500281 h 917804"/>
                  <a:gd name="connsiteX4" fmla="*/ 165188 w 1136208"/>
                  <a:gd name="connsiteY4" fmla="*/ 733465 h 917804"/>
                  <a:gd name="connsiteX5" fmla="*/ 605895 w 1136208"/>
                  <a:gd name="connsiteY5" fmla="*/ 734437 h 917804"/>
                  <a:gd name="connsiteX6" fmla="*/ 711465 w 1136208"/>
                  <a:gd name="connsiteY6" fmla="*/ 917794 h 917804"/>
                  <a:gd name="connsiteX7" fmla="*/ 757502 w 1136208"/>
                  <a:gd name="connsiteY7" fmla="*/ 734437 h 917804"/>
                  <a:gd name="connsiteX8" fmla="*/ 1136208 w 1136208"/>
                  <a:gd name="connsiteY8" fmla="*/ 735053 h 917804"/>
                  <a:gd name="connsiteX9" fmla="*/ 763499 w 1136208"/>
                  <a:gd name="connsiteY9" fmla="*/ 123688 h 917804"/>
                  <a:gd name="connsiteX10" fmla="*/ 473340 w 1136208"/>
                  <a:gd name="connsiteY10" fmla="*/ 124041 h 917804"/>
                  <a:gd name="connsiteX11" fmla="*/ 367771 w 1136208"/>
                  <a:gd name="connsiteY11" fmla="*/ 216 h 917804"/>
                  <a:gd name="connsiteX12" fmla="*/ 310621 w 1136208"/>
                  <a:gd name="connsiteY12" fmla="*/ 124836 h 917804"/>
                  <a:gd name="connsiteX13" fmla="*/ 0 w 1136208"/>
                  <a:gd name="connsiteY13" fmla="*/ 123688 h 917804"/>
                  <a:gd name="connsiteX0" fmla="*/ 0 w 1136208"/>
                  <a:gd name="connsiteY0" fmla="*/ 123688 h 917804"/>
                  <a:gd name="connsiteX1" fmla="*/ 55034 w 1136208"/>
                  <a:gd name="connsiteY1" fmla="*/ 353436 h 917804"/>
                  <a:gd name="connsiteX2" fmla="*/ 249502 w 1136208"/>
                  <a:gd name="connsiteY2" fmla="*/ 402649 h 917804"/>
                  <a:gd name="connsiteX3" fmla="*/ 95515 w 1136208"/>
                  <a:gd name="connsiteY3" fmla="*/ 500281 h 917804"/>
                  <a:gd name="connsiteX4" fmla="*/ 165188 w 1136208"/>
                  <a:gd name="connsiteY4" fmla="*/ 733465 h 917804"/>
                  <a:gd name="connsiteX5" fmla="*/ 605895 w 1136208"/>
                  <a:gd name="connsiteY5" fmla="*/ 734437 h 917804"/>
                  <a:gd name="connsiteX6" fmla="*/ 711465 w 1136208"/>
                  <a:gd name="connsiteY6" fmla="*/ 917794 h 917804"/>
                  <a:gd name="connsiteX7" fmla="*/ 757502 w 1136208"/>
                  <a:gd name="connsiteY7" fmla="*/ 734437 h 917804"/>
                  <a:gd name="connsiteX8" fmla="*/ 1136208 w 1136208"/>
                  <a:gd name="connsiteY8" fmla="*/ 735053 h 917804"/>
                  <a:gd name="connsiteX9" fmla="*/ 795249 w 1136208"/>
                  <a:gd name="connsiteY9" fmla="*/ 123688 h 917804"/>
                  <a:gd name="connsiteX10" fmla="*/ 473340 w 1136208"/>
                  <a:gd name="connsiteY10" fmla="*/ 124041 h 917804"/>
                  <a:gd name="connsiteX11" fmla="*/ 367771 w 1136208"/>
                  <a:gd name="connsiteY11" fmla="*/ 216 h 917804"/>
                  <a:gd name="connsiteX12" fmla="*/ 310621 w 1136208"/>
                  <a:gd name="connsiteY12" fmla="*/ 124836 h 917804"/>
                  <a:gd name="connsiteX13" fmla="*/ 0 w 1136208"/>
                  <a:gd name="connsiteY13" fmla="*/ 123688 h 917804"/>
                  <a:gd name="connsiteX0" fmla="*/ 0 w 1142558"/>
                  <a:gd name="connsiteY0" fmla="*/ 123688 h 917804"/>
                  <a:gd name="connsiteX1" fmla="*/ 55034 w 1142558"/>
                  <a:gd name="connsiteY1" fmla="*/ 353436 h 917804"/>
                  <a:gd name="connsiteX2" fmla="*/ 249502 w 1142558"/>
                  <a:gd name="connsiteY2" fmla="*/ 402649 h 917804"/>
                  <a:gd name="connsiteX3" fmla="*/ 95515 w 1142558"/>
                  <a:gd name="connsiteY3" fmla="*/ 500281 h 917804"/>
                  <a:gd name="connsiteX4" fmla="*/ 165188 w 1142558"/>
                  <a:gd name="connsiteY4" fmla="*/ 733465 h 917804"/>
                  <a:gd name="connsiteX5" fmla="*/ 605895 w 1142558"/>
                  <a:gd name="connsiteY5" fmla="*/ 734437 h 917804"/>
                  <a:gd name="connsiteX6" fmla="*/ 711465 w 1142558"/>
                  <a:gd name="connsiteY6" fmla="*/ 917794 h 917804"/>
                  <a:gd name="connsiteX7" fmla="*/ 757502 w 1142558"/>
                  <a:gd name="connsiteY7" fmla="*/ 734437 h 917804"/>
                  <a:gd name="connsiteX8" fmla="*/ 1142558 w 1142558"/>
                  <a:gd name="connsiteY8" fmla="*/ 735054 h 917804"/>
                  <a:gd name="connsiteX9" fmla="*/ 795249 w 1142558"/>
                  <a:gd name="connsiteY9" fmla="*/ 123688 h 917804"/>
                  <a:gd name="connsiteX10" fmla="*/ 473340 w 1142558"/>
                  <a:gd name="connsiteY10" fmla="*/ 124041 h 917804"/>
                  <a:gd name="connsiteX11" fmla="*/ 367771 w 1142558"/>
                  <a:gd name="connsiteY11" fmla="*/ 216 h 917804"/>
                  <a:gd name="connsiteX12" fmla="*/ 310621 w 1142558"/>
                  <a:gd name="connsiteY12" fmla="*/ 124836 h 917804"/>
                  <a:gd name="connsiteX13" fmla="*/ 0 w 1142558"/>
                  <a:gd name="connsiteY13" fmla="*/ 123688 h 917804"/>
                  <a:gd name="connsiteX0" fmla="*/ 0 w 1274126"/>
                  <a:gd name="connsiteY0" fmla="*/ 123688 h 917804"/>
                  <a:gd name="connsiteX1" fmla="*/ 186602 w 1274126"/>
                  <a:gd name="connsiteY1" fmla="*/ 353436 h 917804"/>
                  <a:gd name="connsiteX2" fmla="*/ 381070 w 1274126"/>
                  <a:gd name="connsiteY2" fmla="*/ 402649 h 917804"/>
                  <a:gd name="connsiteX3" fmla="*/ 227083 w 1274126"/>
                  <a:gd name="connsiteY3" fmla="*/ 500281 h 917804"/>
                  <a:gd name="connsiteX4" fmla="*/ 296756 w 1274126"/>
                  <a:gd name="connsiteY4" fmla="*/ 733465 h 917804"/>
                  <a:gd name="connsiteX5" fmla="*/ 737463 w 1274126"/>
                  <a:gd name="connsiteY5" fmla="*/ 734437 h 917804"/>
                  <a:gd name="connsiteX6" fmla="*/ 843033 w 1274126"/>
                  <a:gd name="connsiteY6" fmla="*/ 917794 h 917804"/>
                  <a:gd name="connsiteX7" fmla="*/ 889070 w 1274126"/>
                  <a:gd name="connsiteY7" fmla="*/ 734437 h 917804"/>
                  <a:gd name="connsiteX8" fmla="*/ 1274126 w 1274126"/>
                  <a:gd name="connsiteY8" fmla="*/ 735054 h 917804"/>
                  <a:gd name="connsiteX9" fmla="*/ 926817 w 1274126"/>
                  <a:gd name="connsiteY9" fmla="*/ 123688 h 917804"/>
                  <a:gd name="connsiteX10" fmla="*/ 604908 w 1274126"/>
                  <a:gd name="connsiteY10" fmla="*/ 124041 h 917804"/>
                  <a:gd name="connsiteX11" fmla="*/ 499339 w 1274126"/>
                  <a:gd name="connsiteY11" fmla="*/ 216 h 917804"/>
                  <a:gd name="connsiteX12" fmla="*/ 442189 w 1274126"/>
                  <a:gd name="connsiteY12" fmla="*/ 124836 h 917804"/>
                  <a:gd name="connsiteX13" fmla="*/ 0 w 1274126"/>
                  <a:gd name="connsiteY13" fmla="*/ 123688 h 917804"/>
                  <a:gd name="connsiteX0" fmla="*/ 0 w 1274126"/>
                  <a:gd name="connsiteY0" fmla="*/ 123688 h 917804"/>
                  <a:gd name="connsiteX1" fmla="*/ 22142 w 1274126"/>
                  <a:gd name="connsiteY1" fmla="*/ 332230 h 917804"/>
                  <a:gd name="connsiteX2" fmla="*/ 381070 w 1274126"/>
                  <a:gd name="connsiteY2" fmla="*/ 402649 h 917804"/>
                  <a:gd name="connsiteX3" fmla="*/ 227083 w 1274126"/>
                  <a:gd name="connsiteY3" fmla="*/ 500281 h 917804"/>
                  <a:gd name="connsiteX4" fmla="*/ 296756 w 1274126"/>
                  <a:gd name="connsiteY4" fmla="*/ 733465 h 917804"/>
                  <a:gd name="connsiteX5" fmla="*/ 737463 w 1274126"/>
                  <a:gd name="connsiteY5" fmla="*/ 734437 h 917804"/>
                  <a:gd name="connsiteX6" fmla="*/ 843033 w 1274126"/>
                  <a:gd name="connsiteY6" fmla="*/ 917794 h 917804"/>
                  <a:gd name="connsiteX7" fmla="*/ 889070 w 1274126"/>
                  <a:gd name="connsiteY7" fmla="*/ 734437 h 917804"/>
                  <a:gd name="connsiteX8" fmla="*/ 1274126 w 1274126"/>
                  <a:gd name="connsiteY8" fmla="*/ 735054 h 917804"/>
                  <a:gd name="connsiteX9" fmla="*/ 926817 w 1274126"/>
                  <a:gd name="connsiteY9" fmla="*/ 123688 h 917804"/>
                  <a:gd name="connsiteX10" fmla="*/ 604908 w 1274126"/>
                  <a:gd name="connsiteY10" fmla="*/ 124041 h 917804"/>
                  <a:gd name="connsiteX11" fmla="*/ 499339 w 1274126"/>
                  <a:gd name="connsiteY11" fmla="*/ 216 h 917804"/>
                  <a:gd name="connsiteX12" fmla="*/ 442189 w 1274126"/>
                  <a:gd name="connsiteY12" fmla="*/ 124836 h 917804"/>
                  <a:gd name="connsiteX13" fmla="*/ 0 w 1274126"/>
                  <a:gd name="connsiteY13" fmla="*/ 123688 h 917804"/>
                  <a:gd name="connsiteX0" fmla="*/ 0 w 1277415"/>
                  <a:gd name="connsiteY0" fmla="*/ 123688 h 917804"/>
                  <a:gd name="connsiteX1" fmla="*/ 25431 w 1277415"/>
                  <a:gd name="connsiteY1" fmla="*/ 332230 h 917804"/>
                  <a:gd name="connsiteX2" fmla="*/ 384359 w 1277415"/>
                  <a:gd name="connsiteY2" fmla="*/ 402649 h 917804"/>
                  <a:gd name="connsiteX3" fmla="*/ 230372 w 1277415"/>
                  <a:gd name="connsiteY3" fmla="*/ 500281 h 917804"/>
                  <a:gd name="connsiteX4" fmla="*/ 300045 w 1277415"/>
                  <a:gd name="connsiteY4" fmla="*/ 733465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08197 w 1277415"/>
                  <a:gd name="connsiteY10" fmla="*/ 124041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384359 w 1277415"/>
                  <a:gd name="connsiteY2" fmla="*/ 402649 h 917804"/>
                  <a:gd name="connsiteX3" fmla="*/ 62622 w 1277415"/>
                  <a:gd name="connsiteY3" fmla="*/ 508764 h 917804"/>
                  <a:gd name="connsiteX4" fmla="*/ 300045 w 1277415"/>
                  <a:gd name="connsiteY4" fmla="*/ 733465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08197 w 1277415"/>
                  <a:gd name="connsiteY10" fmla="*/ 124041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384359 w 1277415"/>
                  <a:gd name="connsiteY2" fmla="*/ 402649 h 917804"/>
                  <a:gd name="connsiteX3" fmla="*/ 62622 w 1277415"/>
                  <a:gd name="connsiteY3" fmla="*/ 508764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08197 w 1277415"/>
                  <a:gd name="connsiteY10" fmla="*/ 124041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384359 w 1277415"/>
                  <a:gd name="connsiteY2" fmla="*/ 402649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08197 w 1277415"/>
                  <a:gd name="connsiteY10" fmla="*/ 124041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08197 w 1277415"/>
                  <a:gd name="connsiteY10" fmla="*/ 124041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02628 w 1277415"/>
                  <a:gd name="connsiteY11" fmla="*/ 216 h 917804"/>
                  <a:gd name="connsiteX12" fmla="*/ 445478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02628 w 1277415"/>
                  <a:gd name="connsiteY11" fmla="*/ 216 h 917804"/>
                  <a:gd name="connsiteX12" fmla="*/ 538346 w 1277415"/>
                  <a:gd name="connsiteY12" fmla="*/ 12176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02628 w 1277415"/>
                  <a:gd name="connsiteY11" fmla="*/ 216 h 917804"/>
                  <a:gd name="connsiteX12" fmla="*/ 471671 w 1277415"/>
                  <a:gd name="connsiteY12" fmla="*/ 12176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02628 w 1277415"/>
                  <a:gd name="connsiteY11" fmla="*/ 216 h 917804"/>
                  <a:gd name="connsiteX12" fmla="*/ 469290 w 1277415"/>
                  <a:gd name="connsiteY12" fmla="*/ 124836 h 917804"/>
                  <a:gd name="connsiteX13" fmla="*/ 0 w 1277415"/>
                  <a:gd name="connsiteY13" fmla="*/ 123688 h 917804"/>
                  <a:gd name="connsiteX0" fmla="*/ 0 w 1277415"/>
                  <a:gd name="connsiteY0" fmla="*/ 117600 h 911716"/>
                  <a:gd name="connsiteX1" fmla="*/ 25431 w 1277415"/>
                  <a:gd name="connsiteY1" fmla="*/ 326142 h 911716"/>
                  <a:gd name="connsiteX2" fmla="*/ 196874 w 1277415"/>
                  <a:gd name="connsiteY2" fmla="*/ 405045 h 911716"/>
                  <a:gd name="connsiteX3" fmla="*/ 56044 w 1277415"/>
                  <a:gd name="connsiteY3" fmla="*/ 498435 h 911716"/>
                  <a:gd name="connsiteX4" fmla="*/ 86247 w 1277415"/>
                  <a:gd name="connsiteY4" fmla="*/ 731619 h 911716"/>
                  <a:gd name="connsiteX5" fmla="*/ 740752 w 1277415"/>
                  <a:gd name="connsiteY5" fmla="*/ 728349 h 911716"/>
                  <a:gd name="connsiteX6" fmla="*/ 846322 w 1277415"/>
                  <a:gd name="connsiteY6" fmla="*/ 911706 h 911716"/>
                  <a:gd name="connsiteX7" fmla="*/ 892359 w 1277415"/>
                  <a:gd name="connsiteY7" fmla="*/ 728349 h 911716"/>
                  <a:gd name="connsiteX8" fmla="*/ 1277415 w 1277415"/>
                  <a:gd name="connsiteY8" fmla="*/ 728966 h 911716"/>
                  <a:gd name="connsiteX9" fmla="*/ 930106 w 1277415"/>
                  <a:gd name="connsiteY9" fmla="*/ 117600 h 911716"/>
                  <a:gd name="connsiteX10" fmla="*/ 643916 w 1277415"/>
                  <a:gd name="connsiteY10" fmla="*/ 117952 h 911716"/>
                  <a:gd name="connsiteX11" fmla="*/ 550253 w 1277415"/>
                  <a:gd name="connsiteY11" fmla="*/ 269 h 911716"/>
                  <a:gd name="connsiteX12" fmla="*/ 469290 w 1277415"/>
                  <a:gd name="connsiteY12" fmla="*/ 118748 h 911716"/>
                  <a:gd name="connsiteX13" fmla="*/ 0 w 1277415"/>
                  <a:gd name="connsiteY13" fmla="*/ 117600 h 911716"/>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43109 w 1277415"/>
                  <a:gd name="connsiteY11" fmla="*/ 216 h 917804"/>
                  <a:gd name="connsiteX12" fmla="*/ 469290 w 1277415"/>
                  <a:gd name="connsiteY12" fmla="*/ 124836 h 917804"/>
                  <a:gd name="connsiteX13" fmla="*/ 0 w 1277415"/>
                  <a:gd name="connsiteY13" fmla="*/ 123688 h 917804"/>
                  <a:gd name="connsiteX0" fmla="*/ 0 w 1277415"/>
                  <a:gd name="connsiteY0" fmla="*/ 123688 h 917804"/>
                  <a:gd name="connsiteX1" fmla="*/ 25431 w 1277415"/>
                  <a:gd name="connsiteY1" fmla="*/ 332230 h 917804"/>
                  <a:gd name="connsiteX2" fmla="*/ 196874 w 1277415"/>
                  <a:gd name="connsiteY2" fmla="*/ 411133 h 917804"/>
                  <a:gd name="connsiteX3" fmla="*/ 56044 w 1277415"/>
                  <a:gd name="connsiteY3" fmla="*/ 504523 h 917804"/>
                  <a:gd name="connsiteX4" fmla="*/ 86247 w 1277415"/>
                  <a:gd name="connsiteY4" fmla="*/ 737707 h 917804"/>
                  <a:gd name="connsiteX5" fmla="*/ 740752 w 1277415"/>
                  <a:gd name="connsiteY5" fmla="*/ 734437 h 917804"/>
                  <a:gd name="connsiteX6" fmla="*/ 846322 w 1277415"/>
                  <a:gd name="connsiteY6" fmla="*/ 917794 h 917804"/>
                  <a:gd name="connsiteX7" fmla="*/ 892359 w 1277415"/>
                  <a:gd name="connsiteY7" fmla="*/ 734437 h 917804"/>
                  <a:gd name="connsiteX8" fmla="*/ 1277415 w 1277415"/>
                  <a:gd name="connsiteY8" fmla="*/ 735054 h 917804"/>
                  <a:gd name="connsiteX9" fmla="*/ 930106 w 1277415"/>
                  <a:gd name="connsiteY9" fmla="*/ 123688 h 917804"/>
                  <a:gd name="connsiteX10" fmla="*/ 643916 w 1277415"/>
                  <a:gd name="connsiteY10" fmla="*/ 124040 h 917804"/>
                  <a:gd name="connsiteX11" fmla="*/ 543109 w 1277415"/>
                  <a:gd name="connsiteY11" fmla="*/ 216 h 917804"/>
                  <a:gd name="connsiteX12" fmla="*/ 469290 w 1277415"/>
                  <a:gd name="connsiteY12" fmla="*/ 124836 h 917804"/>
                  <a:gd name="connsiteX13" fmla="*/ 0 w 1277415"/>
                  <a:gd name="connsiteY13" fmla="*/ 123688 h 917804"/>
                  <a:gd name="connsiteX0" fmla="*/ 0 w 1277415"/>
                  <a:gd name="connsiteY0" fmla="*/ 123688 h 923945"/>
                  <a:gd name="connsiteX1" fmla="*/ 25431 w 1277415"/>
                  <a:gd name="connsiteY1" fmla="*/ 332230 h 923945"/>
                  <a:gd name="connsiteX2" fmla="*/ 196874 w 1277415"/>
                  <a:gd name="connsiteY2" fmla="*/ 411133 h 923945"/>
                  <a:gd name="connsiteX3" fmla="*/ 56044 w 1277415"/>
                  <a:gd name="connsiteY3" fmla="*/ 504523 h 923945"/>
                  <a:gd name="connsiteX4" fmla="*/ 86247 w 1277415"/>
                  <a:gd name="connsiteY4" fmla="*/ 737707 h 923945"/>
                  <a:gd name="connsiteX5" fmla="*/ 740752 w 1277415"/>
                  <a:gd name="connsiteY5" fmla="*/ 734437 h 923945"/>
                  <a:gd name="connsiteX6" fmla="*/ 841560 w 1277415"/>
                  <a:gd name="connsiteY6" fmla="*/ 923935 h 923945"/>
                  <a:gd name="connsiteX7" fmla="*/ 892359 w 1277415"/>
                  <a:gd name="connsiteY7" fmla="*/ 734437 h 923945"/>
                  <a:gd name="connsiteX8" fmla="*/ 1277415 w 1277415"/>
                  <a:gd name="connsiteY8" fmla="*/ 735054 h 923945"/>
                  <a:gd name="connsiteX9" fmla="*/ 930106 w 1277415"/>
                  <a:gd name="connsiteY9" fmla="*/ 123688 h 923945"/>
                  <a:gd name="connsiteX10" fmla="*/ 643916 w 1277415"/>
                  <a:gd name="connsiteY10" fmla="*/ 124040 h 923945"/>
                  <a:gd name="connsiteX11" fmla="*/ 543109 w 1277415"/>
                  <a:gd name="connsiteY11" fmla="*/ 216 h 923945"/>
                  <a:gd name="connsiteX12" fmla="*/ 469290 w 1277415"/>
                  <a:gd name="connsiteY12" fmla="*/ 124836 h 923945"/>
                  <a:gd name="connsiteX13" fmla="*/ 0 w 1277415"/>
                  <a:gd name="connsiteY13" fmla="*/ 123688 h 923945"/>
                  <a:gd name="connsiteX0" fmla="*/ 0 w 1277415"/>
                  <a:gd name="connsiteY0" fmla="*/ 123688 h 924012"/>
                  <a:gd name="connsiteX1" fmla="*/ 25431 w 1277415"/>
                  <a:gd name="connsiteY1" fmla="*/ 332230 h 924012"/>
                  <a:gd name="connsiteX2" fmla="*/ 196874 w 1277415"/>
                  <a:gd name="connsiteY2" fmla="*/ 411133 h 924012"/>
                  <a:gd name="connsiteX3" fmla="*/ 56044 w 1277415"/>
                  <a:gd name="connsiteY3" fmla="*/ 504523 h 924012"/>
                  <a:gd name="connsiteX4" fmla="*/ 86247 w 1277415"/>
                  <a:gd name="connsiteY4" fmla="*/ 737707 h 924012"/>
                  <a:gd name="connsiteX5" fmla="*/ 740752 w 1277415"/>
                  <a:gd name="connsiteY5" fmla="*/ 734437 h 924012"/>
                  <a:gd name="connsiteX6" fmla="*/ 841560 w 1277415"/>
                  <a:gd name="connsiteY6" fmla="*/ 923935 h 924012"/>
                  <a:gd name="connsiteX7" fmla="*/ 892359 w 1277415"/>
                  <a:gd name="connsiteY7" fmla="*/ 734437 h 924012"/>
                  <a:gd name="connsiteX8" fmla="*/ 1277415 w 1277415"/>
                  <a:gd name="connsiteY8" fmla="*/ 735054 h 924012"/>
                  <a:gd name="connsiteX9" fmla="*/ 930106 w 1277415"/>
                  <a:gd name="connsiteY9" fmla="*/ 123688 h 924012"/>
                  <a:gd name="connsiteX10" fmla="*/ 643916 w 1277415"/>
                  <a:gd name="connsiteY10" fmla="*/ 124040 h 924012"/>
                  <a:gd name="connsiteX11" fmla="*/ 543109 w 1277415"/>
                  <a:gd name="connsiteY11" fmla="*/ 216 h 924012"/>
                  <a:gd name="connsiteX12" fmla="*/ 469290 w 1277415"/>
                  <a:gd name="connsiteY12" fmla="*/ 124836 h 924012"/>
                  <a:gd name="connsiteX13" fmla="*/ 0 w 1277415"/>
                  <a:gd name="connsiteY13" fmla="*/ 123688 h 924012"/>
                  <a:gd name="connsiteX0" fmla="*/ 0 w 1277415"/>
                  <a:gd name="connsiteY0" fmla="*/ 123688 h 924012"/>
                  <a:gd name="connsiteX1" fmla="*/ 25431 w 1277415"/>
                  <a:gd name="connsiteY1" fmla="*/ 332230 h 924012"/>
                  <a:gd name="connsiteX2" fmla="*/ 196874 w 1277415"/>
                  <a:gd name="connsiteY2" fmla="*/ 411133 h 924012"/>
                  <a:gd name="connsiteX3" fmla="*/ 56044 w 1277415"/>
                  <a:gd name="connsiteY3" fmla="*/ 504523 h 924012"/>
                  <a:gd name="connsiteX4" fmla="*/ 86247 w 1277415"/>
                  <a:gd name="connsiteY4" fmla="*/ 737707 h 924012"/>
                  <a:gd name="connsiteX5" fmla="*/ 740752 w 1277415"/>
                  <a:gd name="connsiteY5" fmla="*/ 734437 h 924012"/>
                  <a:gd name="connsiteX6" fmla="*/ 841560 w 1277415"/>
                  <a:gd name="connsiteY6" fmla="*/ 923935 h 924012"/>
                  <a:gd name="connsiteX7" fmla="*/ 892359 w 1277415"/>
                  <a:gd name="connsiteY7" fmla="*/ 734437 h 924012"/>
                  <a:gd name="connsiteX8" fmla="*/ 1277415 w 1277415"/>
                  <a:gd name="connsiteY8" fmla="*/ 735054 h 924012"/>
                  <a:gd name="connsiteX9" fmla="*/ 930106 w 1277415"/>
                  <a:gd name="connsiteY9" fmla="*/ 123688 h 924012"/>
                  <a:gd name="connsiteX10" fmla="*/ 643916 w 1277415"/>
                  <a:gd name="connsiteY10" fmla="*/ 124040 h 924012"/>
                  <a:gd name="connsiteX11" fmla="*/ 543109 w 1277415"/>
                  <a:gd name="connsiteY11" fmla="*/ 216 h 924012"/>
                  <a:gd name="connsiteX12" fmla="*/ 469290 w 1277415"/>
                  <a:gd name="connsiteY12" fmla="*/ 124836 h 924012"/>
                  <a:gd name="connsiteX13" fmla="*/ 0 w 1277415"/>
                  <a:gd name="connsiteY13" fmla="*/ 123688 h 924012"/>
                  <a:gd name="connsiteX0" fmla="*/ 0 w 1277415"/>
                  <a:gd name="connsiteY0" fmla="*/ 123688 h 923940"/>
                  <a:gd name="connsiteX1" fmla="*/ 25431 w 1277415"/>
                  <a:gd name="connsiteY1" fmla="*/ 332230 h 923940"/>
                  <a:gd name="connsiteX2" fmla="*/ 196874 w 1277415"/>
                  <a:gd name="connsiteY2" fmla="*/ 411133 h 923940"/>
                  <a:gd name="connsiteX3" fmla="*/ 56044 w 1277415"/>
                  <a:gd name="connsiteY3" fmla="*/ 504523 h 923940"/>
                  <a:gd name="connsiteX4" fmla="*/ 86247 w 1277415"/>
                  <a:gd name="connsiteY4" fmla="*/ 737707 h 923940"/>
                  <a:gd name="connsiteX5" fmla="*/ 740752 w 1277415"/>
                  <a:gd name="connsiteY5" fmla="*/ 734437 h 923940"/>
                  <a:gd name="connsiteX6" fmla="*/ 841560 w 1277415"/>
                  <a:gd name="connsiteY6" fmla="*/ 923935 h 923940"/>
                  <a:gd name="connsiteX7" fmla="*/ 892359 w 1277415"/>
                  <a:gd name="connsiteY7" fmla="*/ 734437 h 923940"/>
                  <a:gd name="connsiteX8" fmla="*/ 1277415 w 1277415"/>
                  <a:gd name="connsiteY8" fmla="*/ 735054 h 923940"/>
                  <a:gd name="connsiteX9" fmla="*/ 930106 w 1277415"/>
                  <a:gd name="connsiteY9" fmla="*/ 123688 h 923940"/>
                  <a:gd name="connsiteX10" fmla="*/ 643916 w 1277415"/>
                  <a:gd name="connsiteY10" fmla="*/ 124040 h 923940"/>
                  <a:gd name="connsiteX11" fmla="*/ 543109 w 1277415"/>
                  <a:gd name="connsiteY11" fmla="*/ 216 h 923940"/>
                  <a:gd name="connsiteX12" fmla="*/ 469290 w 1277415"/>
                  <a:gd name="connsiteY12" fmla="*/ 124836 h 923940"/>
                  <a:gd name="connsiteX13" fmla="*/ 0 w 1277415"/>
                  <a:gd name="connsiteY13" fmla="*/ 123688 h 923940"/>
                  <a:gd name="connsiteX0" fmla="*/ 0 w 1279796"/>
                  <a:gd name="connsiteY0" fmla="*/ 126759 h 923940"/>
                  <a:gd name="connsiteX1" fmla="*/ 27812 w 1279796"/>
                  <a:gd name="connsiteY1" fmla="*/ 332230 h 923940"/>
                  <a:gd name="connsiteX2" fmla="*/ 199255 w 1279796"/>
                  <a:gd name="connsiteY2" fmla="*/ 411133 h 923940"/>
                  <a:gd name="connsiteX3" fmla="*/ 58425 w 1279796"/>
                  <a:gd name="connsiteY3" fmla="*/ 504523 h 923940"/>
                  <a:gd name="connsiteX4" fmla="*/ 88628 w 1279796"/>
                  <a:gd name="connsiteY4" fmla="*/ 737707 h 923940"/>
                  <a:gd name="connsiteX5" fmla="*/ 743133 w 1279796"/>
                  <a:gd name="connsiteY5" fmla="*/ 734437 h 923940"/>
                  <a:gd name="connsiteX6" fmla="*/ 843941 w 1279796"/>
                  <a:gd name="connsiteY6" fmla="*/ 923935 h 923940"/>
                  <a:gd name="connsiteX7" fmla="*/ 894740 w 1279796"/>
                  <a:gd name="connsiteY7" fmla="*/ 734437 h 923940"/>
                  <a:gd name="connsiteX8" fmla="*/ 1279796 w 1279796"/>
                  <a:gd name="connsiteY8" fmla="*/ 735054 h 923940"/>
                  <a:gd name="connsiteX9" fmla="*/ 932487 w 1279796"/>
                  <a:gd name="connsiteY9" fmla="*/ 123688 h 923940"/>
                  <a:gd name="connsiteX10" fmla="*/ 646297 w 1279796"/>
                  <a:gd name="connsiteY10" fmla="*/ 124040 h 923940"/>
                  <a:gd name="connsiteX11" fmla="*/ 545490 w 1279796"/>
                  <a:gd name="connsiteY11" fmla="*/ 216 h 923940"/>
                  <a:gd name="connsiteX12" fmla="*/ 471671 w 1279796"/>
                  <a:gd name="connsiteY12" fmla="*/ 124836 h 923940"/>
                  <a:gd name="connsiteX13" fmla="*/ 0 w 1279796"/>
                  <a:gd name="connsiteY13" fmla="*/ 126759 h 923940"/>
                  <a:gd name="connsiteX0" fmla="*/ 0 w 1279796"/>
                  <a:gd name="connsiteY0" fmla="*/ 126759 h 923940"/>
                  <a:gd name="connsiteX1" fmla="*/ 30194 w 1279796"/>
                  <a:gd name="connsiteY1" fmla="*/ 335300 h 923940"/>
                  <a:gd name="connsiteX2" fmla="*/ 199255 w 1279796"/>
                  <a:gd name="connsiteY2" fmla="*/ 411133 h 923940"/>
                  <a:gd name="connsiteX3" fmla="*/ 58425 w 1279796"/>
                  <a:gd name="connsiteY3" fmla="*/ 504523 h 923940"/>
                  <a:gd name="connsiteX4" fmla="*/ 88628 w 1279796"/>
                  <a:gd name="connsiteY4" fmla="*/ 737707 h 923940"/>
                  <a:gd name="connsiteX5" fmla="*/ 743133 w 1279796"/>
                  <a:gd name="connsiteY5" fmla="*/ 734437 h 923940"/>
                  <a:gd name="connsiteX6" fmla="*/ 843941 w 1279796"/>
                  <a:gd name="connsiteY6" fmla="*/ 923935 h 923940"/>
                  <a:gd name="connsiteX7" fmla="*/ 894740 w 1279796"/>
                  <a:gd name="connsiteY7" fmla="*/ 734437 h 923940"/>
                  <a:gd name="connsiteX8" fmla="*/ 1279796 w 1279796"/>
                  <a:gd name="connsiteY8" fmla="*/ 735054 h 923940"/>
                  <a:gd name="connsiteX9" fmla="*/ 932487 w 1279796"/>
                  <a:gd name="connsiteY9" fmla="*/ 123688 h 923940"/>
                  <a:gd name="connsiteX10" fmla="*/ 646297 w 1279796"/>
                  <a:gd name="connsiteY10" fmla="*/ 124040 h 923940"/>
                  <a:gd name="connsiteX11" fmla="*/ 545490 w 1279796"/>
                  <a:gd name="connsiteY11" fmla="*/ 216 h 923940"/>
                  <a:gd name="connsiteX12" fmla="*/ 471671 w 1279796"/>
                  <a:gd name="connsiteY12" fmla="*/ 124836 h 923940"/>
                  <a:gd name="connsiteX13" fmla="*/ 0 w 1279796"/>
                  <a:gd name="connsiteY13" fmla="*/ 126759 h 923940"/>
                  <a:gd name="connsiteX0" fmla="*/ 0 w 1279796"/>
                  <a:gd name="connsiteY0" fmla="*/ 126759 h 923937"/>
                  <a:gd name="connsiteX1" fmla="*/ 30194 w 1279796"/>
                  <a:gd name="connsiteY1" fmla="*/ 335300 h 923937"/>
                  <a:gd name="connsiteX2" fmla="*/ 199255 w 1279796"/>
                  <a:gd name="connsiteY2" fmla="*/ 411133 h 923937"/>
                  <a:gd name="connsiteX3" fmla="*/ 58425 w 1279796"/>
                  <a:gd name="connsiteY3" fmla="*/ 504523 h 923937"/>
                  <a:gd name="connsiteX4" fmla="*/ 88628 w 1279796"/>
                  <a:gd name="connsiteY4" fmla="*/ 737707 h 923937"/>
                  <a:gd name="connsiteX5" fmla="*/ 743133 w 1279796"/>
                  <a:gd name="connsiteY5" fmla="*/ 737508 h 923937"/>
                  <a:gd name="connsiteX6" fmla="*/ 843941 w 1279796"/>
                  <a:gd name="connsiteY6" fmla="*/ 923935 h 923937"/>
                  <a:gd name="connsiteX7" fmla="*/ 894740 w 1279796"/>
                  <a:gd name="connsiteY7" fmla="*/ 734437 h 923937"/>
                  <a:gd name="connsiteX8" fmla="*/ 1279796 w 1279796"/>
                  <a:gd name="connsiteY8" fmla="*/ 735054 h 923937"/>
                  <a:gd name="connsiteX9" fmla="*/ 932487 w 1279796"/>
                  <a:gd name="connsiteY9" fmla="*/ 123688 h 923937"/>
                  <a:gd name="connsiteX10" fmla="*/ 646297 w 1279796"/>
                  <a:gd name="connsiteY10" fmla="*/ 124040 h 923937"/>
                  <a:gd name="connsiteX11" fmla="*/ 545490 w 1279796"/>
                  <a:gd name="connsiteY11" fmla="*/ 216 h 923937"/>
                  <a:gd name="connsiteX12" fmla="*/ 471671 w 1279796"/>
                  <a:gd name="connsiteY12" fmla="*/ 124836 h 923937"/>
                  <a:gd name="connsiteX13" fmla="*/ 0 w 1279796"/>
                  <a:gd name="connsiteY13" fmla="*/ 126759 h 923937"/>
                  <a:gd name="connsiteX0" fmla="*/ 0 w 1279796"/>
                  <a:gd name="connsiteY0" fmla="*/ 126759 h 923934"/>
                  <a:gd name="connsiteX1" fmla="*/ 30194 w 1279796"/>
                  <a:gd name="connsiteY1" fmla="*/ 335300 h 923934"/>
                  <a:gd name="connsiteX2" fmla="*/ 199255 w 1279796"/>
                  <a:gd name="connsiteY2" fmla="*/ 411133 h 923934"/>
                  <a:gd name="connsiteX3" fmla="*/ 58425 w 1279796"/>
                  <a:gd name="connsiteY3" fmla="*/ 504523 h 923934"/>
                  <a:gd name="connsiteX4" fmla="*/ 88628 w 1279796"/>
                  <a:gd name="connsiteY4" fmla="*/ 737707 h 923934"/>
                  <a:gd name="connsiteX5" fmla="*/ 743133 w 1279796"/>
                  <a:gd name="connsiteY5" fmla="*/ 737508 h 923934"/>
                  <a:gd name="connsiteX6" fmla="*/ 843941 w 1279796"/>
                  <a:gd name="connsiteY6" fmla="*/ 923935 h 923934"/>
                  <a:gd name="connsiteX7" fmla="*/ 899503 w 1279796"/>
                  <a:gd name="connsiteY7" fmla="*/ 737508 h 923934"/>
                  <a:gd name="connsiteX8" fmla="*/ 1279796 w 1279796"/>
                  <a:gd name="connsiteY8" fmla="*/ 735054 h 923934"/>
                  <a:gd name="connsiteX9" fmla="*/ 932487 w 1279796"/>
                  <a:gd name="connsiteY9" fmla="*/ 123688 h 923934"/>
                  <a:gd name="connsiteX10" fmla="*/ 646297 w 1279796"/>
                  <a:gd name="connsiteY10" fmla="*/ 124040 h 923934"/>
                  <a:gd name="connsiteX11" fmla="*/ 545490 w 1279796"/>
                  <a:gd name="connsiteY11" fmla="*/ 216 h 923934"/>
                  <a:gd name="connsiteX12" fmla="*/ 471671 w 1279796"/>
                  <a:gd name="connsiteY12" fmla="*/ 124836 h 923934"/>
                  <a:gd name="connsiteX13" fmla="*/ 0 w 1279796"/>
                  <a:gd name="connsiteY13" fmla="*/ 126759 h 923934"/>
                  <a:gd name="connsiteX0" fmla="*/ 0 w 1284558"/>
                  <a:gd name="connsiteY0" fmla="*/ 126759 h 923935"/>
                  <a:gd name="connsiteX1" fmla="*/ 30194 w 1284558"/>
                  <a:gd name="connsiteY1" fmla="*/ 335300 h 923935"/>
                  <a:gd name="connsiteX2" fmla="*/ 199255 w 1284558"/>
                  <a:gd name="connsiteY2" fmla="*/ 411133 h 923935"/>
                  <a:gd name="connsiteX3" fmla="*/ 58425 w 1284558"/>
                  <a:gd name="connsiteY3" fmla="*/ 504523 h 923935"/>
                  <a:gd name="connsiteX4" fmla="*/ 88628 w 1284558"/>
                  <a:gd name="connsiteY4" fmla="*/ 737707 h 923935"/>
                  <a:gd name="connsiteX5" fmla="*/ 743133 w 1284558"/>
                  <a:gd name="connsiteY5" fmla="*/ 737508 h 923935"/>
                  <a:gd name="connsiteX6" fmla="*/ 843941 w 1284558"/>
                  <a:gd name="connsiteY6" fmla="*/ 923935 h 923935"/>
                  <a:gd name="connsiteX7" fmla="*/ 899503 w 1284558"/>
                  <a:gd name="connsiteY7" fmla="*/ 737508 h 923935"/>
                  <a:gd name="connsiteX8" fmla="*/ 1284558 w 1284558"/>
                  <a:gd name="connsiteY8" fmla="*/ 738125 h 923935"/>
                  <a:gd name="connsiteX9" fmla="*/ 932487 w 1284558"/>
                  <a:gd name="connsiteY9" fmla="*/ 123688 h 923935"/>
                  <a:gd name="connsiteX10" fmla="*/ 646297 w 1284558"/>
                  <a:gd name="connsiteY10" fmla="*/ 124040 h 923935"/>
                  <a:gd name="connsiteX11" fmla="*/ 545490 w 1284558"/>
                  <a:gd name="connsiteY11" fmla="*/ 216 h 923935"/>
                  <a:gd name="connsiteX12" fmla="*/ 471671 w 1284558"/>
                  <a:gd name="connsiteY12" fmla="*/ 124836 h 923935"/>
                  <a:gd name="connsiteX13" fmla="*/ 0 w 1284558"/>
                  <a:gd name="connsiteY13" fmla="*/ 126759 h 923935"/>
                  <a:gd name="connsiteX0" fmla="*/ 0 w 1284558"/>
                  <a:gd name="connsiteY0" fmla="*/ 126759 h 923989"/>
                  <a:gd name="connsiteX1" fmla="*/ 30194 w 1284558"/>
                  <a:gd name="connsiteY1" fmla="*/ 335300 h 923989"/>
                  <a:gd name="connsiteX2" fmla="*/ 199255 w 1284558"/>
                  <a:gd name="connsiteY2" fmla="*/ 411133 h 923989"/>
                  <a:gd name="connsiteX3" fmla="*/ 58425 w 1284558"/>
                  <a:gd name="connsiteY3" fmla="*/ 504523 h 923989"/>
                  <a:gd name="connsiteX4" fmla="*/ 88628 w 1284558"/>
                  <a:gd name="connsiteY4" fmla="*/ 737707 h 923989"/>
                  <a:gd name="connsiteX5" fmla="*/ 743133 w 1284558"/>
                  <a:gd name="connsiteY5" fmla="*/ 737508 h 923989"/>
                  <a:gd name="connsiteX6" fmla="*/ 843941 w 1284558"/>
                  <a:gd name="connsiteY6" fmla="*/ 923935 h 923989"/>
                  <a:gd name="connsiteX7" fmla="*/ 899503 w 1284558"/>
                  <a:gd name="connsiteY7" fmla="*/ 737508 h 923989"/>
                  <a:gd name="connsiteX8" fmla="*/ 1284558 w 1284558"/>
                  <a:gd name="connsiteY8" fmla="*/ 738125 h 923989"/>
                  <a:gd name="connsiteX9" fmla="*/ 932487 w 1284558"/>
                  <a:gd name="connsiteY9" fmla="*/ 123688 h 923989"/>
                  <a:gd name="connsiteX10" fmla="*/ 646297 w 1284558"/>
                  <a:gd name="connsiteY10" fmla="*/ 124040 h 923989"/>
                  <a:gd name="connsiteX11" fmla="*/ 545490 w 1284558"/>
                  <a:gd name="connsiteY11" fmla="*/ 216 h 923989"/>
                  <a:gd name="connsiteX12" fmla="*/ 471671 w 1284558"/>
                  <a:gd name="connsiteY12" fmla="*/ 124836 h 923989"/>
                  <a:gd name="connsiteX13" fmla="*/ 0 w 1284558"/>
                  <a:gd name="connsiteY13" fmla="*/ 126759 h 923989"/>
                  <a:gd name="connsiteX0" fmla="*/ 0 w 1284558"/>
                  <a:gd name="connsiteY0" fmla="*/ 126759 h 924025"/>
                  <a:gd name="connsiteX1" fmla="*/ 30194 w 1284558"/>
                  <a:gd name="connsiteY1" fmla="*/ 335300 h 924025"/>
                  <a:gd name="connsiteX2" fmla="*/ 199255 w 1284558"/>
                  <a:gd name="connsiteY2" fmla="*/ 411133 h 924025"/>
                  <a:gd name="connsiteX3" fmla="*/ 58425 w 1284558"/>
                  <a:gd name="connsiteY3" fmla="*/ 504523 h 924025"/>
                  <a:gd name="connsiteX4" fmla="*/ 88628 w 1284558"/>
                  <a:gd name="connsiteY4" fmla="*/ 737707 h 924025"/>
                  <a:gd name="connsiteX5" fmla="*/ 743133 w 1284558"/>
                  <a:gd name="connsiteY5" fmla="*/ 737508 h 924025"/>
                  <a:gd name="connsiteX6" fmla="*/ 843941 w 1284558"/>
                  <a:gd name="connsiteY6" fmla="*/ 923935 h 924025"/>
                  <a:gd name="connsiteX7" fmla="*/ 899503 w 1284558"/>
                  <a:gd name="connsiteY7" fmla="*/ 737508 h 924025"/>
                  <a:gd name="connsiteX8" fmla="*/ 1284558 w 1284558"/>
                  <a:gd name="connsiteY8" fmla="*/ 738125 h 924025"/>
                  <a:gd name="connsiteX9" fmla="*/ 932487 w 1284558"/>
                  <a:gd name="connsiteY9" fmla="*/ 123688 h 924025"/>
                  <a:gd name="connsiteX10" fmla="*/ 646297 w 1284558"/>
                  <a:gd name="connsiteY10" fmla="*/ 124040 h 924025"/>
                  <a:gd name="connsiteX11" fmla="*/ 545490 w 1284558"/>
                  <a:gd name="connsiteY11" fmla="*/ 216 h 924025"/>
                  <a:gd name="connsiteX12" fmla="*/ 471671 w 1284558"/>
                  <a:gd name="connsiteY12" fmla="*/ 124836 h 924025"/>
                  <a:gd name="connsiteX13" fmla="*/ 0 w 1284558"/>
                  <a:gd name="connsiteY13" fmla="*/ 126759 h 924025"/>
                  <a:gd name="connsiteX0" fmla="*/ 0 w 1284558"/>
                  <a:gd name="connsiteY0" fmla="*/ 126759 h 924050"/>
                  <a:gd name="connsiteX1" fmla="*/ 30194 w 1284558"/>
                  <a:gd name="connsiteY1" fmla="*/ 335300 h 924050"/>
                  <a:gd name="connsiteX2" fmla="*/ 199255 w 1284558"/>
                  <a:gd name="connsiteY2" fmla="*/ 411133 h 924050"/>
                  <a:gd name="connsiteX3" fmla="*/ 58425 w 1284558"/>
                  <a:gd name="connsiteY3" fmla="*/ 504523 h 924050"/>
                  <a:gd name="connsiteX4" fmla="*/ 88628 w 1284558"/>
                  <a:gd name="connsiteY4" fmla="*/ 737707 h 924050"/>
                  <a:gd name="connsiteX5" fmla="*/ 743133 w 1284558"/>
                  <a:gd name="connsiteY5" fmla="*/ 737508 h 924050"/>
                  <a:gd name="connsiteX6" fmla="*/ 843941 w 1284558"/>
                  <a:gd name="connsiteY6" fmla="*/ 923935 h 924050"/>
                  <a:gd name="connsiteX7" fmla="*/ 899503 w 1284558"/>
                  <a:gd name="connsiteY7" fmla="*/ 737508 h 924050"/>
                  <a:gd name="connsiteX8" fmla="*/ 1284558 w 1284558"/>
                  <a:gd name="connsiteY8" fmla="*/ 738125 h 924050"/>
                  <a:gd name="connsiteX9" fmla="*/ 932487 w 1284558"/>
                  <a:gd name="connsiteY9" fmla="*/ 123688 h 924050"/>
                  <a:gd name="connsiteX10" fmla="*/ 646297 w 1284558"/>
                  <a:gd name="connsiteY10" fmla="*/ 124040 h 924050"/>
                  <a:gd name="connsiteX11" fmla="*/ 545490 w 1284558"/>
                  <a:gd name="connsiteY11" fmla="*/ 216 h 924050"/>
                  <a:gd name="connsiteX12" fmla="*/ 471671 w 1284558"/>
                  <a:gd name="connsiteY12" fmla="*/ 124836 h 924050"/>
                  <a:gd name="connsiteX13" fmla="*/ 0 w 1284558"/>
                  <a:gd name="connsiteY13" fmla="*/ 126759 h 924050"/>
                  <a:gd name="connsiteX0" fmla="*/ 0 w 1284558"/>
                  <a:gd name="connsiteY0" fmla="*/ 126759 h 924050"/>
                  <a:gd name="connsiteX1" fmla="*/ 30194 w 1284558"/>
                  <a:gd name="connsiteY1" fmla="*/ 335300 h 924050"/>
                  <a:gd name="connsiteX2" fmla="*/ 199255 w 1284558"/>
                  <a:gd name="connsiteY2" fmla="*/ 411133 h 924050"/>
                  <a:gd name="connsiteX3" fmla="*/ 58425 w 1284558"/>
                  <a:gd name="connsiteY3" fmla="*/ 504523 h 924050"/>
                  <a:gd name="connsiteX4" fmla="*/ 88628 w 1284558"/>
                  <a:gd name="connsiteY4" fmla="*/ 737707 h 924050"/>
                  <a:gd name="connsiteX5" fmla="*/ 743133 w 1284558"/>
                  <a:gd name="connsiteY5" fmla="*/ 737508 h 924050"/>
                  <a:gd name="connsiteX6" fmla="*/ 843941 w 1284558"/>
                  <a:gd name="connsiteY6" fmla="*/ 923935 h 924050"/>
                  <a:gd name="connsiteX7" fmla="*/ 899503 w 1284558"/>
                  <a:gd name="connsiteY7" fmla="*/ 737508 h 924050"/>
                  <a:gd name="connsiteX8" fmla="*/ 1284558 w 1284558"/>
                  <a:gd name="connsiteY8" fmla="*/ 738125 h 924050"/>
                  <a:gd name="connsiteX9" fmla="*/ 932487 w 1284558"/>
                  <a:gd name="connsiteY9" fmla="*/ 123688 h 924050"/>
                  <a:gd name="connsiteX10" fmla="*/ 646297 w 1284558"/>
                  <a:gd name="connsiteY10" fmla="*/ 124040 h 924050"/>
                  <a:gd name="connsiteX11" fmla="*/ 545490 w 1284558"/>
                  <a:gd name="connsiteY11" fmla="*/ 216 h 924050"/>
                  <a:gd name="connsiteX12" fmla="*/ 471671 w 1284558"/>
                  <a:gd name="connsiteY12" fmla="*/ 124836 h 924050"/>
                  <a:gd name="connsiteX13" fmla="*/ 0 w 1284558"/>
                  <a:gd name="connsiteY13" fmla="*/ 126759 h 924050"/>
                  <a:gd name="connsiteX0" fmla="*/ 0 w 1284558"/>
                  <a:gd name="connsiteY0" fmla="*/ 126759 h 924050"/>
                  <a:gd name="connsiteX1" fmla="*/ 30194 w 1284558"/>
                  <a:gd name="connsiteY1" fmla="*/ 335300 h 924050"/>
                  <a:gd name="connsiteX2" fmla="*/ 196874 w 1284558"/>
                  <a:gd name="connsiteY2" fmla="*/ 408061 h 924050"/>
                  <a:gd name="connsiteX3" fmla="*/ 58425 w 1284558"/>
                  <a:gd name="connsiteY3" fmla="*/ 504523 h 924050"/>
                  <a:gd name="connsiteX4" fmla="*/ 88628 w 1284558"/>
                  <a:gd name="connsiteY4" fmla="*/ 737707 h 924050"/>
                  <a:gd name="connsiteX5" fmla="*/ 743133 w 1284558"/>
                  <a:gd name="connsiteY5" fmla="*/ 737508 h 924050"/>
                  <a:gd name="connsiteX6" fmla="*/ 843941 w 1284558"/>
                  <a:gd name="connsiteY6" fmla="*/ 923935 h 924050"/>
                  <a:gd name="connsiteX7" fmla="*/ 899503 w 1284558"/>
                  <a:gd name="connsiteY7" fmla="*/ 737508 h 924050"/>
                  <a:gd name="connsiteX8" fmla="*/ 1284558 w 1284558"/>
                  <a:gd name="connsiteY8" fmla="*/ 738125 h 924050"/>
                  <a:gd name="connsiteX9" fmla="*/ 932487 w 1284558"/>
                  <a:gd name="connsiteY9" fmla="*/ 123688 h 924050"/>
                  <a:gd name="connsiteX10" fmla="*/ 646297 w 1284558"/>
                  <a:gd name="connsiteY10" fmla="*/ 124040 h 924050"/>
                  <a:gd name="connsiteX11" fmla="*/ 545490 w 1284558"/>
                  <a:gd name="connsiteY11" fmla="*/ 216 h 924050"/>
                  <a:gd name="connsiteX12" fmla="*/ 471671 w 1284558"/>
                  <a:gd name="connsiteY12" fmla="*/ 124836 h 924050"/>
                  <a:gd name="connsiteX13" fmla="*/ 0 w 1284558"/>
                  <a:gd name="connsiteY13" fmla="*/ 126759 h 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4558" h="924050">
                    <a:moveTo>
                      <a:pt x="0" y="126759"/>
                    </a:moveTo>
                    <a:lnTo>
                      <a:pt x="30194" y="335300"/>
                    </a:lnTo>
                    <a:cubicBezTo>
                      <a:pt x="121211" y="261217"/>
                      <a:pt x="169357" y="322601"/>
                      <a:pt x="196874" y="408061"/>
                    </a:cubicBezTo>
                    <a:cubicBezTo>
                      <a:pt x="216189" y="477911"/>
                      <a:pt x="158967" y="564848"/>
                      <a:pt x="58425" y="504523"/>
                    </a:cubicBezTo>
                    <a:lnTo>
                      <a:pt x="88628" y="737707"/>
                    </a:lnTo>
                    <a:lnTo>
                      <a:pt x="743133" y="737508"/>
                    </a:lnTo>
                    <a:cubicBezTo>
                      <a:pt x="657144" y="862824"/>
                      <a:pt x="743359" y="927153"/>
                      <a:pt x="843941" y="923935"/>
                    </a:cubicBezTo>
                    <a:cubicBezTo>
                      <a:pt x="936483" y="920974"/>
                      <a:pt x="1022798" y="818061"/>
                      <a:pt x="899503" y="737508"/>
                    </a:cubicBezTo>
                    <a:lnTo>
                      <a:pt x="1284558" y="738125"/>
                    </a:lnTo>
                    <a:lnTo>
                      <a:pt x="932487" y="123688"/>
                    </a:lnTo>
                    <a:lnTo>
                      <a:pt x="646297" y="124040"/>
                    </a:lnTo>
                    <a:cubicBezTo>
                      <a:pt x="711649" y="22970"/>
                      <a:pt x="611107" y="-2695"/>
                      <a:pt x="545490" y="216"/>
                    </a:cubicBezTo>
                    <a:cubicBezTo>
                      <a:pt x="475640" y="480"/>
                      <a:pt x="398646" y="47578"/>
                      <a:pt x="471671" y="124836"/>
                    </a:cubicBezTo>
                    <a:lnTo>
                      <a:pt x="0" y="126759"/>
                    </a:lnTo>
                    <a:close/>
                  </a:path>
                </a:pathLst>
              </a:custGeom>
              <a:solidFill>
                <a:schemeClr val="accent6">
                  <a:lumMod val="40000"/>
                  <a:lumOff val="6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9" name="Freeform 21">
                <a:extLst>
                  <a:ext uri="{FF2B5EF4-FFF2-40B4-BE49-F238E27FC236}">
                    <a16:creationId xmlns:a16="http://schemas.microsoft.com/office/drawing/2014/main" id="{AA40FE2D-98F5-4460-85C6-48B6BA4C77F9}"/>
                  </a:ext>
                </a:extLst>
              </p:cNvPr>
              <p:cNvSpPr/>
              <p:nvPr/>
            </p:nvSpPr>
            <p:spPr>
              <a:xfrm>
                <a:off x="3092068" y="3837648"/>
                <a:ext cx="1328590" cy="631758"/>
              </a:xfrm>
              <a:custGeom>
                <a:avLst/>
                <a:gdLst>
                  <a:gd name="connsiteX0" fmla="*/ 237066 w 1174044"/>
                  <a:gd name="connsiteY0" fmla="*/ 0 h 609600"/>
                  <a:gd name="connsiteX1" fmla="*/ 0 w 1174044"/>
                  <a:gd name="connsiteY1" fmla="*/ 598311 h 609600"/>
                  <a:gd name="connsiteX2" fmla="*/ 1095022 w 1174044"/>
                  <a:gd name="connsiteY2" fmla="*/ 609600 h 609600"/>
                  <a:gd name="connsiteX3" fmla="*/ 1174044 w 1174044"/>
                  <a:gd name="connsiteY3" fmla="*/ 0 h 609600"/>
                  <a:gd name="connsiteX4" fmla="*/ 237066 w 1174044"/>
                  <a:gd name="connsiteY4" fmla="*/ 0 h 609600"/>
                  <a:gd name="connsiteX0" fmla="*/ 256116 w 1193094"/>
                  <a:gd name="connsiteY0" fmla="*/ 0 h 609600"/>
                  <a:gd name="connsiteX1" fmla="*/ 0 w 1193094"/>
                  <a:gd name="connsiteY1" fmla="*/ 598311 h 609600"/>
                  <a:gd name="connsiteX2" fmla="*/ 1114072 w 1193094"/>
                  <a:gd name="connsiteY2" fmla="*/ 609600 h 609600"/>
                  <a:gd name="connsiteX3" fmla="*/ 1193094 w 1193094"/>
                  <a:gd name="connsiteY3" fmla="*/ 0 h 609600"/>
                  <a:gd name="connsiteX4" fmla="*/ 256116 w 1193094"/>
                  <a:gd name="connsiteY4" fmla="*/ 0 h 609600"/>
                  <a:gd name="connsiteX0" fmla="*/ 256116 w 1193094"/>
                  <a:gd name="connsiteY0" fmla="*/ 0 h 622300"/>
                  <a:gd name="connsiteX1" fmla="*/ 0 w 1193094"/>
                  <a:gd name="connsiteY1" fmla="*/ 611011 h 622300"/>
                  <a:gd name="connsiteX2" fmla="*/ 1114072 w 1193094"/>
                  <a:gd name="connsiteY2" fmla="*/ 622300 h 622300"/>
                  <a:gd name="connsiteX3" fmla="*/ 1193094 w 1193094"/>
                  <a:gd name="connsiteY3" fmla="*/ 12700 h 622300"/>
                  <a:gd name="connsiteX4" fmla="*/ 256116 w 1193094"/>
                  <a:gd name="connsiteY4" fmla="*/ 0 h 622300"/>
                  <a:gd name="connsiteX0" fmla="*/ 256116 w 1114072"/>
                  <a:gd name="connsiteY0" fmla="*/ 0 h 622300"/>
                  <a:gd name="connsiteX1" fmla="*/ 0 w 1114072"/>
                  <a:gd name="connsiteY1" fmla="*/ 611011 h 622300"/>
                  <a:gd name="connsiteX2" fmla="*/ 1114072 w 1114072"/>
                  <a:gd name="connsiteY2" fmla="*/ 622300 h 622300"/>
                  <a:gd name="connsiteX3" fmla="*/ 1040694 w 1114072"/>
                  <a:gd name="connsiteY3" fmla="*/ 6350 h 622300"/>
                  <a:gd name="connsiteX4" fmla="*/ 256116 w 1114072"/>
                  <a:gd name="connsiteY4" fmla="*/ 0 h 622300"/>
                  <a:gd name="connsiteX0" fmla="*/ 256116 w 1040694"/>
                  <a:gd name="connsiteY0" fmla="*/ 0 h 619125"/>
                  <a:gd name="connsiteX1" fmla="*/ 0 w 1040694"/>
                  <a:gd name="connsiteY1" fmla="*/ 611011 h 619125"/>
                  <a:gd name="connsiteX2" fmla="*/ 977547 w 1040694"/>
                  <a:gd name="connsiteY2" fmla="*/ 619125 h 619125"/>
                  <a:gd name="connsiteX3" fmla="*/ 1040694 w 1040694"/>
                  <a:gd name="connsiteY3" fmla="*/ 6350 h 619125"/>
                  <a:gd name="connsiteX4" fmla="*/ 256116 w 1040694"/>
                  <a:gd name="connsiteY4" fmla="*/ 0 h 619125"/>
                  <a:gd name="connsiteX0" fmla="*/ 256116 w 1040694"/>
                  <a:gd name="connsiteY0" fmla="*/ 0 h 611011"/>
                  <a:gd name="connsiteX1" fmla="*/ 0 w 1040694"/>
                  <a:gd name="connsiteY1" fmla="*/ 611011 h 611011"/>
                  <a:gd name="connsiteX2" fmla="*/ 977547 w 1040694"/>
                  <a:gd name="connsiteY2" fmla="*/ 609600 h 611011"/>
                  <a:gd name="connsiteX3" fmla="*/ 1040694 w 1040694"/>
                  <a:gd name="connsiteY3" fmla="*/ 6350 h 611011"/>
                  <a:gd name="connsiteX4" fmla="*/ 256116 w 1040694"/>
                  <a:gd name="connsiteY4"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256116 w 1040694"/>
                  <a:gd name="connsiteY4"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637822 w 1040694"/>
                  <a:gd name="connsiteY4" fmla="*/ 4940 h 611011"/>
                  <a:gd name="connsiteX5" fmla="*/ 256116 w 1040694"/>
                  <a:gd name="connsiteY5"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637822 w 1040694"/>
                  <a:gd name="connsiteY5" fmla="*/ 4940 h 611011"/>
                  <a:gd name="connsiteX6" fmla="*/ 256116 w 1040694"/>
                  <a:gd name="connsiteY6"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6247 w 1040694"/>
                  <a:gd name="connsiteY5" fmla="*/ 49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3072 w 1040694"/>
                  <a:gd name="connsiteY5" fmla="*/ 1827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3072 w 1040694"/>
                  <a:gd name="connsiteY5" fmla="*/ 1827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3072 w 1040694"/>
                  <a:gd name="connsiteY5" fmla="*/ 1827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3072 w 1040694"/>
                  <a:gd name="connsiteY5" fmla="*/ 1827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40694 w 1040694"/>
                  <a:gd name="connsiteY3" fmla="*/ 6350 h 611011"/>
                  <a:gd name="connsiteX4" fmla="*/ 841022 w 1040694"/>
                  <a:gd name="connsiteY4" fmla="*/ 4940 h 611011"/>
                  <a:gd name="connsiteX5" fmla="*/ 733072 w 1040694"/>
                  <a:gd name="connsiteY5" fmla="*/ 182740 h 611011"/>
                  <a:gd name="connsiteX6" fmla="*/ 637822 w 1040694"/>
                  <a:gd name="connsiteY6" fmla="*/ 4940 h 611011"/>
                  <a:gd name="connsiteX7" fmla="*/ 256116 w 1040694"/>
                  <a:gd name="connsiteY7" fmla="*/ 0 h 611011"/>
                  <a:gd name="connsiteX0" fmla="*/ 256116 w 1040694"/>
                  <a:gd name="connsiteY0" fmla="*/ 0 h 611011"/>
                  <a:gd name="connsiteX1" fmla="*/ 0 w 1040694"/>
                  <a:gd name="connsiteY1" fmla="*/ 611011 h 611011"/>
                  <a:gd name="connsiteX2" fmla="*/ 952147 w 1040694"/>
                  <a:gd name="connsiteY2" fmla="*/ 609600 h 611011"/>
                  <a:gd name="connsiteX3" fmla="*/ 1009297 w 1040694"/>
                  <a:gd name="connsiteY3" fmla="*/ 217665 h 611011"/>
                  <a:gd name="connsiteX4" fmla="*/ 1040694 w 1040694"/>
                  <a:gd name="connsiteY4" fmla="*/ 6350 h 611011"/>
                  <a:gd name="connsiteX5" fmla="*/ 841022 w 1040694"/>
                  <a:gd name="connsiteY5" fmla="*/ 4940 h 611011"/>
                  <a:gd name="connsiteX6" fmla="*/ 733072 w 1040694"/>
                  <a:gd name="connsiteY6" fmla="*/ 182740 h 611011"/>
                  <a:gd name="connsiteX7" fmla="*/ 637822 w 1040694"/>
                  <a:gd name="connsiteY7" fmla="*/ 4940 h 611011"/>
                  <a:gd name="connsiteX8" fmla="*/ 256116 w 1040694"/>
                  <a:gd name="connsiteY8" fmla="*/ 0 h 611011"/>
                  <a:gd name="connsiteX0" fmla="*/ 256116 w 1040694"/>
                  <a:gd name="connsiteY0" fmla="*/ 0 h 611011"/>
                  <a:gd name="connsiteX1" fmla="*/ 0 w 1040694"/>
                  <a:gd name="connsiteY1" fmla="*/ 611011 h 611011"/>
                  <a:gd name="connsiteX2" fmla="*/ 952147 w 1040694"/>
                  <a:gd name="connsiteY2" fmla="*/ 609600 h 611011"/>
                  <a:gd name="connsiteX3" fmla="*/ 987072 w 1040694"/>
                  <a:gd name="connsiteY3" fmla="*/ 363715 h 611011"/>
                  <a:gd name="connsiteX4" fmla="*/ 1009297 w 1040694"/>
                  <a:gd name="connsiteY4" fmla="*/ 217665 h 611011"/>
                  <a:gd name="connsiteX5" fmla="*/ 1040694 w 1040694"/>
                  <a:gd name="connsiteY5" fmla="*/ 6350 h 611011"/>
                  <a:gd name="connsiteX6" fmla="*/ 841022 w 1040694"/>
                  <a:gd name="connsiteY6" fmla="*/ 4940 h 611011"/>
                  <a:gd name="connsiteX7" fmla="*/ 733072 w 1040694"/>
                  <a:gd name="connsiteY7" fmla="*/ 182740 h 611011"/>
                  <a:gd name="connsiteX8" fmla="*/ 637822 w 1040694"/>
                  <a:gd name="connsiteY8" fmla="*/ 4940 h 611011"/>
                  <a:gd name="connsiteX9" fmla="*/ 256116 w 1040694"/>
                  <a:gd name="connsiteY9" fmla="*/ 0 h 611011"/>
                  <a:gd name="connsiteX0" fmla="*/ 256116 w 1040694"/>
                  <a:gd name="connsiteY0" fmla="*/ 0 h 611011"/>
                  <a:gd name="connsiteX1" fmla="*/ 0 w 1040694"/>
                  <a:gd name="connsiteY1" fmla="*/ 611011 h 611011"/>
                  <a:gd name="connsiteX2" fmla="*/ 952147 w 1040694"/>
                  <a:gd name="connsiteY2" fmla="*/ 609600 h 611011"/>
                  <a:gd name="connsiteX3" fmla="*/ 987072 w 1040694"/>
                  <a:gd name="connsiteY3" fmla="*/ 363715 h 611011"/>
                  <a:gd name="connsiteX4" fmla="*/ 996597 w 1040694"/>
                  <a:gd name="connsiteY4" fmla="*/ 284340 h 611011"/>
                  <a:gd name="connsiteX5" fmla="*/ 1009297 w 1040694"/>
                  <a:gd name="connsiteY5" fmla="*/ 217665 h 611011"/>
                  <a:gd name="connsiteX6" fmla="*/ 1040694 w 1040694"/>
                  <a:gd name="connsiteY6" fmla="*/ 6350 h 611011"/>
                  <a:gd name="connsiteX7" fmla="*/ 841022 w 1040694"/>
                  <a:gd name="connsiteY7" fmla="*/ 4940 h 611011"/>
                  <a:gd name="connsiteX8" fmla="*/ 733072 w 1040694"/>
                  <a:gd name="connsiteY8" fmla="*/ 182740 h 611011"/>
                  <a:gd name="connsiteX9" fmla="*/ 637822 w 1040694"/>
                  <a:gd name="connsiteY9" fmla="*/ 4940 h 611011"/>
                  <a:gd name="connsiteX10" fmla="*/ 256116 w 1040694"/>
                  <a:gd name="connsiteY10" fmla="*/ 0 h 611011"/>
                  <a:gd name="connsiteX0" fmla="*/ 256116 w 1129947"/>
                  <a:gd name="connsiteY0" fmla="*/ 0 h 611011"/>
                  <a:gd name="connsiteX1" fmla="*/ 0 w 1129947"/>
                  <a:gd name="connsiteY1" fmla="*/ 611011 h 611011"/>
                  <a:gd name="connsiteX2" fmla="*/ 952147 w 1129947"/>
                  <a:gd name="connsiteY2" fmla="*/ 609600 h 611011"/>
                  <a:gd name="connsiteX3" fmla="*/ 987072 w 1129947"/>
                  <a:gd name="connsiteY3" fmla="*/ 363715 h 611011"/>
                  <a:gd name="connsiteX4" fmla="*/ 1129947 w 1129947"/>
                  <a:gd name="connsiteY4" fmla="*/ 293865 h 611011"/>
                  <a:gd name="connsiteX5" fmla="*/ 1009297 w 1129947"/>
                  <a:gd name="connsiteY5" fmla="*/ 217665 h 611011"/>
                  <a:gd name="connsiteX6" fmla="*/ 1040694 w 1129947"/>
                  <a:gd name="connsiteY6" fmla="*/ 6350 h 611011"/>
                  <a:gd name="connsiteX7" fmla="*/ 841022 w 1129947"/>
                  <a:gd name="connsiteY7" fmla="*/ 4940 h 611011"/>
                  <a:gd name="connsiteX8" fmla="*/ 733072 w 1129947"/>
                  <a:gd name="connsiteY8" fmla="*/ 182740 h 611011"/>
                  <a:gd name="connsiteX9" fmla="*/ 637822 w 1129947"/>
                  <a:gd name="connsiteY9" fmla="*/ 4940 h 611011"/>
                  <a:gd name="connsiteX10" fmla="*/ 256116 w 1129947"/>
                  <a:gd name="connsiteY10" fmla="*/ 0 h 611011"/>
                  <a:gd name="connsiteX0" fmla="*/ 256116 w 1130100"/>
                  <a:gd name="connsiteY0" fmla="*/ 0 h 611011"/>
                  <a:gd name="connsiteX1" fmla="*/ 0 w 1130100"/>
                  <a:gd name="connsiteY1" fmla="*/ 611011 h 611011"/>
                  <a:gd name="connsiteX2" fmla="*/ 952147 w 1130100"/>
                  <a:gd name="connsiteY2" fmla="*/ 609600 h 611011"/>
                  <a:gd name="connsiteX3" fmla="*/ 987072 w 1130100"/>
                  <a:gd name="connsiteY3" fmla="*/ 363715 h 611011"/>
                  <a:gd name="connsiteX4" fmla="*/ 1129947 w 1130100"/>
                  <a:gd name="connsiteY4" fmla="*/ 293865 h 611011"/>
                  <a:gd name="connsiteX5" fmla="*/ 1009297 w 1130100"/>
                  <a:gd name="connsiteY5" fmla="*/ 217665 h 611011"/>
                  <a:gd name="connsiteX6" fmla="*/ 1040694 w 1130100"/>
                  <a:gd name="connsiteY6" fmla="*/ 6350 h 611011"/>
                  <a:gd name="connsiteX7" fmla="*/ 841022 w 1130100"/>
                  <a:gd name="connsiteY7" fmla="*/ 4940 h 611011"/>
                  <a:gd name="connsiteX8" fmla="*/ 733072 w 1130100"/>
                  <a:gd name="connsiteY8" fmla="*/ 182740 h 611011"/>
                  <a:gd name="connsiteX9" fmla="*/ 637822 w 1130100"/>
                  <a:gd name="connsiteY9" fmla="*/ 4940 h 611011"/>
                  <a:gd name="connsiteX10" fmla="*/ 256116 w 1130100"/>
                  <a:gd name="connsiteY10" fmla="*/ 0 h 611011"/>
                  <a:gd name="connsiteX0" fmla="*/ 256116 w 1130100"/>
                  <a:gd name="connsiteY0" fmla="*/ 0 h 611011"/>
                  <a:gd name="connsiteX1" fmla="*/ 0 w 1130100"/>
                  <a:gd name="connsiteY1" fmla="*/ 611011 h 611011"/>
                  <a:gd name="connsiteX2" fmla="*/ 952147 w 1130100"/>
                  <a:gd name="connsiteY2" fmla="*/ 609600 h 611011"/>
                  <a:gd name="connsiteX3" fmla="*/ 987072 w 1130100"/>
                  <a:gd name="connsiteY3" fmla="*/ 363715 h 611011"/>
                  <a:gd name="connsiteX4" fmla="*/ 1129947 w 1130100"/>
                  <a:gd name="connsiteY4" fmla="*/ 293865 h 611011"/>
                  <a:gd name="connsiteX5" fmla="*/ 1009297 w 1130100"/>
                  <a:gd name="connsiteY5" fmla="*/ 217665 h 611011"/>
                  <a:gd name="connsiteX6" fmla="*/ 1040694 w 1130100"/>
                  <a:gd name="connsiteY6" fmla="*/ 6350 h 611011"/>
                  <a:gd name="connsiteX7" fmla="*/ 841022 w 1130100"/>
                  <a:gd name="connsiteY7" fmla="*/ 4940 h 611011"/>
                  <a:gd name="connsiteX8" fmla="*/ 733072 w 1130100"/>
                  <a:gd name="connsiteY8" fmla="*/ 182740 h 611011"/>
                  <a:gd name="connsiteX9" fmla="*/ 637822 w 1130100"/>
                  <a:gd name="connsiteY9" fmla="*/ 4940 h 611011"/>
                  <a:gd name="connsiteX10" fmla="*/ 256116 w 1130100"/>
                  <a:gd name="connsiteY10" fmla="*/ 0 h 611011"/>
                  <a:gd name="connsiteX0" fmla="*/ 256116 w 1130359"/>
                  <a:gd name="connsiteY0" fmla="*/ 0 h 611011"/>
                  <a:gd name="connsiteX1" fmla="*/ 0 w 1130359"/>
                  <a:gd name="connsiteY1" fmla="*/ 611011 h 611011"/>
                  <a:gd name="connsiteX2" fmla="*/ 952147 w 1130359"/>
                  <a:gd name="connsiteY2" fmla="*/ 609600 h 611011"/>
                  <a:gd name="connsiteX3" fmla="*/ 987072 w 1130359"/>
                  <a:gd name="connsiteY3" fmla="*/ 363715 h 611011"/>
                  <a:gd name="connsiteX4" fmla="*/ 1129947 w 1130359"/>
                  <a:gd name="connsiteY4" fmla="*/ 293865 h 611011"/>
                  <a:gd name="connsiteX5" fmla="*/ 1009297 w 1130359"/>
                  <a:gd name="connsiteY5" fmla="*/ 217665 h 611011"/>
                  <a:gd name="connsiteX6" fmla="*/ 1040694 w 1130359"/>
                  <a:gd name="connsiteY6" fmla="*/ 6350 h 611011"/>
                  <a:gd name="connsiteX7" fmla="*/ 841022 w 1130359"/>
                  <a:gd name="connsiteY7" fmla="*/ 4940 h 611011"/>
                  <a:gd name="connsiteX8" fmla="*/ 733072 w 1130359"/>
                  <a:gd name="connsiteY8" fmla="*/ 182740 h 611011"/>
                  <a:gd name="connsiteX9" fmla="*/ 637822 w 1130359"/>
                  <a:gd name="connsiteY9" fmla="*/ 4940 h 611011"/>
                  <a:gd name="connsiteX10" fmla="*/ 256116 w 1130359"/>
                  <a:gd name="connsiteY10" fmla="*/ 0 h 611011"/>
                  <a:gd name="connsiteX0" fmla="*/ 256116 w 1130359"/>
                  <a:gd name="connsiteY0" fmla="*/ 0 h 611011"/>
                  <a:gd name="connsiteX1" fmla="*/ 0 w 1130359"/>
                  <a:gd name="connsiteY1" fmla="*/ 611011 h 611011"/>
                  <a:gd name="connsiteX2" fmla="*/ 952147 w 1130359"/>
                  <a:gd name="connsiteY2" fmla="*/ 609600 h 611011"/>
                  <a:gd name="connsiteX3" fmla="*/ 987072 w 1130359"/>
                  <a:gd name="connsiteY3" fmla="*/ 363715 h 611011"/>
                  <a:gd name="connsiteX4" fmla="*/ 1129947 w 1130359"/>
                  <a:gd name="connsiteY4" fmla="*/ 293865 h 611011"/>
                  <a:gd name="connsiteX5" fmla="*/ 1009297 w 1130359"/>
                  <a:gd name="connsiteY5" fmla="*/ 217665 h 611011"/>
                  <a:gd name="connsiteX6" fmla="*/ 1040694 w 1130359"/>
                  <a:gd name="connsiteY6" fmla="*/ 6350 h 611011"/>
                  <a:gd name="connsiteX7" fmla="*/ 841022 w 1130359"/>
                  <a:gd name="connsiteY7" fmla="*/ 4940 h 611011"/>
                  <a:gd name="connsiteX8" fmla="*/ 733072 w 1130359"/>
                  <a:gd name="connsiteY8" fmla="*/ 182740 h 611011"/>
                  <a:gd name="connsiteX9" fmla="*/ 637822 w 1130359"/>
                  <a:gd name="connsiteY9" fmla="*/ 4940 h 611011"/>
                  <a:gd name="connsiteX10" fmla="*/ 256116 w 1130359"/>
                  <a:gd name="connsiteY10" fmla="*/ 0 h 611011"/>
                  <a:gd name="connsiteX0" fmla="*/ 256116 w 1130359"/>
                  <a:gd name="connsiteY0" fmla="*/ 0 h 611011"/>
                  <a:gd name="connsiteX1" fmla="*/ 0 w 1130359"/>
                  <a:gd name="connsiteY1" fmla="*/ 611011 h 611011"/>
                  <a:gd name="connsiteX2" fmla="*/ 402871 w 1130359"/>
                  <a:gd name="connsiteY2" fmla="*/ 608190 h 611011"/>
                  <a:gd name="connsiteX3" fmla="*/ 952147 w 1130359"/>
                  <a:gd name="connsiteY3" fmla="*/ 609600 h 611011"/>
                  <a:gd name="connsiteX4" fmla="*/ 987072 w 1130359"/>
                  <a:gd name="connsiteY4" fmla="*/ 363715 h 611011"/>
                  <a:gd name="connsiteX5" fmla="*/ 1129947 w 1130359"/>
                  <a:gd name="connsiteY5" fmla="*/ 293865 h 611011"/>
                  <a:gd name="connsiteX6" fmla="*/ 1009297 w 1130359"/>
                  <a:gd name="connsiteY6" fmla="*/ 217665 h 611011"/>
                  <a:gd name="connsiteX7" fmla="*/ 1040694 w 1130359"/>
                  <a:gd name="connsiteY7" fmla="*/ 6350 h 611011"/>
                  <a:gd name="connsiteX8" fmla="*/ 841022 w 1130359"/>
                  <a:gd name="connsiteY8" fmla="*/ 4940 h 611011"/>
                  <a:gd name="connsiteX9" fmla="*/ 733072 w 1130359"/>
                  <a:gd name="connsiteY9" fmla="*/ 182740 h 611011"/>
                  <a:gd name="connsiteX10" fmla="*/ 637822 w 1130359"/>
                  <a:gd name="connsiteY10" fmla="*/ 4940 h 611011"/>
                  <a:gd name="connsiteX11" fmla="*/ 256116 w 1130359"/>
                  <a:gd name="connsiteY11" fmla="*/ 0 h 611011"/>
                  <a:gd name="connsiteX0" fmla="*/ 256116 w 1130359"/>
                  <a:gd name="connsiteY0" fmla="*/ 0 h 611011"/>
                  <a:gd name="connsiteX1" fmla="*/ 0 w 1130359"/>
                  <a:gd name="connsiteY1" fmla="*/ 611011 h 611011"/>
                  <a:gd name="connsiteX2" fmla="*/ 402871 w 1130359"/>
                  <a:gd name="connsiteY2" fmla="*/ 608190 h 611011"/>
                  <a:gd name="connsiteX3" fmla="*/ 609246 w 1130359"/>
                  <a:gd name="connsiteY3" fmla="*/ 608190 h 611011"/>
                  <a:gd name="connsiteX4" fmla="*/ 952147 w 1130359"/>
                  <a:gd name="connsiteY4" fmla="*/ 609600 h 611011"/>
                  <a:gd name="connsiteX5" fmla="*/ 987072 w 1130359"/>
                  <a:gd name="connsiteY5" fmla="*/ 363715 h 611011"/>
                  <a:gd name="connsiteX6" fmla="*/ 1129947 w 1130359"/>
                  <a:gd name="connsiteY6" fmla="*/ 293865 h 611011"/>
                  <a:gd name="connsiteX7" fmla="*/ 1009297 w 1130359"/>
                  <a:gd name="connsiteY7" fmla="*/ 217665 h 611011"/>
                  <a:gd name="connsiteX8" fmla="*/ 1040694 w 1130359"/>
                  <a:gd name="connsiteY8" fmla="*/ 6350 h 611011"/>
                  <a:gd name="connsiteX9" fmla="*/ 841022 w 1130359"/>
                  <a:gd name="connsiteY9" fmla="*/ 4940 h 611011"/>
                  <a:gd name="connsiteX10" fmla="*/ 733072 w 1130359"/>
                  <a:gd name="connsiteY10" fmla="*/ 182740 h 611011"/>
                  <a:gd name="connsiteX11" fmla="*/ 637822 w 1130359"/>
                  <a:gd name="connsiteY11" fmla="*/ 4940 h 611011"/>
                  <a:gd name="connsiteX12" fmla="*/ 256116 w 1130359"/>
                  <a:gd name="connsiteY12" fmla="*/ 0 h 611011"/>
                  <a:gd name="connsiteX0" fmla="*/ 256116 w 1130359"/>
                  <a:gd name="connsiteY0" fmla="*/ 0 h 611011"/>
                  <a:gd name="connsiteX1" fmla="*/ 0 w 1130359"/>
                  <a:gd name="connsiteY1" fmla="*/ 611011 h 611011"/>
                  <a:gd name="connsiteX2" fmla="*/ 402871 w 1130359"/>
                  <a:gd name="connsiteY2" fmla="*/ 608190 h 611011"/>
                  <a:gd name="connsiteX3" fmla="*/ 501296 w 1130359"/>
                  <a:gd name="connsiteY3" fmla="*/ 605015 h 611011"/>
                  <a:gd name="connsiteX4" fmla="*/ 609246 w 1130359"/>
                  <a:gd name="connsiteY4" fmla="*/ 608190 h 611011"/>
                  <a:gd name="connsiteX5" fmla="*/ 952147 w 1130359"/>
                  <a:gd name="connsiteY5" fmla="*/ 609600 h 611011"/>
                  <a:gd name="connsiteX6" fmla="*/ 987072 w 1130359"/>
                  <a:gd name="connsiteY6" fmla="*/ 363715 h 611011"/>
                  <a:gd name="connsiteX7" fmla="*/ 1129947 w 1130359"/>
                  <a:gd name="connsiteY7" fmla="*/ 293865 h 611011"/>
                  <a:gd name="connsiteX8" fmla="*/ 1009297 w 1130359"/>
                  <a:gd name="connsiteY8" fmla="*/ 217665 h 611011"/>
                  <a:gd name="connsiteX9" fmla="*/ 1040694 w 1130359"/>
                  <a:gd name="connsiteY9" fmla="*/ 6350 h 611011"/>
                  <a:gd name="connsiteX10" fmla="*/ 841022 w 1130359"/>
                  <a:gd name="connsiteY10" fmla="*/ 4940 h 611011"/>
                  <a:gd name="connsiteX11" fmla="*/ 733072 w 1130359"/>
                  <a:gd name="connsiteY11" fmla="*/ 182740 h 611011"/>
                  <a:gd name="connsiteX12" fmla="*/ 637822 w 1130359"/>
                  <a:gd name="connsiteY12" fmla="*/ 4940 h 611011"/>
                  <a:gd name="connsiteX13" fmla="*/ 256116 w 1130359"/>
                  <a:gd name="connsiteY13" fmla="*/ 0 h 611011"/>
                  <a:gd name="connsiteX0" fmla="*/ 256116 w 1130359"/>
                  <a:gd name="connsiteY0" fmla="*/ 0 h 747890"/>
                  <a:gd name="connsiteX1" fmla="*/ 0 w 1130359"/>
                  <a:gd name="connsiteY1" fmla="*/ 611011 h 747890"/>
                  <a:gd name="connsiteX2" fmla="*/ 402871 w 1130359"/>
                  <a:gd name="connsiteY2" fmla="*/ 608190 h 747890"/>
                  <a:gd name="connsiteX3" fmla="*/ 491771 w 1130359"/>
                  <a:gd name="connsiteY3" fmla="*/ 747890 h 747890"/>
                  <a:gd name="connsiteX4" fmla="*/ 609246 w 1130359"/>
                  <a:gd name="connsiteY4" fmla="*/ 608190 h 747890"/>
                  <a:gd name="connsiteX5" fmla="*/ 952147 w 1130359"/>
                  <a:gd name="connsiteY5" fmla="*/ 609600 h 747890"/>
                  <a:gd name="connsiteX6" fmla="*/ 987072 w 1130359"/>
                  <a:gd name="connsiteY6" fmla="*/ 363715 h 747890"/>
                  <a:gd name="connsiteX7" fmla="*/ 1129947 w 1130359"/>
                  <a:gd name="connsiteY7" fmla="*/ 293865 h 747890"/>
                  <a:gd name="connsiteX8" fmla="*/ 1009297 w 1130359"/>
                  <a:gd name="connsiteY8" fmla="*/ 217665 h 747890"/>
                  <a:gd name="connsiteX9" fmla="*/ 1040694 w 1130359"/>
                  <a:gd name="connsiteY9" fmla="*/ 6350 h 747890"/>
                  <a:gd name="connsiteX10" fmla="*/ 841022 w 1130359"/>
                  <a:gd name="connsiteY10" fmla="*/ 4940 h 747890"/>
                  <a:gd name="connsiteX11" fmla="*/ 733072 w 1130359"/>
                  <a:gd name="connsiteY11" fmla="*/ 182740 h 747890"/>
                  <a:gd name="connsiteX12" fmla="*/ 637822 w 1130359"/>
                  <a:gd name="connsiteY12" fmla="*/ 4940 h 747890"/>
                  <a:gd name="connsiteX13" fmla="*/ 256116 w 1130359"/>
                  <a:gd name="connsiteY13" fmla="*/ 0 h 747890"/>
                  <a:gd name="connsiteX0" fmla="*/ 256116 w 1130359"/>
                  <a:gd name="connsiteY0" fmla="*/ 0 h 747890"/>
                  <a:gd name="connsiteX1" fmla="*/ 0 w 1130359"/>
                  <a:gd name="connsiteY1" fmla="*/ 611011 h 747890"/>
                  <a:gd name="connsiteX2" fmla="*/ 402871 w 1130359"/>
                  <a:gd name="connsiteY2" fmla="*/ 608190 h 747890"/>
                  <a:gd name="connsiteX3" fmla="*/ 491771 w 1130359"/>
                  <a:gd name="connsiteY3" fmla="*/ 747890 h 747890"/>
                  <a:gd name="connsiteX4" fmla="*/ 609246 w 1130359"/>
                  <a:gd name="connsiteY4" fmla="*/ 608190 h 747890"/>
                  <a:gd name="connsiteX5" fmla="*/ 952147 w 1130359"/>
                  <a:gd name="connsiteY5" fmla="*/ 609600 h 747890"/>
                  <a:gd name="connsiteX6" fmla="*/ 987072 w 1130359"/>
                  <a:gd name="connsiteY6" fmla="*/ 363715 h 747890"/>
                  <a:gd name="connsiteX7" fmla="*/ 1129947 w 1130359"/>
                  <a:gd name="connsiteY7" fmla="*/ 293865 h 747890"/>
                  <a:gd name="connsiteX8" fmla="*/ 1009297 w 1130359"/>
                  <a:gd name="connsiteY8" fmla="*/ 217665 h 747890"/>
                  <a:gd name="connsiteX9" fmla="*/ 1040694 w 1130359"/>
                  <a:gd name="connsiteY9" fmla="*/ 6350 h 747890"/>
                  <a:gd name="connsiteX10" fmla="*/ 841022 w 1130359"/>
                  <a:gd name="connsiteY10" fmla="*/ 4940 h 747890"/>
                  <a:gd name="connsiteX11" fmla="*/ 733072 w 1130359"/>
                  <a:gd name="connsiteY11" fmla="*/ 182740 h 747890"/>
                  <a:gd name="connsiteX12" fmla="*/ 637822 w 1130359"/>
                  <a:gd name="connsiteY12" fmla="*/ 4940 h 747890"/>
                  <a:gd name="connsiteX13" fmla="*/ 256116 w 1130359"/>
                  <a:gd name="connsiteY13" fmla="*/ 0 h 747890"/>
                  <a:gd name="connsiteX0" fmla="*/ 256116 w 1130359"/>
                  <a:gd name="connsiteY0" fmla="*/ 0 h 748023"/>
                  <a:gd name="connsiteX1" fmla="*/ 0 w 1130359"/>
                  <a:gd name="connsiteY1" fmla="*/ 611011 h 748023"/>
                  <a:gd name="connsiteX2" fmla="*/ 402871 w 1130359"/>
                  <a:gd name="connsiteY2" fmla="*/ 608190 h 748023"/>
                  <a:gd name="connsiteX3" fmla="*/ 491771 w 1130359"/>
                  <a:gd name="connsiteY3" fmla="*/ 747890 h 748023"/>
                  <a:gd name="connsiteX4" fmla="*/ 609246 w 1130359"/>
                  <a:gd name="connsiteY4" fmla="*/ 608190 h 748023"/>
                  <a:gd name="connsiteX5" fmla="*/ 952147 w 1130359"/>
                  <a:gd name="connsiteY5" fmla="*/ 609600 h 748023"/>
                  <a:gd name="connsiteX6" fmla="*/ 987072 w 1130359"/>
                  <a:gd name="connsiteY6" fmla="*/ 363715 h 748023"/>
                  <a:gd name="connsiteX7" fmla="*/ 1129947 w 1130359"/>
                  <a:gd name="connsiteY7" fmla="*/ 293865 h 748023"/>
                  <a:gd name="connsiteX8" fmla="*/ 1009297 w 1130359"/>
                  <a:gd name="connsiteY8" fmla="*/ 217665 h 748023"/>
                  <a:gd name="connsiteX9" fmla="*/ 1040694 w 1130359"/>
                  <a:gd name="connsiteY9" fmla="*/ 6350 h 748023"/>
                  <a:gd name="connsiteX10" fmla="*/ 841022 w 1130359"/>
                  <a:gd name="connsiteY10" fmla="*/ 4940 h 748023"/>
                  <a:gd name="connsiteX11" fmla="*/ 733072 w 1130359"/>
                  <a:gd name="connsiteY11" fmla="*/ 182740 h 748023"/>
                  <a:gd name="connsiteX12" fmla="*/ 637822 w 1130359"/>
                  <a:gd name="connsiteY12" fmla="*/ 4940 h 748023"/>
                  <a:gd name="connsiteX13" fmla="*/ 256116 w 1130359"/>
                  <a:gd name="connsiteY13" fmla="*/ 0 h 748023"/>
                  <a:gd name="connsiteX0" fmla="*/ 256116 w 1130359"/>
                  <a:gd name="connsiteY0" fmla="*/ 0 h 782914"/>
                  <a:gd name="connsiteX1" fmla="*/ 0 w 1130359"/>
                  <a:gd name="connsiteY1" fmla="*/ 611011 h 782914"/>
                  <a:gd name="connsiteX2" fmla="*/ 402871 w 1130359"/>
                  <a:gd name="connsiteY2" fmla="*/ 608190 h 782914"/>
                  <a:gd name="connsiteX3" fmla="*/ 479071 w 1130359"/>
                  <a:gd name="connsiteY3" fmla="*/ 782815 h 782914"/>
                  <a:gd name="connsiteX4" fmla="*/ 609246 w 1130359"/>
                  <a:gd name="connsiteY4" fmla="*/ 608190 h 782914"/>
                  <a:gd name="connsiteX5" fmla="*/ 952147 w 1130359"/>
                  <a:gd name="connsiteY5" fmla="*/ 609600 h 782914"/>
                  <a:gd name="connsiteX6" fmla="*/ 987072 w 1130359"/>
                  <a:gd name="connsiteY6" fmla="*/ 363715 h 782914"/>
                  <a:gd name="connsiteX7" fmla="*/ 1129947 w 1130359"/>
                  <a:gd name="connsiteY7" fmla="*/ 293865 h 782914"/>
                  <a:gd name="connsiteX8" fmla="*/ 1009297 w 1130359"/>
                  <a:gd name="connsiteY8" fmla="*/ 217665 h 782914"/>
                  <a:gd name="connsiteX9" fmla="*/ 1040694 w 1130359"/>
                  <a:gd name="connsiteY9" fmla="*/ 6350 h 782914"/>
                  <a:gd name="connsiteX10" fmla="*/ 841022 w 1130359"/>
                  <a:gd name="connsiteY10" fmla="*/ 4940 h 782914"/>
                  <a:gd name="connsiteX11" fmla="*/ 733072 w 1130359"/>
                  <a:gd name="connsiteY11" fmla="*/ 182740 h 782914"/>
                  <a:gd name="connsiteX12" fmla="*/ 637822 w 1130359"/>
                  <a:gd name="connsiteY12" fmla="*/ 4940 h 782914"/>
                  <a:gd name="connsiteX13" fmla="*/ 256116 w 1130359"/>
                  <a:gd name="connsiteY13" fmla="*/ 0 h 782914"/>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41022 w 1130359"/>
                  <a:gd name="connsiteY10" fmla="*/ 4940 h 783077"/>
                  <a:gd name="connsiteX11" fmla="*/ 733072 w 1130359"/>
                  <a:gd name="connsiteY11" fmla="*/ 182740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41022 w 1130359"/>
                  <a:gd name="connsiteY10" fmla="*/ 4940 h 783077"/>
                  <a:gd name="connsiteX11" fmla="*/ 733072 w 1130359"/>
                  <a:gd name="connsiteY11" fmla="*/ 182740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41022 w 1130359"/>
                  <a:gd name="connsiteY10" fmla="*/ 4940 h 783077"/>
                  <a:gd name="connsiteX11" fmla="*/ 717197 w 1130359"/>
                  <a:gd name="connsiteY11" fmla="*/ 150990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02922 w 1130359"/>
                  <a:gd name="connsiteY10" fmla="*/ 4940 h 783077"/>
                  <a:gd name="connsiteX11" fmla="*/ 717197 w 1130359"/>
                  <a:gd name="connsiteY11" fmla="*/ 150990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02922 w 1130359"/>
                  <a:gd name="connsiteY10" fmla="*/ 4940 h 783077"/>
                  <a:gd name="connsiteX11" fmla="*/ 717197 w 1130359"/>
                  <a:gd name="connsiteY11" fmla="*/ 170040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02922 w 1130359"/>
                  <a:gd name="connsiteY10" fmla="*/ 4940 h 783077"/>
                  <a:gd name="connsiteX11" fmla="*/ 694972 w 1130359"/>
                  <a:gd name="connsiteY11" fmla="*/ 166865 h 783077"/>
                  <a:gd name="connsiteX12" fmla="*/ 637822 w 1130359"/>
                  <a:gd name="connsiteY12" fmla="*/ 4940 h 783077"/>
                  <a:gd name="connsiteX13" fmla="*/ 256116 w 1130359"/>
                  <a:gd name="connsiteY13" fmla="*/ 0 h 783077"/>
                  <a:gd name="connsiteX0" fmla="*/ 256116 w 1130359"/>
                  <a:gd name="connsiteY0" fmla="*/ 0 h 783077"/>
                  <a:gd name="connsiteX1" fmla="*/ 0 w 1130359"/>
                  <a:gd name="connsiteY1" fmla="*/ 611011 h 783077"/>
                  <a:gd name="connsiteX2" fmla="*/ 402871 w 1130359"/>
                  <a:gd name="connsiteY2" fmla="*/ 608190 h 783077"/>
                  <a:gd name="connsiteX3" fmla="*/ 479071 w 1130359"/>
                  <a:gd name="connsiteY3" fmla="*/ 782815 h 783077"/>
                  <a:gd name="connsiteX4" fmla="*/ 609246 w 1130359"/>
                  <a:gd name="connsiteY4" fmla="*/ 608190 h 783077"/>
                  <a:gd name="connsiteX5" fmla="*/ 952147 w 1130359"/>
                  <a:gd name="connsiteY5" fmla="*/ 609600 h 783077"/>
                  <a:gd name="connsiteX6" fmla="*/ 987072 w 1130359"/>
                  <a:gd name="connsiteY6" fmla="*/ 363715 h 783077"/>
                  <a:gd name="connsiteX7" fmla="*/ 1129947 w 1130359"/>
                  <a:gd name="connsiteY7" fmla="*/ 293865 h 783077"/>
                  <a:gd name="connsiteX8" fmla="*/ 1009297 w 1130359"/>
                  <a:gd name="connsiteY8" fmla="*/ 217665 h 783077"/>
                  <a:gd name="connsiteX9" fmla="*/ 1040694 w 1130359"/>
                  <a:gd name="connsiteY9" fmla="*/ 6350 h 783077"/>
                  <a:gd name="connsiteX10" fmla="*/ 802922 w 1130359"/>
                  <a:gd name="connsiteY10" fmla="*/ 4940 h 783077"/>
                  <a:gd name="connsiteX11" fmla="*/ 694972 w 1130359"/>
                  <a:gd name="connsiteY11" fmla="*/ 166865 h 783077"/>
                  <a:gd name="connsiteX12" fmla="*/ 637822 w 1130359"/>
                  <a:gd name="connsiteY12" fmla="*/ 4940 h 783077"/>
                  <a:gd name="connsiteX13" fmla="*/ 256116 w 1130359"/>
                  <a:gd name="connsiteY13" fmla="*/ 0 h 783077"/>
                  <a:gd name="connsiteX0" fmla="*/ 256116 w 1130359"/>
                  <a:gd name="connsiteY0" fmla="*/ 0 h 811559"/>
                  <a:gd name="connsiteX1" fmla="*/ 0 w 1130359"/>
                  <a:gd name="connsiteY1" fmla="*/ 611011 h 811559"/>
                  <a:gd name="connsiteX2" fmla="*/ 402871 w 1130359"/>
                  <a:gd name="connsiteY2" fmla="*/ 608190 h 811559"/>
                  <a:gd name="connsiteX3" fmla="*/ 469546 w 1130359"/>
                  <a:gd name="connsiteY3" fmla="*/ 811390 h 811559"/>
                  <a:gd name="connsiteX4" fmla="*/ 609246 w 1130359"/>
                  <a:gd name="connsiteY4" fmla="*/ 608190 h 811559"/>
                  <a:gd name="connsiteX5" fmla="*/ 952147 w 1130359"/>
                  <a:gd name="connsiteY5" fmla="*/ 609600 h 811559"/>
                  <a:gd name="connsiteX6" fmla="*/ 987072 w 1130359"/>
                  <a:gd name="connsiteY6" fmla="*/ 363715 h 811559"/>
                  <a:gd name="connsiteX7" fmla="*/ 1129947 w 1130359"/>
                  <a:gd name="connsiteY7" fmla="*/ 293865 h 811559"/>
                  <a:gd name="connsiteX8" fmla="*/ 1009297 w 1130359"/>
                  <a:gd name="connsiteY8" fmla="*/ 217665 h 811559"/>
                  <a:gd name="connsiteX9" fmla="*/ 1040694 w 1130359"/>
                  <a:gd name="connsiteY9" fmla="*/ 6350 h 811559"/>
                  <a:gd name="connsiteX10" fmla="*/ 802922 w 1130359"/>
                  <a:gd name="connsiteY10" fmla="*/ 4940 h 811559"/>
                  <a:gd name="connsiteX11" fmla="*/ 694972 w 1130359"/>
                  <a:gd name="connsiteY11" fmla="*/ 166865 h 811559"/>
                  <a:gd name="connsiteX12" fmla="*/ 637822 w 1130359"/>
                  <a:gd name="connsiteY12" fmla="*/ 4940 h 811559"/>
                  <a:gd name="connsiteX13" fmla="*/ 256116 w 1130359"/>
                  <a:gd name="connsiteY13" fmla="*/ 0 h 811559"/>
                  <a:gd name="connsiteX0" fmla="*/ 256116 w 1177742"/>
                  <a:gd name="connsiteY0" fmla="*/ 0 h 811559"/>
                  <a:gd name="connsiteX1" fmla="*/ 0 w 1177742"/>
                  <a:gd name="connsiteY1" fmla="*/ 611011 h 811559"/>
                  <a:gd name="connsiteX2" fmla="*/ 402871 w 1177742"/>
                  <a:gd name="connsiteY2" fmla="*/ 608190 h 811559"/>
                  <a:gd name="connsiteX3" fmla="*/ 469546 w 1177742"/>
                  <a:gd name="connsiteY3" fmla="*/ 811390 h 811559"/>
                  <a:gd name="connsiteX4" fmla="*/ 609246 w 1177742"/>
                  <a:gd name="connsiteY4" fmla="*/ 608190 h 811559"/>
                  <a:gd name="connsiteX5" fmla="*/ 952147 w 1177742"/>
                  <a:gd name="connsiteY5" fmla="*/ 609600 h 811559"/>
                  <a:gd name="connsiteX6" fmla="*/ 987072 w 1177742"/>
                  <a:gd name="connsiteY6" fmla="*/ 363715 h 811559"/>
                  <a:gd name="connsiteX7" fmla="*/ 1177572 w 1177742"/>
                  <a:gd name="connsiteY7" fmla="*/ 309740 h 811559"/>
                  <a:gd name="connsiteX8" fmla="*/ 1009297 w 1177742"/>
                  <a:gd name="connsiteY8" fmla="*/ 217665 h 811559"/>
                  <a:gd name="connsiteX9" fmla="*/ 1040694 w 1177742"/>
                  <a:gd name="connsiteY9" fmla="*/ 6350 h 811559"/>
                  <a:gd name="connsiteX10" fmla="*/ 802922 w 1177742"/>
                  <a:gd name="connsiteY10" fmla="*/ 4940 h 811559"/>
                  <a:gd name="connsiteX11" fmla="*/ 694972 w 1177742"/>
                  <a:gd name="connsiteY11" fmla="*/ 166865 h 811559"/>
                  <a:gd name="connsiteX12" fmla="*/ 637822 w 1177742"/>
                  <a:gd name="connsiteY12" fmla="*/ 4940 h 811559"/>
                  <a:gd name="connsiteX13" fmla="*/ 256116 w 1177742"/>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0 h 811559"/>
                  <a:gd name="connsiteX1" fmla="*/ 0 w 1177794"/>
                  <a:gd name="connsiteY1" fmla="*/ 611011 h 811559"/>
                  <a:gd name="connsiteX2" fmla="*/ 402871 w 1177794"/>
                  <a:gd name="connsiteY2" fmla="*/ 608190 h 811559"/>
                  <a:gd name="connsiteX3" fmla="*/ 469546 w 1177794"/>
                  <a:gd name="connsiteY3" fmla="*/ 811390 h 811559"/>
                  <a:gd name="connsiteX4" fmla="*/ 609246 w 1177794"/>
                  <a:gd name="connsiteY4" fmla="*/ 608190 h 811559"/>
                  <a:gd name="connsiteX5" fmla="*/ 952147 w 1177794"/>
                  <a:gd name="connsiteY5" fmla="*/ 609600 h 811559"/>
                  <a:gd name="connsiteX6" fmla="*/ 987072 w 1177794"/>
                  <a:gd name="connsiteY6" fmla="*/ 363715 h 811559"/>
                  <a:gd name="connsiteX7" fmla="*/ 1177572 w 1177794"/>
                  <a:gd name="connsiteY7" fmla="*/ 309740 h 811559"/>
                  <a:gd name="connsiteX8" fmla="*/ 1009297 w 1177794"/>
                  <a:gd name="connsiteY8" fmla="*/ 217665 h 811559"/>
                  <a:gd name="connsiteX9" fmla="*/ 1040694 w 1177794"/>
                  <a:gd name="connsiteY9" fmla="*/ 6350 h 811559"/>
                  <a:gd name="connsiteX10" fmla="*/ 802922 w 1177794"/>
                  <a:gd name="connsiteY10" fmla="*/ 4940 h 811559"/>
                  <a:gd name="connsiteX11" fmla="*/ 694972 w 1177794"/>
                  <a:gd name="connsiteY11" fmla="*/ 166865 h 811559"/>
                  <a:gd name="connsiteX12" fmla="*/ 637822 w 1177794"/>
                  <a:gd name="connsiteY12" fmla="*/ 4940 h 811559"/>
                  <a:gd name="connsiteX13" fmla="*/ 256116 w 1177794"/>
                  <a:gd name="connsiteY13" fmla="*/ 0 h 811559"/>
                  <a:gd name="connsiteX0" fmla="*/ 256116 w 1177794"/>
                  <a:gd name="connsiteY0" fmla="*/ 794 h 812353"/>
                  <a:gd name="connsiteX1" fmla="*/ 0 w 1177794"/>
                  <a:gd name="connsiteY1" fmla="*/ 611805 h 812353"/>
                  <a:gd name="connsiteX2" fmla="*/ 402871 w 1177794"/>
                  <a:gd name="connsiteY2" fmla="*/ 608984 h 812353"/>
                  <a:gd name="connsiteX3" fmla="*/ 469546 w 1177794"/>
                  <a:gd name="connsiteY3" fmla="*/ 812184 h 812353"/>
                  <a:gd name="connsiteX4" fmla="*/ 609246 w 1177794"/>
                  <a:gd name="connsiteY4" fmla="*/ 608984 h 812353"/>
                  <a:gd name="connsiteX5" fmla="*/ 952147 w 1177794"/>
                  <a:gd name="connsiteY5" fmla="*/ 610394 h 812353"/>
                  <a:gd name="connsiteX6" fmla="*/ 987072 w 1177794"/>
                  <a:gd name="connsiteY6" fmla="*/ 364509 h 812353"/>
                  <a:gd name="connsiteX7" fmla="*/ 1177572 w 1177794"/>
                  <a:gd name="connsiteY7" fmla="*/ 310534 h 812353"/>
                  <a:gd name="connsiteX8" fmla="*/ 1009297 w 1177794"/>
                  <a:gd name="connsiteY8" fmla="*/ 218459 h 812353"/>
                  <a:gd name="connsiteX9" fmla="*/ 1043075 w 1177794"/>
                  <a:gd name="connsiteY9" fmla="*/ 0 h 812353"/>
                  <a:gd name="connsiteX10" fmla="*/ 802922 w 1177794"/>
                  <a:gd name="connsiteY10" fmla="*/ 5734 h 812353"/>
                  <a:gd name="connsiteX11" fmla="*/ 694972 w 1177794"/>
                  <a:gd name="connsiteY11" fmla="*/ 167659 h 812353"/>
                  <a:gd name="connsiteX12" fmla="*/ 637822 w 1177794"/>
                  <a:gd name="connsiteY12" fmla="*/ 5734 h 812353"/>
                  <a:gd name="connsiteX13" fmla="*/ 256116 w 1177794"/>
                  <a:gd name="connsiteY13" fmla="*/ 794 h 812353"/>
                  <a:gd name="connsiteX0" fmla="*/ 256116 w 1177794"/>
                  <a:gd name="connsiteY0" fmla="*/ 794 h 812353"/>
                  <a:gd name="connsiteX1" fmla="*/ 0 w 1177794"/>
                  <a:gd name="connsiteY1" fmla="*/ 611805 h 812353"/>
                  <a:gd name="connsiteX2" fmla="*/ 402871 w 1177794"/>
                  <a:gd name="connsiteY2" fmla="*/ 608984 h 812353"/>
                  <a:gd name="connsiteX3" fmla="*/ 469546 w 1177794"/>
                  <a:gd name="connsiteY3" fmla="*/ 812184 h 812353"/>
                  <a:gd name="connsiteX4" fmla="*/ 609246 w 1177794"/>
                  <a:gd name="connsiteY4" fmla="*/ 608984 h 812353"/>
                  <a:gd name="connsiteX5" fmla="*/ 952147 w 1177794"/>
                  <a:gd name="connsiteY5" fmla="*/ 610394 h 812353"/>
                  <a:gd name="connsiteX6" fmla="*/ 987072 w 1177794"/>
                  <a:gd name="connsiteY6" fmla="*/ 364509 h 812353"/>
                  <a:gd name="connsiteX7" fmla="*/ 1177572 w 1177794"/>
                  <a:gd name="connsiteY7" fmla="*/ 310534 h 812353"/>
                  <a:gd name="connsiteX8" fmla="*/ 1009297 w 1177794"/>
                  <a:gd name="connsiteY8" fmla="*/ 218459 h 812353"/>
                  <a:gd name="connsiteX9" fmla="*/ 1043075 w 1177794"/>
                  <a:gd name="connsiteY9" fmla="*/ 0 h 812353"/>
                  <a:gd name="connsiteX10" fmla="*/ 802922 w 1177794"/>
                  <a:gd name="connsiteY10" fmla="*/ 971 h 812353"/>
                  <a:gd name="connsiteX11" fmla="*/ 694972 w 1177794"/>
                  <a:gd name="connsiteY11" fmla="*/ 167659 h 812353"/>
                  <a:gd name="connsiteX12" fmla="*/ 637822 w 1177794"/>
                  <a:gd name="connsiteY12" fmla="*/ 5734 h 812353"/>
                  <a:gd name="connsiteX13" fmla="*/ 256116 w 1177794"/>
                  <a:gd name="connsiteY13" fmla="*/ 794 h 812353"/>
                  <a:gd name="connsiteX0" fmla="*/ 256116 w 1177794"/>
                  <a:gd name="connsiteY0" fmla="*/ 794 h 812353"/>
                  <a:gd name="connsiteX1" fmla="*/ 0 w 1177794"/>
                  <a:gd name="connsiteY1" fmla="*/ 611805 h 812353"/>
                  <a:gd name="connsiteX2" fmla="*/ 402871 w 1177794"/>
                  <a:gd name="connsiteY2" fmla="*/ 608984 h 812353"/>
                  <a:gd name="connsiteX3" fmla="*/ 469546 w 1177794"/>
                  <a:gd name="connsiteY3" fmla="*/ 812184 h 812353"/>
                  <a:gd name="connsiteX4" fmla="*/ 609246 w 1177794"/>
                  <a:gd name="connsiteY4" fmla="*/ 608984 h 812353"/>
                  <a:gd name="connsiteX5" fmla="*/ 952147 w 1177794"/>
                  <a:gd name="connsiteY5" fmla="*/ 610394 h 812353"/>
                  <a:gd name="connsiteX6" fmla="*/ 987072 w 1177794"/>
                  <a:gd name="connsiteY6" fmla="*/ 364509 h 812353"/>
                  <a:gd name="connsiteX7" fmla="*/ 1177572 w 1177794"/>
                  <a:gd name="connsiteY7" fmla="*/ 310534 h 812353"/>
                  <a:gd name="connsiteX8" fmla="*/ 1009297 w 1177794"/>
                  <a:gd name="connsiteY8" fmla="*/ 218459 h 812353"/>
                  <a:gd name="connsiteX9" fmla="*/ 1043075 w 1177794"/>
                  <a:gd name="connsiteY9" fmla="*/ 0 h 812353"/>
                  <a:gd name="connsiteX10" fmla="*/ 802922 w 1177794"/>
                  <a:gd name="connsiteY10" fmla="*/ 971 h 812353"/>
                  <a:gd name="connsiteX11" fmla="*/ 694972 w 1177794"/>
                  <a:gd name="connsiteY11" fmla="*/ 167659 h 812353"/>
                  <a:gd name="connsiteX12" fmla="*/ 642585 w 1177794"/>
                  <a:gd name="connsiteY12" fmla="*/ 3352 h 812353"/>
                  <a:gd name="connsiteX13" fmla="*/ 256116 w 1177794"/>
                  <a:gd name="connsiteY13" fmla="*/ 794 h 812353"/>
                  <a:gd name="connsiteX0" fmla="*/ 263259 w 1177794"/>
                  <a:gd name="connsiteY0" fmla="*/ 0 h 813941"/>
                  <a:gd name="connsiteX1" fmla="*/ 0 w 1177794"/>
                  <a:gd name="connsiteY1" fmla="*/ 613393 h 813941"/>
                  <a:gd name="connsiteX2" fmla="*/ 402871 w 1177794"/>
                  <a:gd name="connsiteY2" fmla="*/ 610572 h 813941"/>
                  <a:gd name="connsiteX3" fmla="*/ 469546 w 1177794"/>
                  <a:gd name="connsiteY3" fmla="*/ 813772 h 813941"/>
                  <a:gd name="connsiteX4" fmla="*/ 609246 w 1177794"/>
                  <a:gd name="connsiteY4" fmla="*/ 610572 h 813941"/>
                  <a:gd name="connsiteX5" fmla="*/ 952147 w 1177794"/>
                  <a:gd name="connsiteY5" fmla="*/ 611982 h 813941"/>
                  <a:gd name="connsiteX6" fmla="*/ 987072 w 1177794"/>
                  <a:gd name="connsiteY6" fmla="*/ 366097 h 813941"/>
                  <a:gd name="connsiteX7" fmla="*/ 1177572 w 1177794"/>
                  <a:gd name="connsiteY7" fmla="*/ 312122 h 813941"/>
                  <a:gd name="connsiteX8" fmla="*/ 1009297 w 1177794"/>
                  <a:gd name="connsiteY8" fmla="*/ 220047 h 813941"/>
                  <a:gd name="connsiteX9" fmla="*/ 1043075 w 1177794"/>
                  <a:gd name="connsiteY9" fmla="*/ 1588 h 813941"/>
                  <a:gd name="connsiteX10" fmla="*/ 802922 w 1177794"/>
                  <a:gd name="connsiteY10" fmla="*/ 2559 h 813941"/>
                  <a:gd name="connsiteX11" fmla="*/ 694972 w 1177794"/>
                  <a:gd name="connsiteY11" fmla="*/ 169247 h 813941"/>
                  <a:gd name="connsiteX12" fmla="*/ 642585 w 1177794"/>
                  <a:gd name="connsiteY12" fmla="*/ 4940 h 813941"/>
                  <a:gd name="connsiteX13" fmla="*/ 263259 w 1177794"/>
                  <a:gd name="connsiteY13" fmla="*/ 0 h 813941"/>
                  <a:gd name="connsiteX0" fmla="*/ 263259 w 1177794"/>
                  <a:gd name="connsiteY0" fmla="*/ 0 h 813941"/>
                  <a:gd name="connsiteX1" fmla="*/ 0 w 1177794"/>
                  <a:gd name="connsiteY1" fmla="*/ 613393 h 813941"/>
                  <a:gd name="connsiteX2" fmla="*/ 402871 w 1177794"/>
                  <a:gd name="connsiteY2" fmla="*/ 610572 h 813941"/>
                  <a:gd name="connsiteX3" fmla="*/ 469546 w 1177794"/>
                  <a:gd name="connsiteY3" fmla="*/ 813772 h 813941"/>
                  <a:gd name="connsiteX4" fmla="*/ 609246 w 1177794"/>
                  <a:gd name="connsiteY4" fmla="*/ 610572 h 813941"/>
                  <a:gd name="connsiteX5" fmla="*/ 952147 w 1177794"/>
                  <a:gd name="connsiteY5" fmla="*/ 611982 h 813941"/>
                  <a:gd name="connsiteX6" fmla="*/ 987072 w 1177794"/>
                  <a:gd name="connsiteY6" fmla="*/ 366097 h 813941"/>
                  <a:gd name="connsiteX7" fmla="*/ 1177572 w 1177794"/>
                  <a:gd name="connsiteY7" fmla="*/ 312122 h 813941"/>
                  <a:gd name="connsiteX8" fmla="*/ 1009297 w 1177794"/>
                  <a:gd name="connsiteY8" fmla="*/ 220047 h 813941"/>
                  <a:gd name="connsiteX9" fmla="*/ 1043075 w 1177794"/>
                  <a:gd name="connsiteY9" fmla="*/ 1588 h 813941"/>
                  <a:gd name="connsiteX10" fmla="*/ 802922 w 1177794"/>
                  <a:gd name="connsiteY10" fmla="*/ 2559 h 813941"/>
                  <a:gd name="connsiteX11" fmla="*/ 694972 w 1177794"/>
                  <a:gd name="connsiteY11" fmla="*/ 169247 h 813941"/>
                  <a:gd name="connsiteX12" fmla="*/ 642585 w 1177794"/>
                  <a:gd name="connsiteY12" fmla="*/ 2558 h 813941"/>
                  <a:gd name="connsiteX13" fmla="*/ 263259 w 1177794"/>
                  <a:gd name="connsiteY13" fmla="*/ 0 h 813941"/>
                  <a:gd name="connsiteX0" fmla="*/ 263259 w 1177794"/>
                  <a:gd name="connsiteY0" fmla="*/ 793 h 812353"/>
                  <a:gd name="connsiteX1" fmla="*/ 0 w 1177794"/>
                  <a:gd name="connsiteY1" fmla="*/ 611805 h 812353"/>
                  <a:gd name="connsiteX2" fmla="*/ 402871 w 1177794"/>
                  <a:gd name="connsiteY2" fmla="*/ 608984 h 812353"/>
                  <a:gd name="connsiteX3" fmla="*/ 469546 w 1177794"/>
                  <a:gd name="connsiteY3" fmla="*/ 812184 h 812353"/>
                  <a:gd name="connsiteX4" fmla="*/ 609246 w 1177794"/>
                  <a:gd name="connsiteY4" fmla="*/ 608984 h 812353"/>
                  <a:gd name="connsiteX5" fmla="*/ 952147 w 1177794"/>
                  <a:gd name="connsiteY5" fmla="*/ 610394 h 812353"/>
                  <a:gd name="connsiteX6" fmla="*/ 987072 w 1177794"/>
                  <a:gd name="connsiteY6" fmla="*/ 364509 h 812353"/>
                  <a:gd name="connsiteX7" fmla="*/ 1177572 w 1177794"/>
                  <a:gd name="connsiteY7" fmla="*/ 310534 h 812353"/>
                  <a:gd name="connsiteX8" fmla="*/ 1009297 w 1177794"/>
                  <a:gd name="connsiteY8" fmla="*/ 218459 h 812353"/>
                  <a:gd name="connsiteX9" fmla="*/ 1043075 w 1177794"/>
                  <a:gd name="connsiteY9" fmla="*/ 0 h 812353"/>
                  <a:gd name="connsiteX10" fmla="*/ 802922 w 1177794"/>
                  <a:gd name="connsiteY10" fmla="*/ 971 h 812353"/>
                  <a:gd name="connsiteX11" fmla="*/ 694972 w 1177794"/>
                  <a:gd name="connsiteY11" fmla="*/ 167659 h 812353"/>
                  <a:gd name="connsiteX12" fmla="*/ 642585 w 1177794"/>
                  <a:gd name="connsiteY12" fmla="*/ 970 h 812353"/>
                  <a:gd name="connsiteX13" fmla="*/ 263259 w 1177794"/>
                  <a:gd name="connsiteY13" fmla="*/ 793 h 812353"/>
                  <a:gd name="connsiteX0" fmla="*/ 263259 w 1158842"/>
                  <a:gd name="connsiteY0" fmla="*/ 793 h 812353"/>
                  <a:gd name="connsiteX1" fmla="*/ 0 w 1158842"/>
                  <a:gd name="connsiteY1" fmla="*/ 611805 h 812353"/>
                  <a:gd name="connsiteX2" fmla="*/ 402871 w 1158842"/>
                  <a:gd name="connsiteY2" fmla="*/ 608984 h 812353"/>
                  <a:gd name="connsiteX3" fmla="*/ 469546 w 1158842"/>
                  <a:gd name="connsiteY3" fmla="*/ 812184 h 812353"/>
                  <a:gd name="connsiteX4" fmla="*/ 609246 w 1158842"/>
                  <a:gd name="connsiteY4" fmla="*/ 608984 h 812353"/>
                  <a:gd name="connsiteX5" fmla="*/ 952147 w 1158842"/>
                  <a:gd name="connsiteY5" fmla="*/ 610394 h 812353"/>
                  <a:gd name="connsiteX6" fmla="*/ 987072 w 1158842"/>
                  <a:gd name="connsiteY6" fmla="*/ 364509 h 812353"/>
                  <a:gd name="connsiteX7" fmla="*/ 1158522 w 1158842"/>
                  <a:gd name="connsiteY7" fmla="*/ 298628 h 812353"/>
                  <a:gd name="connsiteX8" fmla="*/ 1009297 w 1158842"/>
                  <a:gd name="connsiteY8" fmla="*/ 218459 h 812353"/>
                  <a:gd name="connsiteX9" fmla="*/ 1043075 w 1158842"/>
                  <a:gd name="connsiteY9" fmla="*/ 0 h 812353"/>
                  <a:gd name="connsiteX10" fmla="*/ 802922 w 1158842"/>
                  <a:gd name="connsiteY10" fmla="*/ 971 h 812353"/>
                  <a:gd name="connsiteX11" fmla="*/ 694972 w 1158842"/>
                  <a:gd name="connsiteY11" fmla="*/ 167659 h 812353"/>
                  <a:gd name="connsiteX12" fmla="*/ 642585 w 1158842"/>
                  <a:gd name="connsiteY12" fmla="*/ 970 h 812353"/>
                  <a:gd name="connsiteX13" fmla="*/ 263259 w 1158842"/>
                  <a:gd name="connsiteY13" fmla="*/ 793 h 812353"/>
                  <a:gd name="connsiteX0" fmla="*/ 263259 w 1158842"/>
                  <a:gd name="connsiteY0" fmla="*/ 793 h 812353"/>
                  <a:gd name="connsiteX1" fmla="*/ 0 w 1158842"/>
                  <a:gd name="connsiteY1" fmla="*/ 611805 h 812353"/>
                  <a:gd name="connsiteX2" fmla="*/ 402871 w 1158842"/>
                  <a:gd name="connsiteY2" fmla="*/ 608984 h 812353"/>
                  <a:gd name="connsiteX3" fmla="*/ 469546 w 1158842"/>
                  <a:gd name="connsiteY3" fmla="*/ 812184 h 812353"/>
                  <a:gd name="connsiteX4" fmla="*/ 609246 w 1158842"/>
                  <a:gd name="connsiteY4" fmla="*/ 608984 h 812353"/>
                  <a:gd name="connsiteX5" fmla="*/ 952147 w 1158842"/>
                  <a:gd name="connsiteY5" fmla="*/ 610394 h 812353"/>
                  <a:gd name="connsiteX6" fmla="*/ 989454 w 1158842"/>
                  <a:gd name="connsiteY6" fmla="*/ 354984 h 812353"/>
                  <a:gd name="connsiteX7" fmla="*/ 1158522 w 1158842"/>
                  <a:gd name="connsiteY7" fmla="*/ 298628 h 812353"/>
                  <a:gd name="connsiteX8" fmla="*/ 1009297 w 1158842"/>
                  <a:gd name="connsiteY8" fmla="*/ 218459 h 812353"/>
                  <a:gd name="connsiteX9" fmla="*/ 1043075 w 1158842"/>
                  <a:gd name="connsiteY9" fmla="*/ 0 h 812353"/>
                  <a:gd name="connsiteX10" fmla="*/ 802922 w 1158842"/>
                  <a:gd name="connsiteY10" fmla="*/ 971 h 812353"/>
                  <a:gd name="connsiteX11" fmla="*/ 694972 w 1158842"/>
                  <a:gd name="connsiteY11" fmla="*/ 167659 h 812353"/>
                  <a:gd name="connsiteX12" fmla="*/ 642585 w 1158842"/>
                  <a:gd name="connsiteY12" fmla="*/ 970 h 812353"/>
                  <a:gd name="connsiteX13" fmla="*/ 263259 w 1158842"/>
                  <a:gd name="connsiteY13" fmla="*/ 793 h 812353"/>
                  <a:gd name="connsiteX0" fmla="*/ 263259 w 1158842"/>
                  <a:gd name="connsiteY0" fmla="*/ 793 h 812353"/>
                  <a:gd name="connsiteX1" fmla="*/ 0 w 1158842"/>
                  <a:gd name="connsiteY1" fmla="*/ 611805 h 812353"/>
                  <a:gd name="connsiteX2" fmla="*/ 402871 w 1158842"/>
                  <a:gd name="connsiteY2" fmla="*/ 608984 h 812353"/>
                  <a:gd name="connsiteX3" fmla="*/ 469546 w 1158842"/>
                  <a:gd name="connsiteY3" fmla="*/ 812184 h 812353"/>
                  <a:gd name="connsiteX4" fmla="*/ 609246 w 1158842"/>
                  <a:gd name="connsiteY4" fmla="*/ 608984 h 812353"/>
                  <a:gd name="connsiteX5" fmla="*/ 952147 w 1158842"/>
                  <a:gd name="connsiteY5" fmla="*/ 610394 h 812353"/>
                  <a:gd name="connsiteX6" fmla="*/ 989454 w 1158842"/>
                  <a:gd name="connsiteY6" fmla="*/ 354984 h 812353"/>
                  <a:gd name="connsiteX7" fmla="*/ 1158522 w 1158842"/>
                  <a:gd name="connsiteY7" fmla="*/ 298628 h 812353"/>
                  <a:gd name="connsiteX8" fmla="*/ 1009297 w 1158842"/>
                  <a:gd name="connsiteY8" fmla="*/ 218459 h 812353"/>
                  <a:gd name="connsiteX9" fmla="*/ 1043075 w 1158842"/>
                  <a:gd name="connsiteY9" fmla="*/ 0 h 812353"/>
                  <a:gd name="connsiteX10" fmla="*/ 802922 w 1158842"/>
                  <a:gd name="connsiteY10" fmla="*/ 971 h 812353"/>
                  <a:gd name="connsiteX11" fmla="*/ 694972 w 1158842"/>
                  <a:gd name="connsiteY11" fmla="*/ 167659 h 812353"/>
                  <a:gd name="connsiteX12" fmla="*/ 642585 w 1158842"/>
                  <a:gd name="connsiteY12" fmla="*/ 970 h 812353"/>
                  <a:gd name="connsiteX13" fmla="*/ 263259 w 1158842"/>
                  <a:gd name="connsiteY13" fmla="*/ 793 h 812353"/>
                  <a:gd name="connsiteX0" fmla="*/ 263259 w 1158860"/>
                  <a:gd name="connsiteY0" fmla="*/ 793 h 812353"/>
                  <a:gd name="connsiteX1" fmla="*/ 0 w 1158860"/>
                  <a:gd name="connsiteY1" fmla="*/ 611805 h 812353"/>
                  <a:gd name="connsiteX2" fmla="*/ 402871 w 1158860"/>
                  <a:gd name="connsiteY2" fmla="*/ 608984 h 812353"/>
                  <a:gd name="connsiteX3" fmla="*/ 469546 w 1158860"/>
                  <a:gd name="connsiteY3" fmla="*/ 812184 h 812353"/>
                  <a:gd name="connsiteX4" fmla="*/ 609246 w 1158860"/>
                  <a:gd name="connsiteY4" fmla="*/ 608984 h 812353"/>
                  <a:gd name="connsiteX5" fmla="*/ 952147 w 1158860"/>
                  <a:gd name="connsiteY5" fmla="*/ 610394 h 812353"/>
                  <a:gd name="connsiteX6" fmla="*/ 989454 w 1158860"/>
                  <a:gd name="connsiteY6" fmla="*/ 354984 h 812353"/>
                  <a:gd name="connsiteX7" fmla="*/ 1158522 w 1158860"/>
                  <a:gd name="connsiteY7" fmla="*/ 298628 h 812353"/>
                  <a:gd name="connsiteX8" fmla="*/ 1011678 w 1158860"/>
                  <a:gd name="connsiteY8" fmla="*/ 216077 h 812353"/>
                  <a:gd name="connsiteX9" fmla="*/ 1043075 w 1158860"/>
                  <a:gd name="connsiteY9" fmla="*/ 0 h 812353"/>
                  <a:gd name="connsiteX10" fmla="*/ 802922 w 1158860"/>
                  <a:gd name="connsiteY10" fmla="*/ 971 h 812353"/>
                  <a:gd name="connsiteX11" fmla="*/ 694972 w 1158860"/>
                  <a:gd name="connsiteY11" fmla="*/ 167659 h 812353"/>
                  <a:gd name="connsiteX12" fmla="*/ 642585 w 1158860"/>
                  <a:gd name="connsiteY12" fmla="*/ 970 h 812353"/>
                  <a:gd name="connsiteX13" fmla="*/ 263259 w 1158860"/>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67659 h 812353"/>
                  <a:gd name="connsiteX12" fmla="*/ 642585 w 1158798"/>
                  <a:gd name="connsiteY12" fmla="*/ 970 h 812353"/>
                  <a:gd name="connsiteX13" fmla="*/ 263259 w 1158798"/>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72421 h 812353"/>
                  <a:gd name="connsiteX12" fmla="*/ 642585 w 1158798"/>
                  <a:gd name="connsiteY12" fmla="*/ 970 h 812353"/>
                  <a:gd name="connsiteX13" fmla="*/ 263259 w 1158798"/>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72421 h 812353"/>
                  <a:gd name="connsiteX12" fmla="*/ 642585 w 1158798"/>
                  <a:gd name="connsiteY12" fmla="*/ 970 h 812353"/>
                  <a:gd name="connsiteX13" fmla="*/ 263259 w 1158798"/>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72421 h 812353"/>
                  <a:gd name="connsiteX12" fmla="*/ 642585 w 1158798"/>
                  <a:gd name="connsiteY12" fmla="*/ 970 h 812353"/>
                  <a:gd name="connsiteX13" fmla="*/ 263259 w 1158798"/>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72421 h 812353"/>
                  <a:gd name="connsiteX12" fmla="*/ 642585 w 1158798"/>
                  <a:gd name="connsiteY12" fmla="*/ 970 h 812353"/>
                  <a:gd name="connsiteX13" fmla="*/ 263259 w 1158798"/>
                  <a:gd name="connsiteY13" fmla="*/ 793 h 812353"/>
                  <a:gd name="connsiteX0" fmla="*/ 263259 w 1158798"/>
                  <a:gd name="connsiteY0" fmla="*/ 793 h 812353"/>
                  <a:gd name="connsiteX1" fmla="*/ 0 w 1158798"/>
                  <a:gd name="connsiteY1" fmla="*/ 611805 h 812353"/>
                  <a:gd name="connsiteX2" fmla="*/ 402871 w 1158798"/>
                  <a:gd name="connsiteY2" fmla="*/ 608984 h 812353"/>
                  <a:gd name="connsiteX3" fmla="*/ 469546 w 1158798"/>
                  <a:gd name="connsiteY3" fmla="*/ 812184 h 812353"/>
                  <a:gd name="connsiteX4" fmla="*/ 609246 w 1158798"/>
                  <a:gd name="connsiteY4" fmla="*/ 608984 h 812353"/>
                  <a:gd name="connsiteX5" fmla="*/ 952147 w 1158798"/>
                  <a:gd name="connsiteY5" fmla="*/ 610394 h 812353"/>
                  <a:gd name="connsiteX6" fmla="*/ 989454 w 1158798"/>
                  <a:gd name="connsiteY6" fmla="*/ 354984 h 812353"/>
                  <a:gd name="connsiteX7" fmla="*/ 1158522 w 1158798"/>
                  <a:gd name="connsiteY7" fmla="*/ 298628 h 812353"/>
                  <a:gd name="connsiteX8" fmla="*/ 1011678 w 1158798"/>
                  <a:gd name="connsiteY8" fmla="*/ 216077 h 812353"/>
                  <a:gd name="connsiteX9" fmla="*/ 1043075 w 1158798"/>
                  <a:gd name="connsiteY9" fmla="*/ 0 h 812353"/>
                  <a:gd name="connsiteX10" fmla="*/ 802922 w 1158798"/>
                  <a:gd name="connsiteY10" fmla="*/ 971 h 812353"/>
                  <a:gd name="connsiteX11" fmla="*/ 694972 w 1158798"/>
                  <a:gd name="connsiteY11" fmla="*/ 172421 h 812353"/>
                  <a:gd name="connsiteX12" fmla="*/ 642585 w 1158798"/>
                  <a:gd name="connsiteY12" fmla="*/ 970 h 812353"/>
                  <a:gd name="connsiteX13" fmla="*/ 263259 w 1158798"/>
                  <a:gd name="connsiteY13" fmla="*/ 793 h 812353"/>
                  <a:gd name="connsiteX0" fmla="*/ 265640 w 1161179"/>
                  <a:gd name="connsiteY0" fmla="*/ 793 h 812353"/>
                  <a:gd name="connsiteX1" fmla="*/ 0 w 1161179"/>
                  <a:gd name="connsiteY1" fmla="*/ 609423 h 812353"/>
                  <a:gd name="connsiteX2" fmla="*/ 405252 w 1161179"/>
                  <a:gd name="connsiteY2" fmla="*/ 608984 h 812353"/>
                  <a:gd name="connsiteX3" fmla="*/ 471927 w 1161179"/>
                  <a:gd name="connsiteY3" fmla="*/ 812184 h 812353"/>
                  <a:gd name="connsiteX4" fmla="*/ 611627 w 1161179"/>
                  <a:gd name="connsiteY4" fmla="*/ 608984 h 812353"/>
                  <a:gd name="connsiteX5" fmla="*/ 954528 w 1161179"/>
                  <a:gd name="connsiteY5" fmla="*/ 610394 h 812353"/>
                  <a:gd name="connsiteX6" fmla="*/ 991835 w 1161179"/>
                  <a:gd name="connsiteY6" fmla="*/ 354984 h 812353"/>
                  <a:gd name="connsiteX7" fmla="*/ 1160903 w 1161179"/>
                  <a:gd name="connsiteY7" fmla="*/ 298628 h 812353"/>
                  <a:gd name="connsiteX8" fmla="*/ 1014059 w 1161179"/>
                  <a:gd name="connsiteY8" fmla="*/ 216077 h 812353"/>
                  <a:gd name="connsiteX9" fmla="*/ 1045456 w 1161179"/>
                  <a:gd name="connsiteY9" fmla="*/ 0 h 812353"/>
                  <a:gd name="connsiteX10" fmla="*/ 805303 w 1161179"/>
                  <a:gd name="connsiteY10" fmla="*/ 971 h 812353"/>
                  <a:gd name="connsiteX11" fmla="*/ 697353 w 1161179"/>
                  <a:gd name="connsiteY11" fmla="*/ 172421 h 812353"/>
                  <a:gd name="connsiteX12" fmla="*/ 644966 w 1161179"/>
                  <a:gd name="connsiteY12" fmla="*/ 970 h 812353"/>
                  <a:gd name="connsiteX13" fmla="*/ 265640 w 1161179"/>
                  <a:gd name="connsiteY13" fmla="*/ 793 h 812353"/>
                  <a:gd name="connsiteX0" fmla="*/ 265640 w 1161179"/>
                  <a:gd name="connsiteY0" fmla="*/ 793 h 812364"/>
                  <a:gd name="connsiteX1" fmla="*/ 0 w 1161179"/>
                  <a:gd name="connsiteY1" fmla="*/ 609423 h 812364"/>
                  <a:gd name="connsiteX2" fmla="*/ 405252 w 1161179"/>
                  <a:gd name="connsiteY2" fmla="*/ 608984 h 812364"/>
                  <a:gd name="connsiteX3" fmla="*/ 471927 w 1161179"/>
                  <a:gd name="connsiteY3" fmla="*/ 812184 h 812364"/>
                  <a:gd name="connsiteX4" fmla="*/ 611627 w 1161179"/>
                  <a:gd name="connsiteY4" fmla="*/ 608984 h 812364"/>
                  <a:gd name="connsiteX5" fmla="*/ 954528 w 1161179"/>
                  <a:gd name="connsiteY5" fmla="*/ 610394 h 812364"/>
                  <a:gd name="connsiteX6" fmla="*/ 991835 w 1161179"/>
                  <a:gd name="connsiteY6" fmla="*/ 354984 h 812364"/>
                  <a:gd name="connsiteX7" fmla="*/ 1160903 w 1161179"/>
                  <a:gd name="connsiteY7" fmla="*/ 298628 h 812364"/>
                  <a:gd name="connsiteX8" fmla="*/ 1014059 w 1161179"/>
                  <a:gd name="connsiteY8" fmla="*/ 216077 h 812364"/>
                  <a:gd name="connsiteX9" fmla="*/ 1045456 w 1161179"/>
                  <a:gd name="connsiteY9" fmla="*/ 0 h 812364"/>
                  <a:gd name="connsiteX10" fmla="*/ 805303 w 1161179"/>
                  <a:gd name="connsiteY10" fmla="*/ 971 h 812364"/>
                  <a:gd name="connsiteX11" fmla="*/ 697353 w 1161179"/>
                  <a:gd name="connsiteY11" fmla="*/ 172421 h 812364"/>
                  <a:gd name="connsiteX12" fmla="*/ 644966 w 1161179"/>
                  <a:gd name="connsiteY12" fmla="*/ 970 h 812364"/>
                  <a:gd name="connsiteX13" fmla="*/ 265640 w 1161179"/>
                  <a:gd name="connsiteY13" fmla="*/ 793 h 812364"/>
                  <a:gd name="connsiteX0" fmla="*/ 265640 w 1161179"/>
                  <a:gd name="connsiteY0" fmla="*/ 793 h 812364"/>
                  <a:gd name="connsiteX1" fmla="*/ 0 w 1161179"/>
                  <a:gd name="connsiteY1" fmla="*/ 609423 h 812364"/>
                  <a:gd name="connsiteX2" fmla="*/ 405252 w 1161179"/>
                  <a:gd name="connsiteY2" fmla="*/ 608984 h 812364"/>
                  <a:gd name="connsiteX3" fmla="*/ 471927 w 1161179"/>
                  <a:gd name="connsiteY3" fmla="*/ 812184 h 812364"/>
                  <a:gd name="connsiteX4" fmla="*/ 611627 w 1161179"/>
                  <a:gd name="connsiteY4" fmla="*/ 608984 h 812364"/>
                  <a:gd name="connsiteX5" fmla="*/ 954528 w 1161179"/>
                  <a:gd name="connsiteY5" fmla="*/ 610394 h 812364"/>
                  <a:gd name="connsiteX6" fmla="*/ 991835 w 1161179"/>
                  <a:gd name="connsiteY6" fmla="*/ 354984 h 812364"/>
                  <a:gd name="connsiteX7" fmla="*/ 1160903 w 1161179"/>
                  <a:gd name="connsiteY7" fmla="*/ 298628 h 812364"/>
                  <a:gd name="connsiteX8" fmla="*/ 1014059 w 1161179"/>
                  <a:gd name="connsiteY8" fmla="*/ 216077 h 812364"/>
                  <a:gd name="connsiteX9" fmla="*/ 1045456 w 1161179"/>
                  <a:gd name="connsiteY9" fmla="*/ 0 h 812364"/>
                  <a:gd name="connsiteX10" fmla="*/ 805303 w 1161179"/>
                  <a:gd name="connsiteY10" fmla="*/ 971 h 812364"/>
                  <a:gd name="connsiteX11" fmla="*/ 694972 w 1161179"/>
                  <a:gd name="connsiteY11" fmla="*/ 174802 h 812364"/>
                  <a:gd name="connsiteX12" fmla="*/ 644966 w 1161179"/>
                  <a:gd name="connsiteY12" fmla="*/ 970 h 812364"/>
                  <a:gd name="connsiteX13" fmla="*/ 265640 w 1161179"/>
                  <a:gd name="connsiteY13" fmla="*/ 793 h 812364"/>
                  <a:gd name="connsiteX0" fmla="*/ 338665 w 1161179"/>
                  <a:gd name="connsiteY0" fmla="*/ 793 h 812364"/>
                  <a:gd name="connsiteX1" fmla="*/ 0 w 1161179"/>
                  <a:gd name="connsiteY1" fmla="*/ 609423 h 812364"/>
                  <a:gd name="connsiteX2" fmla="*/ 405252 w 1161179"/>
                  <a:gd name="connsiteY2" fmla="*/ 608984 h 812364"/>
                  <a:gd name="connsiteX3" fmla="*/ 471927 w 1161179"/>
                  <a:gd name="connsiteY3" fmla="*/ 812184 h 812364"/>
                  <a:gd name="connsiteX4" fmla="*/ 611627 w 1161179"/>
                  <a:gd name="connsiteY4" fmla="*/ 608984 h 812364"/>
                  <a:gd name="connsiteX5" fmla="*/ 954528 w 1161179"/>
                  <a:gd name="connsiteY5" fmla="*/ 610394 h 812364"/>
                  <a:gd name="connsiteX6" fmla="*/ 991835 w 1161179"/>
                  <a:gd name="connsiteY6" fmla="*/ 354984 h 812364"/>
                  <a:gd name="connsiteX7" fmla="*/ 1160903 w 1161179"/>
                  <a:gd name="connsiteY7" fmla="*/ 298628 h 812364"/>
                  <a:gd name="connsiteX8" fmla="*/ 1014059 w 1161179"/>
                  <a:gd name="connsiteY8" fmla="*/ 216077 h 812364"/>
                  <a:gd name="connsiteX9" fmla="*/ 1045456 w 1161179"/>
                  <a:gd name="connsiteY9" fmla="*/ 0 h 812364"/>
                  <a:gd name="connsiteX10" fmla="*/ 805303 w 1161179"/>
                  <a:gd name="connsiteY10" fmla="*/ 971 h 812364"/>
                  <a:gd name="connsiteX11" fmla="*/ 694972 w 1161179"/>
                  <a:gd name="connsiteY11" fmla="*/ 174802 h 812364"/>
                  <a:gd name="connsiteX12" fmla="*/ 644966 w 1161179"/>
                  <a:gd name="connsiteY12" fmla="*/ 970 h 812364"/>
                  <a:gd name="connsiteX13" fmla="*/ 338665 w 1161179"/>
                  <a:gd name="connsiteY13" fmla="*/ 793 h 812364"/>
                  <a:gd name="connsiteX0" fmla="*/ 341840 w 1164354"/>
                  <a:gd name="connsiteY0" fmla="*/ 793 h 812364"/>
                  <a:gd name="connsiteX1" fmla="*/ 0 w 1164354"/>
                  <a:gd name="connsiteY1" fmla="*/ 609423 h 812364"/>
                  <a:gd name="connsiteX2" fmla="*/ 408427 w 1164354"/>
                  <a:gd name="connsiteY2" fmla="*/ 608984 h 812364"/>
                  <a:gd name="connsiteX3" fmla="*/ 475102 w 1164354"/>
                  <a:gd name="connsiteY3" fmla="*/ 812184 h 812364"/>
                  <a:gd name="connsiteX4" fmla="*/ 614802 w 1164354"/>
                  <a:gd name="connsiteY4" fmla="*/ 608984 h 812364"/>
                  <a:gd name="connsiteX5" fmla="*/ 957703 w 1164354"/>
                  <a:gd name="connsiteY5" fmla="*/ 610394 h 812364"/>
                  <a:gd name="connsiteX6" fmla="*/ 995010 w 1164354"/>
                  <a:gd name="connsiteY6" fmla="*/ 354984 h 812364"/>
                  <a:gd name="connsiteX7" fmla="*/ 1164078 w 1164354"/>
                  <a:gd name="connsiteY7" fmla="*/ 298628 h 812364"/>
                  <a:gd name="connsiteX8" fmla="*/ 1017234 w 1164354"/>
                  <a:gd name="connsiteY8" fmla="*/ 216077 h 812364"/>
                  <a:gd name="connsiteX9" fmla="*/ 1048631 w 1164354"/>
                  <a:gd name="connsiteY9" fmla="*/ 0 h 812364"/>
                  <a:gd name="connsiteX10" fmla="*/ 808478 w 1164354"/>
                  <a:gd name="connsiteY10" fmla="*/ 971 h 812364"/>
                  <a:gd name="connsiteX11" fmla="*/ 698147 w 1164354"/>
                  <a:gd name="connsiteY11" fmla="*/ 174802 h 812364"/>
                  <a:gd name="connsiteX12" fmla="*/ 648141 w 1164354"/>
                  <a:gd name="connsiteY12" fmla="*/ 970 h 812364"/>
                  <a:gd name="connsiteX13" fmla="*/ 341840 w 1164354"/>
                  <a:gd name="connsiteY13" fmla="*/ 793 h 812364"/>
                  <a:gd name="connsiteX0" fmla="*/ 341840 w 1302263"/>
                  <a:gd name="connsiteY0" fmla="*/ 793 h 812364"/>
                  <a:gd name="connsiteX1" fmla="*/ 0 w 1302263"/>
                  <a:gd name="connsiteY1" fmla="*/ 609423 h 812364"/>
                  <a:gd name="connsiteX2" fmla="*/ 408427 w 1302263"/>
                  <a:gd name="connsiteY2" fmla="*/ 608984 h 812364"/>
                  <a:gd name="connsiteX3" fmla="*/ 475102 w 1302263"/>
                  <a:gd name="connsiteY3" fmla="*/ 812184 h 812364"/>
                  <a:gd name="connsiteX4" fmla="*/ 614802 w 1302263"/>
                  <a:gd name="connsiteY4" fmla="*/ 608984 h 812364"/>
                  <a:gd name="connsiteX5" fmla="*/ 957703 w 1302263"/>
                  <a:gd name="connsiteY5" fmla="*/ 610394 h 812364"/>
                  <a:gd name="connsiteX6" fmla="*/ 995010 w 1302263"/>
                  <a:gd name="connsiteY6" fmla="*/ 354984 h 812364"/>
                  <a:gd name="connsiteX7" fmla="*/ 1302191 w 1302263"/>
                  <a:gd name="connsiteY7" fmla="*/ 289418 h 812364"/>
                  <a:gd name="connsiteX8" fmla="*/ 1017234 w 1302263"/>
                  <a:gd name="connsiteY8" fmla="*/ 216077 h 812364"/>
                  <a:gd name="connsiteX9" fmla="*/ 1048631 w 1302263"/>
                  <a:gd name="connsiteY9" fmla="*/ 0 h 812364"/>
                  <a:gd name="connsiteX10" fmla="*/ 808478 w 1302263"/>
                  <a:gd name="connsiteY10" fmla="*/ 971 h 812364"/>
                  <a:gd name="connsiteX11" fmla="*/ 698147 w 1302263"/>
                  <a:gd name="connsiteY11" fmla="*/ 174802 h 812364"/>
                  <a:gd name="connsiteX12" fmla="*/ 648141 w 1302263"/>
                  <a:gd name="connsiteY12" fmla="*/ 970 h 812364"/>
                  <a:gd name="connsiteX13" fmla="*/ 341840 w 1302263"/>
                  <a:gd name="connsiteY13" fmla="*/ 793 h 812364"/>
                  <a:gd name="connsiteX0" fmla="*/ 341840 w 1302551"/>
                  <a:gd name="connsiteY0" fmla="*/ 793 h 812364"/>
                  <a:gd name="connsiteX1" fmla="*/ 0 w 1302551"/>
                  <a:gd name="connsiteY1" fmla="*/ 609423 h 812364"/>
                  <a:gd name="connsiteX2" fmla="*/ 408427 w 1302551"/>
                  <a:gd name="connsiteY2" fmla="*/ 608984 h 812364"/>
                  <a:gd name="connsiteX3" fmla="*/ 475102 w 1302551"/>
                  <a:gd name="connsiteY3" fmla="*/ 812184 h 812364"/>
                  <a:gd name="connsiteX4" fmla="*/ 614802 w 1302551"/>
                  <a:gd name="connsiteY4" fmla="*/ 608984 h 812364"/>
                  <a:gd name="connsiteX5" fmla="*/ 957703 w 1302551"/>
                  <a:gd name="connsiteY5" fmla="*/ 610394 h 812364"/>
                  <a:gd name="connsiteX6" fmla="*/ 995010 w 1302551"/>
                  <a:gd name="connsiteY6" fmla="*/ 35498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64"/>
                  <a:gd name="connsiteX1" fmla="*/ 0 w 1302551"/>
                  <a:gd name="connsiteY1" fmla="*/ 609423 h 812364"/>
                  <a:gd name="connsiteX2" fmla="*/ 408427 w 1302551"/>
                  <a:gd name="connsiteY2" fmla="*/ 608984 h 812364"/>
                  <a:gd name="connsiteX3" fmla="*/ 475102 w 1302551"/>
                  <a:gd name="connsiteY3" fmla="*/ 812184 h 812364"/>
                  <a:gd name="connsiteX4" fmla="*/ 614802 w 1302551"/>
                  <a:gd name="connsiteY4" fmla="*/ 608984 h 812364"/>
                  <a:gd name="connsiteX5" fmla="*/ 957703 w 1302551"/>
                  <a:gd name="connsiteY5" fmla="*/ 610394 h 812364"/>
                  <a:gd name="connsiteX6" fmla="*/ 1154554 w 1302551"/>
                  <a:gd name="connsiteY6" fmla="*/ 35805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64"/>
                  <a:gd name="connsiteX1" fmla="*/ 0 w 1302551"/>
                  <a:gd name="connsiteY1" fmla="*/ 609423 h 812364"/>
                  <a:gd name="connsiteX2" fmla="*/ 408427 w 1302551"/>
                  <a:gd name="connsiteY2" fmla="*/ 608984 h 812364"/>
                  <a:gd name="connsiteX3" fmla="*/ 475102 w 1302551"/>
                  <a:gd name="connsiteY3" fmla="*/ 812184 h 812364"/>
                  <a:gd name="connsiteX4" fmla="*/ 614802 w 1302551"/>
                  <a:gd name="connsiteY4" fmla="*/ 608984 h 812364"/>
                  <a:gd name="connsiteX5" fmla="*/ 1117247 w 1302551"/>
                  <a:gd name="connsiteY5" fmla="*/ 616536 h 812364"/>
                  <a:gd name="connsiteX6" fmla="*/ 1154554 w 1302551"/>
                  <a:gd name="connsiteY6" fmla="*/ 35805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64"/>
                  <a:gd name="connsiteX1" fmla="*/ 0 w 1302551"/>
                  <a:gd name="connsiteY1" fmla="*/ 609423 h 812364"/>
                  <a:gd name="connsiteX2" fmla="*/ 408427 w 1302551"/>
                  <a:gd name="connsiteY2" fmla="*/ 608984 h 812364"/>
                  <a:gd name="connsiteX3" fmla="*/ 475102 w 1302551"/>
                  <a:gd name="connsiteY3" fmla="*/ 812184 h 812364"/>
                  <a:gd name="connsiteX4" fmla="*/ 614802 w 1302551"/>
                  <a:gd name="connsiteY4" fmla="*/ 608984 h 812364"/>
                  <a:gd name="connsiteX5" fmla="*/ 1114866 w 1302551"/>
                  <a:gd name="connsiteY5" fmla="*/ 613464 h 812364"/>
                  <a:gd name="connsiteX6" fmla="*/ 1154554 w 1302551"/>
                  <a:gd name="connsiteY6" fmla="*/ 35805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64"/>
                  <a:gd name="connsiteX1" fmla="*/ 0 w 1302551"/>
                  <a:gd name="connsiteY1" fmla="*/ 609423 h 812364"/>
                  <a:gd name="connsiteX2" fmla="*/ 408427 w 1302551"/>
                  <a:gd name="connsiteY2" fmla="*/ 608984 h 812364"/>
                  <a:gd name="connsiteX3" fmla="*/ 475102 w 1302551"/>
                  <a:gd name="connsiteY3" fmla="*/ 812184 h 812364"/>
                  <a:gd name="connsiteX4" fmla="*/ 614802 w 1302551"/>
                  <a:gd name="connsiteY4" fmla="*/ 608984 h 812364"/>
                  <a:gd name="connsiteX5" fmla="*/ 1119628 w 1302551"/>
                  <a:gd name="connsiteY5" fmla="*/ 613464 h 812364"/>
                  <a:gd name="connsiteX6" fmla="*/ 1154554 w 1302551"/>
                  <a:gd name="connsiteY6" fmla="*/ 35805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64"/>
                  <a:gd name="connsiteX1" fmla="*/ 0 w 1302551"/>
                  <a:gd name="connsiteY1" fmla="*/ 609423 h 812364"/>
                  <a:gd name="connsiteX2" fmla="*/ 353659 w 1302551"/>
                  <a:gd name="connsiteY2" fmla="*/ 612055 h 812364"/>
                  <a:gd name="connsiteX3" fmla="*/ 475102 w 1302551"/>
                  <a:gd name="connsiteY3" fmla="*/ 812184 h 812364"/>
                  <a:gd name="connsiteX4" fmla="*/ 614802 w 1302551"/>
                  <a:gd name="connsiteY4" fmla="*/ 608984 h 812364"/>
                  <a:gd name="connsiteX5" fmla="*/ 1119628 w 1302551"/>
                  <a:gd name="connsiteY5" fmla="*/ 613464 h 812364"/>
                  <a:gd name="connsiteX6" fmla="*/ 1154554 w 1302551"/>
                  <a:gd name="connsiteY6" fmla="*/ 358054 h 812364"/>
                  <a:gd name="connsiteX7" fmla="*/ 1302191 w 1302551"/>
                  <a:gd name="connsiteY7" fmla="*/ 289418 h 812364"/>
                  <a:gd name="connsiteX8" fmla="*/ 1167252 w 1302551"/>
                  <a:gd name="connsiteY8" fmla="*/ 219147 h 812364"/>
                  <a:gd name="connsiteX9" fmla="*/ 1048631 w 1302551"/>
                  <a:gd name="connsiteY9" fmla="*/ 0 h 812364"/>
                  <a:gd name="connsiteX10" fmla="*/ 808478 w 1302551"/>
                  <a:gd name="connsiteY10" fmla="*/ 971 h 812364"/>
                  <a:gd name="connsiteX11" fmla="*/ 698147 w 1302551"/>
                  <a:gd name="connsiteY11" fmla="*/ 174802 h 812364"/>
                  <a:gd name="connsiteX12" fmla="*/ 648141 w 1302551"/>
                  <a:gd name="connsiteY12" fmla="*/ 970 h 812364"/>
                  <a:gd name="connsiteX13" fmla="*/ 341840 w 1302551"/>
                  <a:gd name="connsiteY13" fmla="*/ 793 h 812364"/>
                  <a:gd name="connsiteX0" fmla="*/ 341840 w 1302551"/>
                  <a:gd name="connsiteY0" fmla="*/ 793 h 812379"/>
                  <a:gd name="connsiteX1" fmla="*/ 0 w 1302551"/>
                  <a:gd name="connsiteY1" fmla="*/ 609423 h 812379"/>
                  <a:gd name="connsiteX2" fmla="*/ 353659 w 1302551"/>
                  <a:gd name="connsiteY2" fmla="*/ 612055 h 812379"/>
                  <a:gd name="connsiteX3" fmla="*/ 475102 w 1302551"/>
                  <a:gd name="connsiteY3" fmla="*/ 812184 h 812379"/>
                  <a:gd name="connsiteX4" fmla="*/ 481452 w 1302551"/>
                  <a:gd name="connsiteY4" fmla="*/ 615125 h 812379"/>
                  <a:gd name="connsiteX5" fmla="*/ 1119628 w 1302551"/>
                  <a:gd name="connsiteY5" fmla="*/ 613464 h 812379"/>
                  <a:gd name="connsiteX6" fmla="*/ 1154554 w 1302551"/>
                  <a:gd name="connsiteY6" fmla="*/ 358054 h 812379"/>
                  <a:gd name="connsiteX7" fmla="*/ 1302191 w 1302551"/>
                  <a:gd name="connsiteY7" fmla="*/ 289418 h 812379"/>
                  <a:gd name="connsiteX8" fmla="*/ 1167252 w 1302551"/>
                  <a:gd name="connsiteY8" fmla="*/ 219147 h 812379"/>
                  <a:gd name="connsiteX9" fmla="*/ 1048631 w 1302551"/>
                  <a:gd name="connsiteY9" fmla="*/ 0 h 812379"/>
                  <a:gd name="connsiteX10" fmla="*/ 808478 w 1302551"/>
                  <a:gd name="connsiteY10" fmla="*/ 971 h 812379"/>
                  <a:gd name="connsiteX11" fmla="*/ 698147 w 1302551"/>
                  <a:gd name="connsiteY11" fmla="*/ 174802 h 812379"/>
                  <a:gd name="connsiteX12" fmla="*/ 648141 w 1302551"/>
                  <a:gd name="connsiteY12" fmla="*/ 970 h 812379"/>
                  <a:gd name="connsiteX13" fmla="*/ 341840 w 1302551"/>
                  <a:gd name="connsiteY13" fmla="*/ 793 h 812379"/>
                  <a:gd name="connsiteX0" fmla="*/ 341840 w 1302551"/>
                  <a:gd name="connsiteY0" fmla="*/ 793 h 812371"/>
                  <a:gd name="connsiteX1" fmla="*/ 0 w 1302551"/>
                  <a:gd name="connsiteY1" fmla="*/ 609423 h 812371"/>
                  <a:gd name="connsiteX2" fmla="*/ 353659 w 1302551"/>
                  <a:gd name="connsiteY2" fmla="*/ 612055 h 812371"/>
                  <a:gd name="connsiteX3" fmla="*/ 475102 w 1302551"/>
                  <a:gd name="connsiteY3" fmla="*/ 812184 h 812371"/>
                  <a:gd name="connsiteX4" fmla="*/ 574321 w 1302551"/>
                  <a:gd name="connsiteY4" fmla="*/ 612054 h 812371"/>
                  <a:gd name="connsiteX5" fmla="*/ 1119628 w 1302551"/>
                  <a:gd name="connsiteY5" fmla="*/ 613464 h 812371"/>
                  <a:gd name="connsiteX6" fmla="*/ 1154554 w 1302551"/>
                  <a:gd name="connsiteY6" fmla="*/ 358054 h 812371"/>
                  <a:gd name="connsiteX7" fmla="*/ 1302191 w 1302551"/>
                  <a:gd name="connsiteY7" fmla="*/ 289418 h 812371"/>
                  <a:gd name="connsiteX8" fmla="*/ 1167252 w 1302551"/>
                  <a:gd name="connsiteY8" fmla="*/ 219147 h 812371"/>
                  <a:gd name="connsiteX9" fmla="*/ 1048631 w 1302551"/>
                  <a:gd name="connsiteY9" fmla="*/ 0 h 812371"/>
                  <a:gd name="connsiteX10" fmla="*/ 808478 w 1302551"/>
                  <a:gd name="connsiteY10" fmla="*/ 971 h 812371"/>
                  <a:gd name="connsiteX11" fmla="*/ 698147 w 1302551"/>
                  <a:gd name="connsiteY11" fmla="*/ 174802 h 812371"/>
                  <a:gd name="connsiteX12" fmla="*/ 648141 w 1302551"/>
                  <a:gd name="connsiteY12" fmla="*/ 970 h 812371"/>
                  <a:gd name="connsiteX13" fmla="*/ 341840 w 1302551"/>
                  <a:gd name="connsiteY13" fmla="*/ 793 h 812371"/>
                  <a:gd name="connsiteX0" fmla="*/ 341840 w 1302551"/>
                  <a:gd name="connsiteY0" fmla="*/ 793 h 815434"/>
                  <a:gd name="connsiteX1" fmla="*/ 0 w 1302551"/>
                  <a:gd name="connsiteY1" fmla="*/ 609423 h 815434"/>
                  <a:gd name="connsiteX2" fmla="*/ 353659 w 1302551"/>
                  <a:gd name="connsiteY2" fmla="*/ 612055 h 815434"/>
                  <a:gd name="connsiteX3" fmla="*/ 441764 w 1302551"/>
                  <a:gd name="connsiteY3" fmla="*/ 815254 h 815434"/>
                  <a:gd name="connsiteX4" fmla="*/ 574321 w 1302551"/>
                  <a:gd name="connsiteY4" fmla="*/ 612054 h 815434"/>
                  <a:gd name="connsiteX5" fmla="*/ 1119628 w 1302551"/>
                  <a:gd name="connsiteY5" fmla="*/ 613464 h 815434"/>
                  <a:gd name="connsiteX6" fmla="*/ 1154554 w 1302551"/>
                  <a:gd name="connsiteY6" fmla="*/ 358054 h 815434"/>
                  <a:gd name="connsiteX7" fmla="*/ 1302191 w 1302551"/>
                  <a:gd name="connsiteY7" fmla="*/ 289418 h 815434"/>
                  <a:gd name="connsiteX8" fmla="*/ 1167252 w 1302551"/>
                  <a:gd name="connsiteY8" fmla="*/ 219147 h 815434"/>
                  <a:gd name="connsiteX9" fmla="*/ 1048631 w 1302551"/>
                  <a:gd name="connsiteY9" fmla="*/ 0 h 815434"/>
                  <a:gd name="connsiteX10" fmla="*/ 808478 w 1302551"/>
                  <a:gd name="connsiteY10" fmla="*/ 971 h 815434"/>
                  <a:gd name="connsiteX11" fmla="*/ 698147 w 1302551"/>
                  <a:gd name="connsiteY11" fmla="*/ 174802 h 815434"/>
                  <a:gd name="connsiteX12" fmla="*/ 648141 w 1302551"/>
                  <a:gd name="connsiteY12" fmla="*/ 970 h 815434"/>
                  <a:gd name="connsiteX13" fmla="*/ 341840 w 1302551"/>
                  <a:gd name="connsiteY13" fmla="*/ 793 h 815434"/>
                  <a:gd name="connsiteX0" fmla="*/ 341840 w 1302551"/>
                  <a:gd name="connsiteY0" fmla="*/ 793 h 815433"/>
                  <a:gd name="connsiteX1" fmla="*/ 0 w 1302551"/>
                  <a:gd name="connsiteY1" fmla="*/ 609423 h 815433"/>
                  <a:gd name="connsiteX2" fmla="*/ 353659 w 1302551"/>
                  <a:gd name="connsiteY2" fmla="*/ 612055 h 815433"/>
                  <a:gd name="connsiteX3" fmla="*/ 439383 w 1302551"/>
                  <a:gd name="connsiteY3" fmla="*/ 815253 h 815433"/>
                  <a:gd name="connsiteX4" fmla="*/ 574321 w 1302551"/>
                  <a:gd name="connsiteY4" fmla="*/ 612054 h 815433"/>
                  <a:gd name="connsiteX5" fmla="*/ 1119628 w 1302551"/>
                  <a:gd name="connsiteY5" fmla="*/ 613464 h 815433"/>
                  <a:gd name="connsiteX6" fmla="*/ 1154554 w 1302551"/>
                  <a:gd name="connsiteY6" fmla="*/ 358054 h 815433"/>
                  <a:gd name="connsiteX7" fmla="*/ 1302191 w 1302551"/>
                  <a:gd name="connsiteY7" fmla="*/ 289418 h 815433"/>
                  <a:gd name="connsiteX8" fmla="*/ 1167252 w 1302551"/>
                  <a:gd name="connsiteY8" fmla="*/ 219147 h 815433"/>
                  <a:gd name="connsiteX9" fmla="*/ 1048631 w 1302551"/>
                  <a:gd name="connsiteY9" fmla="*/ 0 h 815433"/>
                  <a:gd name="connsiteX10" fmla="*/ 808478 w 1302551"/>
                  <a:gd name="connsiteY10" fmla="*/ 971 h 815433"/>
                  <a:gd name="connsiteX11" fmla="*/ 698147 w 1302551"/>
                  <a:gd name="connsiteY11" fmla="*/ 174802 h 815433"/>
                  <a:gd name="connsiteX12" fmla="*/ 648141 w 1302551"/>
                  <a:gd name="connsiteY12" fmla="*/ 970 h 815433"/>
                  <a:gd name="connsiteX13" fmla="*/ 341840 w 1302551"/>
                  <a:gd name="connsiteY13" fmla="*/ 793 h 815433"/>
                  <a:gd name="connsiteX0" fmla="*/ 341840 w 1302551"/>
                  <a:gd name="connsiteY0" fmla="*/ 793 h 815433"/>
                  <a:gd name="connsiteX1" fmla="*/ 0 w 1302551"/>
                  <a:gd name="connsiteY1" fmla="*/ 609423 h 815433"/>
                  <a:gd name="connsiteX2" fmla="*/ 353659 w 1302551"/>
                  <a:gd name="connsiteY2" fmla="*/ 612055 h 815433"/>
                  <a:gd name="connsiteX3" fmla="*/ 439383 w 1302551"/>
                  <a:gd name="connsiteY3" fmla="*/ 815253 h 815433"/>
                  <a:gd name="connsiteX4" fmla="*/ 574321 w 1302551"/>
                  <a:gd name="connsiteY4" fmla="*/ 612054 h 815433"/>
                  <a:gd name="connsiteX5" fmla="*/ 1119628 w 1302551"/>
                  <a:gd name="connsiteY5" fmla="*/ 613464 h 815433"/>
                  <a:gd name="connsiteX6" fmla="*/ 1154554 w 1302551"/>
                  <a:gd name="connsiteY6" fmla="*/ 358054 h 815433"/>
                  <a:gd name="connsiteX7" fmla="*/ 1302191 w 1302551"/>
                  <a:gd name="connsiteY7" fmla="*/ 289418 h 815433"/>
                  <a:gd name="connsiteX8" fmla="*/ 1167252 w 1302551"/>
                  <a:gd name="connsiteY8" fmla="*/ 219147 h 815433"/>
                  <a:gd name="connsiteX9" fmla="*/ 1048631 w 1302551"/>
                  <a:gd name="connsiteY9" fmla="*/ 0 h 815433"/>
                  <a:gd name="connsiteX10" fmla="*/ 808478 w 1302551"/>
                  <a:gd name="connsiteY10" fmla="*/ 971 h 815433"/>
                  <a:gd name="connsiteX11" fmla="*/ 698147 w 1302551"/>
                  <a:gd name="connsiteY11" fmla="*/ 174802 h 815433"/>
                  <a:gd name="connsiteX12" fmla="*/ 648141 w 1302551"/>
                  <a:gd name="connsiteY12" fmla="*/ 970 h 815433"/>
                  <a:gd name="connsiteX13" fmla="*/ 341840 w 1302551"/>
                  <a:gd name="connsiteY13" fmla="*/ 793 h 815433"/>
                  <a:gd name="connsiteX0" fmla="*/ 341840 w 1302551"/>
                  <a:gd name="connsiteY0" fmla="*/ 793 h 815433"/>
                  <a:gd name="connsiteX1" fmla="*/ 0 w 1302551"/>
                  <a:gd name="connsiteY1" fmla="*/ 609423 h 815433"/>
                  <a:gd name="connsiteX2" fmla="*/ 353659 w 1302551"/>
                  <a:gd name="connsiteY2" fmla="*/ 612055 h 815433"/>
                  <a:gd name="connsiteX3" fmla="*/ 439383 w 1302551"/>
                  <a:gd name="connsiteY3" fmla="*/ 815253 h 815433"/>
                  <a:gd name="connsiteX4" fmla="*/ 574321 w 1302551"/>
                  <a:gd name="connsiteY4" fmla="*/ 612054 h 815433"/>
                  <a:gd name="connsiteX5" fmla="*/ 1119628 w 1302551"/>
                  <a:gd name="connsiteY5" fmla="*/ 613464 h 815433"/>
                  <a:gd name="connsiteX6" fmla="*/ 1154554 w 1302551"/>
                  <a:gd name="connsiteY6" fmla="*/ 358054 h 815433"/>
                  <a:gd name="connsiteX7" fmla="*/ 1302191 w 1302551"/>
                  <a:gd name="connsiteY7" fmla="*/ 289418 h 815433"/>
                  <a:gd name="connsiteX8" fmla="*/ 1167252 w 1302551"/>
                  <a:gd name="connsiteY8" fmla="*/ 219147 h 815433"/>
                  <a:gd name="connsiteX9" fmla="*/ 1241814 w 1302551"/>
                  <a:gd name="connsiteY9" fmla="*/ 0 h 815433"/>
                  <a:gd name="connsiteX10" fmla="*/ 808478 w 1302551"/>
                  <a:gd name="connsiteY10" fmla="*/ 971 h 815433"/>
                  <a:gd name="connsiteX11" fmla="*/ 698147 w 1302551"/>
                  <a:gd name="connsiteY11" fmla="*/ 174802 h 815433"/>
                  <a:gd name="connsiteX12" fmla="*/ 648141 w 1302551"/>
                  <a:gd name="connsiteY12" fmla="*/ 970 h 815433"/>
                  <a:gd name="connsiteX13" fmla="*/ 341840 w 1302551"/>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19628 w 1304766"/>
                  <a:gd name="connsiteY5" fmla="*/ 613464 h 815433"/>
                  <a:gd name="connsiteX6" fmla="*/ 1154554 w 1304766"/>
                  <a:gd name="connsiteY6" fmla="*/ 358054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19628 w 1304766"/>
                  <a:gd name="connsiteY5" fmla="*/ 613464 h 815433"/>
                  <a:gd name="connsiteX6" fmla="*/ 1154554 w 1304766"/>
                  <a:gd name="connsiteY6" fmla="*/ 358054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42810 w 1304766"/>
                  <a:gd name="connsiteY5" fmla="*/ 613464 h 815433"/>
                  <a:gd name="connsiteX6" fmla="*/ 1154554 w 1304766"/>
                  <a:gd name="connsiteY6" fmla="*/ 358054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45386 w 1304766"/>
                  <a:gd name="connsiteY5" fmla="*/ 613464 h 815433"/>
                  <a:gd name="connsiteX6" fmla="*/ 1154554 w 1304766"/>
                  <a:gd name="connsiteY6" fmla="*/ 358054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45386 w 1304766"/>
                  <a:gd name="connsiteY5" fmla="*/ 610144 h 815433"/>
                  <a:gd name="connsiteX6" fmla="*/ 1154554 w 1304766"/>
                  <a:gd name="connsiteY6" fmla="*/ 358054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04766"/>
                  <a:gd name="connsiteY0" fmla="*/ 793 h 815433"/>
                  <a:gd name="connsiteX1" fmla="*/ 0 w 1304766"/>
                  <a:gd name="connsiteY1" fmla="*/ 609423 h 815433"/>
                  <a:gd name="connsiteX2" fmla="*/ 353659 w 1304766"/>
                  <a:gd name="connsiteY2" fmla="*/ 612055 h 815433"/>
                  <a:gd name="connsiteX3" fmla="*/ 439383 w 1304766"/>
                  <a:gd name="connsiteY3" fmla="*/ 815253 h 815433"/>
                  <a:gd name="connsiteX4" fmla="*/ 574321 w 1304766"/>
                  <a:gd name="connsiteY4" fmla="*/ 612054 h 815433"/>
                  <a:gd name="connsiteX5" fmla="*/ 1145386 w 1304766"/>
                  <a:gd name="connsiteY5" fmla="*/ 610144 h 815433"/>
                  <a:gd name="connsiteX6" fmla="*/ 1177736 w 1304766"/>
                  <a:gd name="connsiteY6" fmla="*/ 374661 h 815433"/>
                  <a:gd name="connsiteX7" fmla="*/ 1302191 w 1304766"/>
                  <a:gd name="connsiteY7" fmla="*/ 289418 h 815433"/>
                  <a:gd name="connsiteX8" fmla="*/ 1211040 w 1304766"/>
                  <a:gd name="connsiteY8" fmla="*/ 202540 h 815433"/>
                  <a:gd name="connsiteX9" fmla="*/ 1241814 w 1304766"/>
                  <a:gd name="connsiteY9" fmla="*/ 0 h 815433"/>
                  <a:gd name="connsiteX10" fmla="*/ 808478 w 1304766"/>
                  <a:gd name="connsiteY10" fmla="*/ 971 h 815433"/>
                  <a:gd name="connsiteX11" fmla="*/ 698147 w 1304766"/>
                  <a:gd name="connsiteY11" fmla="*/ 174802 h 815433"/>
                  <a:gd name="connsiteX12" fmla="*/ 648141 w 1304766"/>
                  <a:gd name="connsiteY12" fmla="*/ 970 h 815433"/>
                  <a:gd name="connsiteX13" fmla="*/ 341840 w 1304766"/>
                  <a:gd name="connsiteY13" fmla="*/ 793 h 815433"/>
                  <a:gd name="connsiteX0" fmla="*/ 341840 w 1328590"/>
                  <a:gd name="connsiteY0" fmla="*/ 793 h 815433"/>
                  <a:gd name="connsiteX1" fmla="*/ 0 w 1328590"/>
                  <a:gd name="connsiteY1" fmla="*/ 609423 h 815433"/>
                  <a:gd name="connsiteX2" fmla="*/ 353659 w 1328590"/>
                  <a:gd name="connsiteY2" fmla="*/ 612055 h 815433"/>
                  <a:gd name="connsiteX3" fmla="*/ 439383 w 1328590"/>
                  <a:gd name="connsiteY3" fmla="*/ 815253 h 815433"/>
                  <a:gd name="connsiteX4" fmla="*/ 574321 w 1328590"/>
                  <a:gd name="connsiteY4" fmla="*/ 612054 h 815433"/>
                  <a:gd name="connsiteX5" fmla="*/ 1145386 w 1328590"/>
                  <a:gd name="connsiteY5" fmla="*/ 610144 h 815433"/>
                  <a:gd name="connsiteX6" fmla="*/ 1177736 w 1328590"/>
                  <a:gd name="connsiteY6" fmla="*/ 374661 h 815433"/>
                  <a:gd name="connsiteX7" fmla="*/ 1327948 w 1328590"/>
                  <a:gd name="connsiteY7" fmla="*/ 306025 h 815433"/>
                  <a:gd name="connsiteX8" fmla="*/ 1211040 w 1328590"/>
                  <a:gd name="connsiteY8" fmla="*/ 202540 h 815433"/>
                  <a:gd name="connsiteX9" fmla="*/ 1241814 w 1328590"/>
                  <a:gd name="connsiteY9" fmla="*/ 0 h 815433"/>
                  <a:gd name="connsiteX10" fmla="*/ 808478 w 1328590"/>
                  <a:gd name="connsiteY10" fmla="*/ 971 h 815433"/>
                  <a:gd name="connsiteX11" fmla="*/ 698147 w 1328590"/>
                  <a:gd name="connsiteY11" fmla="*/ 174802 h 815433"/>
                  <a:gd name="connsiteX12" fmla="*/ 648141 w 1328590"/>
                  <a:gd name="connsiteY12" fmla="*/ 970 h 815433"/>
                  <a:gd name="connsiteX13" fmla="*/ 341840 w 1328590"/>
                  <a:gd name="connsiteY13" fmla="*/ 793 h 815433"/>
                  <a:gd name="connsiteX0" fmla="*/ 341840 w 1328590"/>
                  <a:gd name="connsiteY0" fmla="*/ 793 h 815433"/>
                  <a:gd name="connsiteX1" fmla="*/ 0 w 1328590"/>
                  <a:gd name="connsiteY1" fmla="*/ 609423 h 815433"/>
                  <a:gd name="connsiteX2" fmla="*/ 353659 w 1328590"/>
                  <a:gd name="connsiteY2" fmla="*/ 612055 h 815433"/>
                  <a:gd name="connsiteX3" fmla="*/ 439383 w 1328590"/>
                  <a:gd name="connsiteY3" fmla="*/ 815253 h 815433"/>
                  <a:gd name="connsiteX4" fmla="*/ 574321 w 1328590"/>
                  <a:gd name="connsiteY4" fmla="*/ 612054 h 815433"/>
                  <a:gd name="connsiteX5" fmla="*/ 1142810 w 1328590"/>
                  <a:gd name="connsiteY5" fmla="*/ 610144 h 815433"/>
                  <a:gd name="connsiteX6" fmla="*/ 1177736 w 1328590"/>
                  <a:gd name="connsiteY6" fmla="*/ 374661 h 815433"/>
                  <a:gd name="connsiteX7" fmla="*/ 1327948 w 1328590"/>
                  <a:gd name="connsiteY7" fmla="*/ 306025 h 815433"/>
                  <a:gd name="connsiteX8" fmla="*/ 1211040 w 1328590"/>
                  <a:gd name="connsiteY8" fmla="*/ 202540 h 815433"/>
                  <a:gd name="connsiteX9" fmla="*/ 1241814 w 1328590"/>
                  <a:gd name="connsiteY9" fmla="*/ 0 h 815433"/>
                  <a:gd name="connsiteX10" fmla="*/ 808478 w 1328590"/>
                  <a:gd name="connsiteY10" fmla="*/ 971 h 815433"/>
                  <a:gd name="connsiteX11" fmla="*/ 698147 w 1328590"/>
                  <a:gd name="connsiteY11" fmla="*/ 174802 h 815433"/>
                  <a:gd name="connsiteX12" fmla="*/ 648141 w 1328590"/>
                  <a:gd name="connsiteY12" fmla="*/ 970 h 815433"/>
                  <a:gd name="connsiteX13" fmla="*/ 341840 w 1328590"/>
                  <a:gd name="connsiteY13" fmla="*/ 793 h 815433"/>
                  <a:gd name="connsiteX0" fmla="*/ 341840 w 1328590"/>
                  <a:gd name="connsiteY0" fmla="*/ 0 h 814640"/>
                  <a:gd name="connsiteX1" fmla="*/ 0 w 1328590"/>
                  <a:gd name="connsiteY1" fmla="*/ 608630 h 814640"/>
                  <a:gd name="connsiteX2" fmla="*/ 353659 w 1328590"/>
                  <a:gd name="connsiteY2" fmla="*/ 611262 h 814640"/>
                  <a:gd name="connsiteX3" fmla="*/ 439383 w 1328590"/>
                  <a:gd name="connsiteY3" fmla="*/ 814460 h 814640"/>
                  <a:gd name="connsiteX4" fmla="*/ 574321 w 1328590"/>
                  <a:gd name="connsiteY4" fmla="*/ 611261 h 814640"/>
                  <a:gd name="connsiteX5" fmla="*/ 1142810 w 1328590"/>
                  <a:gd name="connsiteY5" fmla="*/ 609351 h 814640"/>
                  <a:gd name="connsiteX6" fmla="*/ 1177736 w 1328590"/>
                  <a:gd name="connsiteY6" fmla="*/ 373868 h 814640"/>
                  <a:gd name="connsiteX7" fmla="*/ 1327948 w 1328590"/>
                  <a:gd name="connsiteY7" fmla="*/ 305232 h 814640"/>
                  <a:gd name="connsiteX8" fmla="*/ 1211040 w 1328590"/>
                  <a:gd name="connsiteY8" fmla="*/ 201747 h 814640"/>
                  <a:gd name="connsiteX9" fmla="*/ 1241814 w 1328590"/>
                  <a:gd name="connsiteY9" fmla="*/ 2277 h 814640"/>
                  <a:gd name="connsiteX10" fmla="*/ 808478 w 1328590"/>
                  <a:gd name="connsiteY10" fmla="*/ 178 h 814640"/>
                  <a:gd name="connsiteX11" fmla="*/ 698147 w 1328590"/>
                  <a:gd name="connsiteY11" fmla="*/ 174009 h 814640"/>
                  <a:gd name="connsiteX12" fmla="*/ 648141 w 1328590"/>
                  <a:gd name="connsiteY12" fmla="*/ 177 h 814640"/>
                  <a:gd name="connsiteX13" fmla="*/ 341840 w 1328590"/>
                  <a:gd name="connsiteY13" fmla="*/ 0 h 81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8590" h="814640">
                    <a:moveTo>
                      <a:pt x="341840" y="0"/>
                    </a:moveTo>
                    <a:lnTo>
                      <a:pt x="0" y="608630"/>
                    </a:lnTo>
                    <a:lnTo>
                      <a:pt x="353659" y="611262"/>
                    </a:lnTo>
                    <a:cubicBezTo>
                      <a:pt x="259467" y="699104"/>
                      <a:pt x="335137" y="815414"/>
                      <a:pt x="439383" y="814460"/>
                    </a:cubicBezTo>
                    <a:cubicBezTo>
                      <a:pt x="535691" y="818693"/>
                      <a:pt x="642319" y="748316"/>
                      <a:pt x="574321" y="611261"/>
                    </a:cubicBezTo>
                    <a:lnTo>
                      <a:pt x="1142810" y="609351"/>
                    </a:lnTo>
                    <a:lnTo>
                      <a:pt x="1177736" y="373868"/>
                    </a:lnTo>
                    <a:cubicBezTo>
                      <a:pt x="1264254" y="464885"/>
                      <a:pt x="1321598" y="363440"/>
                      <a:pt x="1327948" y="305232"/>
                    </a:cubicBezTo>
                    <a:cubicBezTo>
                      <a:pt x="1332181" y="251257"/>
                      <a:pt x="1317932" y="115229"/>
                      <a:pt x="1211040" y="201747"/>
                    </a:cubicBezTo>
                    <a:lnTo>
                      <a:pt x="1241814" y="2277"/>
                    </a:lnTo>
                    <a:lnTo>
                      <a:pt x="808478" y="178"/>
                    </a:lnTo>
                    <a:cubicBezTo>
                      <a:pt x="899495" y="157870"/>
                      <a:pt x="748418" y="173479"/>
                      <a:pt x="698147" y="174009"/>
                    </a:cubicBezTo>
                    <a:cubicBezTo>
                      <a:pt x="632266" y="169510"/>
                      <a:pt x="540191" y="119769"/>
                      <a:pt x="648141" y="177"/>
                    </a:cubicBezTo>
                    <a:lnTo>
                      <a:pt x="341840" y="0"/>
                    </a:lnTo>
                    <a:close/>
                  </a:path>
                </a:pathLst>
              </a:custGeom>
              <a:solidFill>
                <a:schemeClr val="accent1">
                  <a:lumMod val="40000"/>
                  <a:lumOff val="6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69" name="Picture 68">
              <a:extLst>
                <a:ext uri="{FF2B5EF4-FFF2-40B4-BE49-F238E27FC236}">
                  <a16:creationId xmlns:a16="http://schemas.microsoft.com/office/drawing/2014/main" id="{F03776BC-7D33-4F38-8C28-888F42FD205C}"/>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598777" y="1441635"/>
              <a:ext cx="216000" cy="216000"/>
            </a:xfrm>
            <a:prstGeom prst="rect">
              <a:avLst/>
            </a:prstGeom>
            <a:effectLst>
              <a:outerShdw blurRad="63500" sx="102000" sy="102000" algn="ctr" rotWithShape="0">
                <a:prstClr val="black">
                  <a:alpha val="40000"/>
                </a:prstClr>
              </a:outerShdw>
            </a:effectLst>
          </p:spPr>
        </p:pic>
        <p:pic>
          <p:nvPicPr>
            <p:cNvPr id="70" name="Picture 69">
              <a:extLst>
                <a:ext uri="{FF2B5EF4-FFF2-40B4-BE49-F238E27FC236}">
                  <a16:creationId xmlns:a16="http://schemas.microsoft.com/office/drawing/2014/main" id="{6E2DC75C-2CCA-4B0F-A345-57DD6831AA72}"/>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2925471" y="1423365"/>
              <a:ext cx="252000" cy="252000"/>
            </a:xfrm>
            <a:prstGeom prst="ellipse">
              <a:avLst/>
            </a:prstGeom>
            <a:ln>
              <a:noFill/>
            </a:ln>
            <a:effectLst>
              <a:glow rad="139700">
                <a:schemeClr val="accent1">
                  <a:satMod val="175000"/>
                  <a:alpha val="40000"/>
                </a:schemeClr>
              </a:glow>
              <a:outerShdw blurRad="63500" sx="102000" sy="102000" algn="ctr" rotWithShape="0">
                <a:prstClr val="black">
                  <a:alpha val="40000"/>
                </a:prstClr>
              </a:outerShdw>
            </a:effectLst>
          </p:spPr>
        </p:pic>
        <p:pic>
          <p:nvPicPr>
            <p:cNvPr id="71" name="Picture 70">
              <a:extLst>
                <a:ext uri="{FF2B5EF4-FFF2-40B4-BE49-F238E27FC236}">
                  <a16:creationId xmlns:a16="http://schemas.microsoft.com/office/drawing/2014/main" id="{9BAE04BF-651B-48AE-BC64-DF211756BD92}"/>
                </a:ext>
              </a:extLst>
            </p:cNvPr>
            <p:cNvPicPr>
              <a:picLocks noChangeAspect="1"/>
            </p:cNvPicPr>
            <p:nvPr/>
          </p:nvPicPr>
          <p:blipFill rotWithShape="1">
            <a:blip r:embed="rId41" cstate="print">
              <a:extLst>
                <a:ext uri="{28A0092B-C50C-407E-A947-70E740481C1C}">
                  <a14:useLocalDpi xmlns:a14="http://schemas.microsoft.com/office/drawing/2010/main" val="0"/>
                </a:ext>
              </a:extLst>
            </a:blip>
            <a:srcRect l="17739" t="3794" r="17873" b="2590"/>
            <a:stretch/>
          </p:blipFill>
          <p:spPr>
            <a:xfrm>
              <a:off x="3593082" y="1560208"/>
              <a:ext cx="231263" cy="234000"/>
            </a:xfrm>
            <a:prstGeom prst="ellipse">
              <a:avLst/>
            </a:prstGeom>
            <a:effectLst>
              <a:outerShdw blurRad="63500" sx="102000" sy="102000" algn="ctr" rotWithShape="0">
                <a:prstClr val="black">
                  <a:alpha val="40000"/>
                </a:prstClr>
              </a:outerShdw>
            </a:effectLst>
          </p:spPr>
        </p:pic>
        <p:pic>
          <p:nvPicPr>
            <p:cNvPr id="72" name="Picture 71">
              <a:extLst>
                <a:ext uri="{FF2B5EF4-FFF2-40B4-BE49-F238E27FC236}">
                  <a16:creationId xmlns:a16="http://schemas.microsoft.com/office/drawing/2014/main" id="{1514CC69-F4D2-4FF1-9D01-28EB20BFB4FD}"/>
                </a:ext>
              </a:extLst>
            </p:cNvPr>
            <p:cNvPicPr>
              <a:picLocks noChangeAspect="1"/>
            </p:cNvPicPr>
            <p:nvPr/>
          </p:nvPicPr>
          <p:blipFill rotWithShape="1">
            <a:blip r:embed="rId42" cstate="print">
              <a:extLst>
                <a:ext uri="{28A0092B-C50C-407E-A947-70E740481C1C}">
                  <a14:useLocalDpi xmlns:a14="http://schemas.microsoft.com/office/drawing/2010/main" val="0"/>
                </a:ext>
              </a:extLst>
            </a:blip>
            <a:srcRect l="18226" r="31656"/>
            <a:stretch/>
          </p:blipFill>
          <p:spPr>
            <a:xfrm>
              <a:off x="3278391" y="1441636"/>
              <a:ext cx="216000" cy="215491"/>
            </a:xfrm>
            <a:prstGeom prst="ellipse">
              <a:avLst/>
            </a:prstGeom>
            <a:effectLst>
              <a:outerShdw blurRad="63500" sx="102000" sy="102000" algn="ctr" rotWithShape="0">
                <a:prstClr val="black">
                  <a:alpha val="40000"/>
                </a:prstClr>
              </a:outerShdw>
            </a:effectLst>
          </p:spPr>
        </p:pic>
        <p:pic>
          <p:nvPicPr>
            <p:cNvPr id="73" name="Picture 72">
              <a:extLst>
                <a:ext uri="{FF2B5EF4-FFF2-40B4-BE49-F238E27FC236}">
                  <a16:creationId xmlns:a16="http://schemas.microsoft.com/office/drawing/2014/main" id="{D1065DF3-C566-483D-B798-69DB8FF76750}"/>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2121449" y="1678152"/>
              <a:ext cx="252000" cy="252000"/>
            </a:xfrm>
            <a:prstGeom prst="rect">
              <a:avLst/>
            </a:prstGeom>
            <a:effectLst>
              <a:outerShdw blurRad="63500" sx="102000" sy="102000" algn="ctr" rotWithShape="0">
                <a:prstClr val="black">
                  <a:alpha val="40000"/>
                </a:prstClr>
              </a:outerShdw>
            </a:effectLst>
          </p:spPr>
        </p:pic>
        <p:sp>
          <p:nvSpPr>
            <p:cNvPr id="74" name="Rectangle 73">
              <a:extLst>
                <a:ext uri="{FF2B5EF4-FFF2-40B4-BE49-F238E27FC236}">
                  <a16:creationId xmlns:a16="http://schemas.microsoft.com/office/drawing/2014/main" id="{1A9C28E3-A34A-44C5-8359-A90F5997625D}"/>
                </a:ext>
              </a:extLst>
            </p:cNvPr>
            <p:cNvSpPr/>
            <p:nvPr/>
          </p:nvSpPr>
          <p:spPr>
            <a:xfrm>
              <a:off x="2518319" y="1673671"/>
              <a:ext cx="1026242" cy="472553"/>
            </a:xfrm>
            <a:prstGeom prst="rect">
              <a:avLst/>
            </a:prstGeom>
            <a:scene3d>
              <a:camera prst="perspectiveRelaxedModerately">
                <a:rot lat="18890638" lon="0" rev="0"/>
              </a:camera>
              <a:lightRig rig="threePt" dir="t"/>
            </a:scene3d>
          </p:spPr>
          <p:txBody>
            <a:bodyPr wrap="none">
              <a:prstTxWarp prst="textFadeUp">
                <a:avLst>
                  <a:gd name="adj" fmla="val 15698"/>
                </a:avLst>
              </a:prstTxWarp>
              <a:spAutoFit/>
            </a:bodyPr>
            <a:lstStyle/>
            <a:p>
              <a:pPr algn="ctr"/>
              <a:r>
                <a:rPr lang="en-US" sz="1400" dirty="0">
                  <a:solidFill>
                    <a:prstClr val="black"/>
                  </a:solidFill>
                  <a:ea typeface="ＭＳ Ｐゴシック" pitchFamily="34" charset="-128"/>
                </a:rPr>
                <a:t>selected &amp; </a:t>
              </a:r>
              <a:br>
                <a:rPr lang="en-US" sz="1400" dirty="0">
                  <a:solidFill>
                    <a:prstClr val="black"/>
                  </a:solidFill>
                  <a:ea typeface="ＭＳ Ｐゴシック" pitchFamily="34" charset="-128"/>
                </a:rPr>
              </a:br>
              <a:r>
                <a:rPr lang="en-US" sz="1400" dirty="0">
                  <a:solidFill>
                    <a:prstClr val="black"/>
                  </a:solidFill>
                  <a:ea typeface="ＭＳ Ｐゴシック" pitchFamily="34" charset="-128"/>
                </a:rPr>
                <a:t>tailored to </a:t>
              </a:r>
            </a:p>
            <a:p>
              <a:pPr algn="ctr"/>
              <a:r>
                <a:rPr lang="en-US" sz="1400" dirty="0">
                  <a:solidFill>
                    <a:prstClr val="black"/>
                  </a:solidFill>
                  <a:ea typeface="ＭＳ Ｐゴシック" pitchFamily="34" charset="-128"/>
                </a:rPr>
                <a:t>the mission</a:t>
              </a:r>
            </a:p>
          </p:txBody>
        </p:sp>
        <p:sp>
          <p:nvSpPr>
            <p:cNvPr id="75" name="TextBox 74">
              <a:extLst>
                <a:ext uri="{FF2B5EF4-FFF2-40B4-BE49-F238E27FC236}">
                  <a16:creationId xmlns:a16="http://schemas.microsoft.com/office/drawing/2014/main" id="{F98ABB53-457D-4C23-8325-F358D9FC0B0B}"/>
                </a:ext>
              </a:extLst>
            </p:cNvPr>
            <p:cNvSpPr txBox="1"/>
            <p:nvPr/>
          </p:nvSpPr>
          <p:spPr>
            <a:xfrm>
              <a:off x="1447489" y="1373392"/>
              <a:ext cx="896849" cy="276999"/>
            </a:xfrm>
            <a:prstGeom prst="rect">
              <a:avLst/>
            </a:prstGeom>
            <a:noFill/>
          </p:spPr>
          <p:txBody>
            <a:bodyPr wrap="none" rtlCol="0">
              <a:spAutoFit/>
            </a:bodyPr>
            <a:lstStyle/>
            <a:p>
              <a:r>
                <a:rPr lang="en-US" sz="1200" b="1" dirty="0">
                  <a:solidFill>
                    <a:prstClr val="white">
                      <a:lumMod val="50000"/>
                    </a:prstClr>
                  </a:solidFill>
                  <a:ea typeface="ＭＳ Ｐゴシック" pitchFamily="34" charset="-128"/>
                </a:rPr>
                <a:t>EXERCISE X</a:t>
              </a:r>
              <a:endParaRPr lang="en-GB" sz="1200" b="1" dirty="0">
                <a:solidFill>
                  <a:prstClr val="white">
                    <a:lumMod val="50000"/>
                  </a:prstClr>
                </a:solidFill>
                <a:ea typeface="ＭＳ Ｐゴシック" pitchFamily="34" charset="-128"/>
              </a:endParaRPr>
            </a:p>
          </p:txBody>
        </p:sp>
        <p:pic>
          <p:nvPicPr>
            <p:cNvPr id="76" name="Picture 2" descr="D:\_Graphics\_elements\red cross.jpg">
              <a:extLst>
                <a:ext uri="{FF2B5EF4-FFF2-40B4-BE49-F238E27FC236}">
                  <a16:creationId xmlns:a16="http://schemas.microsoft.com/office/drawing/2014/main" id="{D5087F40-786D-4C82-ADF2-B009D93CAA8F}"/>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4145776" y="1969789"/>
              <a:ext cx="270979" cy="270979"/>
            </a:xfrm>
            <a:prstGeom prst="ellipse">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5D86FA66-AA17-4B8B-B9C3-5183E9839951}"/>
                </a:ext>
              </a:extLst>
            </p:cNvPr>
            <p:cNvSpPr txBox="1"/>
            <p:nvPr/>
          </p:nvSpPr>
          <p:spPr>
            <a:xfrm>
              <a:off x="2808732" y="1220992"/>
              <a:ext cx="455574" cy="261610"/>
            </a:xfrm>
            <a:prstGeom prst="rect">
              <a:avLst/>
            </a:prstGeom>
            <a:noFill/>
          </p:spPr>
          <p:txBody>
            <a:bodyPr wrap="none" rtlCol="0">
              <a:spAutoFit/>
            </a:bodyPr>
            <a:lstStyle/>
            <a:p>
              <a:r>
                <a:rPr lang="en-US" sz="1100" dirty="0">
                  <a:solidFill>
                    <a:srgbClr val="F79646">
                      <a:lumMod val="75000"/>
                    </a:srgbClr>
                  </a:solidFill>
                  <a:ea typeface="ＭＳ Ｐゴシック" pitchFamily="34" charset="-128"/>
                </a:rPr>
                <a:t>Lead</a:t>
              </a:r>
              <a:endParaRPr lang="en-GB" sz="1100" dirty="0">
                <a:solidFill>
                  <a:srgbClr val="F79646">
                    <a:lumMod val="75000"/>
                  </a:srgbClr>
                </a:solidFill>
                <a:ea typeface="ＭＳ Ｐゴシック" pitchFamily="34" charset="-128"/>
              </a:endParaRPr>
            </a:p>
          </p:txBody>
        </p:sp>
        <p:sp>
          <p:nvSpPr>
            <p:cNvPr id="78" name="Rectangle 77">
              <a:extLst>
                <a:ext uri="{FF2B5EF4-FFF2-40B4-BE49-F238E27FC236}">
                  <a16:creationId xmlns:a16="http://schemas.microsoft.com/office/drawing/2014/main" id="{82DA4593-1C47-433A-B466-83A26F74EAA6}"/>
                </a:ext>
              </a:extLst>
            </p:cNvPr>
            <p:cNvSpPr/>
            <p:nvPr/>
          </p:nvSpPr>
          <p:spPr>
            <a:xfrm>
              <a:off x="2599175" y="2431564"/>
              <a:ext cx="3894514" cy="539566"/>
            </a:xfrm>
            <a:prstGeom prst="rect">
              <a:avLst/>
            </a:prstGeom>
            <a:noFill/>
          </p:spPr>
          <p:txBody>
            <a:bodyPr wrap="square" lIns="91440" tIns="45720" rIns="91440" bIns="45720">
              <a:prstTxWarp prst="textFadeUp">
                <a:avLst>
                  <a:gd name="adj" fmla="val 6179"/>
                </a:avLst>
              </a:prstTxWarp>
              <a:spAutoFit/>
              <a:scene3d>
                <a:camera prst="perspectiveRelaxed">
                  <a:rot lat="17973603" lon="0" rev="0"/>
                </a:camera>
                <a:lightRig rig="threePt" dir="t"/>
              </a:scene3d>
            </a:bodyPr>
            <a:lstStyle/>
            <a:p>
              <a:pPr algn="ctr"/>
              <a:r>
                <a:rPr lang="en-US" sz="2800" b="1" dirty="0">
                  <a:ln w="3175">
                    <a:noFill/>
                    <a:prstDash val="solid"/>
                    <a:miter lim="800000"/>
                  </a:ln>
                  <a:solidFill>
                    <a:srgbClr val="C4BD97"/>
                  </a:solidFill>
                  <a:effectLst>
                    <a:outerShdw blurRad="38100" dist="38100" dir="2700000" algn="tl">
                      <a:srgbClr val="000000">
                        <a:alpha val="43137"/>
                      </a:srgbClr>
                    </a:outerShdw>
                  </a:effectLst>
                  <a:ea typeface="ＭＳ Ｐゴシック" pitchFamily="34" charset="-128"/>
                </a:rPr>
                <a:t>MISSION NETWORKS</a:t>
              </a:r>
            </a:p>
          </p:txBody>
        </p:sp>
        <p:pic>
          <p:nvPicPr>
            <p:cNvPr id="79" name="Picture 78">
              <a:extLst>
                <a:ext uri="{FF2B5EF4-FFF2-40B4-BE49-F238E27FC236}">
                  <a16:creationId xmlns:a16="http://schemas.microsoft.com/office/drawing/2014/main" id="{649B534A-EC44-4BC3-B0A1-2C0DF274B0A9}"/>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5348916" y="1187097"/>
              <a:ext cx="216000" cy="216000"/>
            </a:xfrm>
            <a:prstGeom prst="rect">
              <a:avLst/>
            </a:prstGeom>
            <a:effectLst>
              <a:outerShdw blurRad="63500" sx="102000" sy="102000" algn="ctr" rotWithShape="0">
                <a:prstClr val="black">
                  <a:alpha val="40000"/>
                </a:prstClr>
              </a:outerShdw>
            </a:effectLst>
          </p:spPr>
        </p:pic>
        <p:pic>
          <p:nvPicPr>
            <p:cNvPr id="80" name="Picture 79">
              <a:extLst>
                <a:ext uri="{FF2B5EF4-FFF2-40B4-BE49-F238E27FC236}">
                  <a16:creationId xmlns:a16="http://schemas.microsoft.com/office/drawing/2014/main" id="{B6B62959-58BA-4A6A-A61A-E1E5CC7028D7}"/>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5661232" y="1168047"/>
              <a:ext cx="236519" cy="236519"/>
            </a:xfrm>
            <a:prstGeom prst="rect">
              <a:avLst/>
            </a:prstGeom>
            <a:effectLst>
              <a:glow rad="139700">
                <a:schemeClr val="accent1">
                  <a:satMod val="175000"/>
                  <a:alpha val="40000"/>
                </a:schemeClr>
              </a:glow>
              <a:outerShdw blurRad="63500" sx="102000" sy="102000" algn="ctr" rotWithShape="0">
                <a:prstClr val="black">
                  <a:alpha val="40000"/>
                </a:prstClr>
              </a:outerShdw>
            </a:effectLst>
          </p:spPr>
        </p:pic>
        <p:pic>
          <p:nvPicPr>
            <p:cNvPr id="81" name="Picture 80">
              <a:extLst>
                <a:ext uri="{FF2B5EF4-FFF2-40B4-BE49-F238E27FC236}">
                  <a16:creationId xmlns:a16="http://schemas.microsoft.com/office/drawing/2014/main" id="{3CD7EEBE-F24E-41DA-92E6-8FF1E3DE6DFE}"/>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4704226" y="1596310"/>
              <a:ext cx="262800" cy="262800"/>
            </a:xfrm>
            <a:prstGeom prst="rect">
              <a:avLst/>
            </a:prstGeom>
            <a:effectLst>
              <a:outerShdw blurRad="63500" sx="102000" sy="102000" algn="ctr" rotWithShape="0">
                <a:prstClr val="black">
                  <a:alpha val="40000"/>
                </a:prstClr>
              </a:outerShdw>
            </a:effectLst>
          </p:spPr>
        </p:pic>
        <p:pic>
          <p:nvPicPr>
            <p:cNvPr id="82" name="Picture 81">
              <a:extLst>
                <a:ext uri="{FF2B5EF4-FFF2-40B4-BE49-F238E27FC236}">
                  <a16:creationId xmlns:a16="http://schemas.microsoft.com/office/drawing/2014/main" id="{7A28C135-B5ED-45CE-B408-C5B59C1D5685}"/>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5008378" y="1349103"/>
              <a:ext cx="234000" cy="234000"/>
            </a:xfrm>
            <a:prstGeom prst="ellipse">
              <a:avLst/>
            </a:prstGeom>
            <a:effectLst>
              <a:outerShdw blurRad="63500" sx="102000" sy="102000" algn="ctr" rotWithShape="0">
                <a:prstClr val="black">
                  <a:alpha val="40000"/>
                </a:prstClr>
              </a:outerShdw>
            </a:effectLst>
          </p:spPr>
        </p:pic>
        <p:pic>
          <p:nvPicPr>
            <p:cNvPr id="83" name="Picture 82">
              <a:extLst>
                <a:ext uri="{FF2B5EF4-FFF2-40B4-BE49-F238E27FC236}">
                  <a16:creationId xmlns:a16="http://schemas.microsoft.com/office/drawing/2014/main" id="{D0147433-D772-4013-A77D-1E1B4C24FC1B}"/>
                </a:ext>
              </a:extLst>
            </p:cNvPr>
            <p:cNvPicPr>
              <a:picLocks noChangeAspect="1"/>
            </p:cNvPicPr>
            <p:nvPr/>
          </p:nvPicPr>
          <p:blipFill rotWithShape="1">
            <a:blip r:embed="rId48" cstate="print">
              <a:extLst>
                <a:ext uri="{28A0092B-C50C-407E-A947-70E740481C1C}">
                  <a14:useLocalDpi xmlns:a14="http://schemas.microsoft.com/office/drawing/2010/main" val="0"/>
                </a:ext>
              </a:extLst>
            </a:blip>
            <a:srcRect l="11244" r="12777"/>
            <a:stretch/>
          </p:blipFill>
          <p:spPr>
            <a:xfrm>
              <a:off x="6612664" y="1445737"/>
              <a:ext cx="249202" cy="248070"/>
            </a:xfrm>
            <a:prstGeom prst="ellipse">
              <a:avLst/>
            </a:prstGeom>
            <a:effectLst>
              <a:outerShdw blurRad="63500" sx="102000" sy="102000" algn="ctr" rotWithShape="0">
                <a:prstClr val="black">
                  <a:alpha val="40000"/>
                </a:prstClr>
              </a:outerShdw>
            </a:effectLst>
          </p:spPr>
        </p:pic>
        <p:pic>
          <p:nvPicPr>
            <p:cNvPr id="84" name="Picture 83">
              <a:extLst>
                <a:ext uri="{FF2B5EF4-FFF2-40B4-BE49-F238E27FC236}">
                  <a16:creationId xmlns:a16="http://schemas.microsoft.com/office/drawing/2014/main" id="{BDE91D21-5B61-408B-9C69-15E6D7078D7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162923" y="1187098"/>
              <a:ext cx="216000" cy="211327"/>
            </a:xfrm>
            <a:prstGeom prst="ellipse">
              <a:avLst/>
            </a:prstGeom>
            <a:effectLst>
              <a:outerShdw blurRad="63500" sx="102000" sy="102000" algn="ctr" rotWithShape="0">
                <a:prstClr val="black">
                  <a:alpha val="40000"/>
                </a:prstClr>
              </a:outerShdw>
            </a:effectLst>
          </p:spPr>
        </p:pic>
        <p:sp>
          <p:nvSpPr>
            <p:cNvPr id="85" name="TextBox 84">
              <a:extLst>
                <a:ext uri="{FF2B5EF4-FFF2-40B4-BE49-F238E27FC236}">
                  <a16:creationId xmlns:a16="http://schemas.microsoft.com/office/drawing/2014/main" id="{FE29927D-6865-4F39-A2DA-276F5508C26D}"/>
                </a:ext>
              </a:extLst>
            </p:cNvPr>
            <p:cNvSpPr txBox="1"/>
            <p:nvPr/>
          </p:nvSpPr>
          <p:spPr>
            <a:xfrm>
              <a:off x="6573012" y="1105327"/>
              <a:ext cx="880369" cy="276999"/>
            </a:xfrm>
            <a:prstGeom prst="rect">
              <a:avLst/>
            </a:prstGeom>
            <a:noFill/>
          </p:spPr>
          <p:txBody>
            <a:bodyPr wrap="none" rtlCol="0">
              <a:spAutoFit/>
            </a:bodyPr>
            <a:lstStyle/>
            <a:p>
              <a:r>
                <a:rPr lang="en-US" sz="1200" b="1" dirty="0">
                  <a:solidFill>
                    <a:prstClr val="black">
                      <a:lumMod val="50000"/>
                      <a:lumOff val="50000"/>
                    </a:prstClr>
                  </a:solidFill>
                  <a:ea typeface="ＭＳ Ｐゴシック" pitchFamily="34" charset="-128"/>
                </a:rPr>
                <a:t>MISSION Y</a:t>
              </a:r>
              <a:endParaRPr lang="en-GB" sz="1200" b="1" dirty="0">
                <a:solidFill>
                  <a:prstClr val="black">
                    <a:lumMod val="50000"/>
                    <a:lumOff val="50000"/>
                  </a:prstClr>
                </a:solidFill>
                <a:ea typeface="ＭＳ Ｐゴシック" pitchFamily="34" charset="-128"/>
              </a:endParaRPr>
            </a:p>
          </p:txBody>
        </p:sp>
        <p:pic>
          <p:nvPicPr>
            <p:cNvPr id="86" name="Picture 3" descr="D:\_Graphics\_elements\united nations.png">
              <a:extLst>
                <a:ext uri="{FF2B5EF4-FFF2-40B4-BE49-F238E27FC236}">
                  <a16:creationId xmlns:a16="http://schemas.microsoft.com/office/drawing/2014/main" id="{5B16B711-019A-4785-B555-E6D52FA6C897}"/>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7026600" y="1736070"/>
              <a:ext cx="289449" cy="245557"/>
            </a:xfrm>
            <a:prstGeom prst="ellipse">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EF9F2E64-EB68-49E4-8FA7-51D61BB78C63}"/>
                </a:ext>
              </a:extLst>
            </p:cNvPr>
            <p:cNvSpPr txBox="1"/>
            <p:nvPr/>
          </p:nvSpPr>
          <p:spPr>
            <a:xfrm>
              <a:off x="5550743" y="980728"/>
              <a:ext cx="455574" cy="261610"/>
            </a:xfrm>
            <a:prstGeom prst="rect">
              <a:avLst/>
            </a:prstGeom>
            <a:noFill/>
          </p:spPr>
          <p:txBody>
            <a:bodyPr wrap="none" rtlCol="0">
              <a:spAutoFit/>
            </a:bodyPr>
            <a:lstStyle/>
            <a:p>
              <a:r>
                <a:rPr lang="en-US" sz="1100" dirty="0">
                  <a:solidFill>
                    <a:srgbClr val="F79646">
                      <a:lumMod val="75000"/>
                    </a:srgbClr>
                  </a:solidFill>
                  <a:ea typeface="ＭＳ Ｐゴシック" pitchFamily="34" charset="-128"/>
                </a:rPr>
                <a:t>Lead</a:t>
              </a:r>
              <a:endParaRPr lang="en-GB" sz="1100" dirty="0">
                <a:solidFill>
                  <a:srgbClr val="F79646">
                    <a:lumMod val="75000"/>
                  </a:srgbClr>
                </a:solidFill>
                <a:ea typeface="ＭＳ Ｐゴシック" pitchFamily="34" charset="-128"/>
              </a:endParaRPr>
            </a:p>
          </p:txBody>
        </p:sp>
        <p:cxnSp>
          <p:nvCxnSpPr>
            <p:cNvPr id="88" name="Straight Connector 87">
              <a:extLst>
                <a:ext uri="{FF2B5EF4-FFF2-40B4-BE49-F238E27FC236}">
                  <a16:creationId xmlns:a16="http://schemas.microsoft.com/office/drawing/2014/main" id="{CFF52D53-1F2E-41CA-9040-A16C2B451A9C}"/>
                </a:ext>
              </a:extLst>
            </p:cNvPr>
            <p:cNvCxnSpPr/>
            <p:nvPr/>
          </p:nvCxnSpPr>
          <p:spPr>
            <a:xfrm>
              <a:off x="4582884" y="1994543"/>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89" name="Picture 88">
              <a:extLst>
                <a:ext uri="{FF2B5EF4-FFF2-40B4-BE49-F238E27FC236}">
                  <a16:creationId xmlns:a16="http://schemas.microsoft.com/office/drawing/2014/main" id="{E7FF4585-555D-4508-8A7A-BB19C405937C}"/>
                </a:ext>
              </a:extLst>
            </p:cNvPr>
            <p:cNvPicPr>
              <a:picLocks noChangeAspect="1"/>
            </p:cNvPicPr>
            <p:nvPr/>
          </p:nvPicPr>
          <p:blipFill rotWithShape="1">
            <a:blip r:embed="rId50" cstate="print">
              <a:extLst>
                <a:ext uri="{28A0092B-C50C-407E-A947-70E740481C1C}">
                  <a14:useLocalDpi xmlns:a14="http://schemas.microsoft.com/office/drawing/2010/main" val="0"/>
                </a:ext>
              </a:extLst>
            </a:blip>
            <a:srcRect l="7776" r="19582"/>
            <a:stretch/>
          </p:blipFill>
          <p:spPr>
            <a:xfrm>
              <a:off x="2237232" y="2018513"/>
              <a:ext cx="263743" cy="264053"/>
            </a:xfrm>
            <a:prstGeom prst="ellipse">
              <a:avLst/>
            </a:prstGeom>
            <a:effectLst>
              <a:outerShdw blurRad="63500" sx="102000" sy="102000" algn="ctr" rotWithShape="0">
                <a:prstClr val="black">
                  <a:alpha val="40000"/>
                </a:prstClr>
              </a:outerShdw>
            </a:effectLst>
          </p:spPr>
        </p:pic>
        <p:pic>
          <p:nvPicPr>
            <p:cNvPr id="90" name="Picture 89">
              <a:extLst>
                <a:ext uri="{FF2B5EF4-FFF2-40B4-BE49-F238E27FC236}">
                  <a16:creationId xmlns:a16="http://schemas.microsoft.com/office/drawing/2014/main" id="{A25D0331-68D1-4A3E-91A5-6109D1618D6A}"/>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3557163" y="2018513"/>
              <a:ext cx="265500" cy="264053"/>
            </a:xfrm>
            <a:prstGeom prst="ellipse">
              <a:avLst/>
            </a:prstGeom>
            <a:effectLst>
              <a:outerShdw blurRad="63500" sx="102000" sy="102000" algn="ctr" rotWithShape="0">
                <a:prstClr val="black">
                  <a:alpha val="40000"/>
                </a:prstClr>
              </a:outerShdw>
            </a:effectLst>
          </p:spPr>
        </p:pic>
        <p:pic>
          <p:nvPicPr>
            <p:cNvPr id="91" name="Picture 90">
              <a:extLst>
                <a:ext uri="{FF2B5EF4-FFF2-40B4-BE49-F238E27FC236}">
                  <a16:creationId xmlns:a16="http://schemas.microsoft.com/office/drawing/2014/main" id="{DF344490-7BEB-420F-AE13-5F5968434254}"/>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5168253" y="1766269"/>
              <a:ext cx="261759" cy="261759"/>
            </a:xfrm>
            <a:prstGeom prst="rect">
              <a:avLst/>
            </a:prstGeom>
            <a:effectLst>
              <a:outerShdw blurRad="63500" sx="102000" sy="102000" algn="ctr" rotWithShape="0">
                <a:prstClr val="black">
                  <a:alpha val="40000"/>
                </a:prstClr>
              </a:outerShdw>
            </a:effectLst>
          </p:spPr>
        </p:pic>
        <p:sp>
          <p:nvSpPr>
            <p:cNvPr id="92" name="Rectangle 91">
              <a:extLst>
                <a:ext uri="{FF2B5EF4-FFF2-40B4-BE49-F238E27FC236}">
                  <a16:creationId xmlns:a16="http://schemas.microsoft.com/office/drawing/2014/main" id="{7C4133FF-9132-43C1-8C27-61D1439804EA}"/>
                </a:ext>
              </a:extLst>
            </p:cNvPr>
            <p:cNvSpPr/>
            <p:nvPr/>
          </p:nvSpPr>
          <p:spPr>
            <a:xfrm>
              <a:off x="5368199" y="1405606"/>
              <a:ext cx="1026242" cy="472553"/>
            </a:xfrm>
            <a:prstGeom prst="rect">
              <a:avLst/>
            </a:prstGeom>
            <a:scene3d>
              <a:camera prst="perspectiveRelaxedModerately">
                <a:rot lat="18890638" lon="0" rev="0"/>
              </a:camera>
              <a:lightRig rig="threePt" dir="t"/>
            </a:scene3d>
          </p:spPr>
          <p:txBody>
            <a:bodyPr wrap="none">
              <a:prstTxWarp prst="textFadeUp">
                <a:avLst>
                  <a:gd name="adj" fmla="val 15698"/>
                </a:avLst>
              </a:prstTxWarp>
              <a:spAutoFit/>
            </a:bodyPr>
            <a:lstStyle/>
            <a:p>
              <a:pPr algn="ctr"/>
              <a:r>
                <a:rPr lang="en-US" sz="1400" dirty="0">
                  <a:solidFill>
                    <a:prstClr val="black"/>
                  </a:solidFill>
                  <a:ea typeface="ＭＳ Ｐゴシック" pitchFamily="34" charset="-128"/>
                </a:rPr>
                <a:t>selected &amp; </a:t>
              </a:r>
              <a:br>
                <a:rPr lang="en-US" sz="1400" dirty="0">
                  <a:solidFill>
                    <a:prstClr val="black"/>
                  </a:solidFill>
                  <a:ea typeface="ＭＳ Ｐゴシック" pitchFamily="34" charset="-128"/>
                </a:rPr>
              </a:br>
              <a:r>
                <a:rPr lang="en-US" sz="1400" dirty="0">
                  <a:solidFill>
                    <a:prstClr val="black"/>
                  </a:solidFill>
                  <a:ea typeface="ＭＳ Ｐゴシック" pitchFamily="34" charset="-128"/>
                </a:rPr>
                <a:t>tailored to </a:t>
              </a:r>
            </a:p>
            <a:p>
              <a:pPr algn="ctr"/>
              <a:r>
                <a:rPr lang="en-US" sz="1400" dirty="0">
                  <a:solidFill>
                    <a:prstClr val="black"/>
                  </a:solidFill>
                  <a:ea typeface="ＭＳ Ｐゴシック" pitchFamily="34" charset="-128"/>
                </a:rPr>
                <a:t>the mission</a:t>
              </a:r>
            </a:p>
          </p:txBody>
        </p:sp>
      </p:grpSp>
      <p:sp>
        <p:nvSpPr>
          <p:cNvPr id="107" name="Rectangle 106">
            <a:extLst>
              <a:ext uri="{FF2B5EF4-FFF2-40B4-BE49-F238E27FC236}">
                <a16:creationId xmlns:a16="http://schemas.microsoft.com/office/drawing/2014/main" id="{3097B231-DFBC-4107-AB2B-8283421B5009}"/>
              </a:ext>
            </a:extLst>
          </p:cNvPr>
          <p:cNvSpPr/>
          <p:nvPr/>
        </p:nvSpPr>
        <p:spPr>
          <a:xfrm>
            <a:off x="925632" y="2266170"/>
            <a:ext cx="3894514" cy="539566"/>
          </a:xfrm>
          <a:prstGeom prst="rect">
            <a:avLst/>
          </a:prstGeom>
          <a:noFill/>
          <a:ln w="38100">
            <a:noFill/>
          </a:ln>
        </p:spPr>
        <p:txBody>
          <a:bodyPr wrap="square" lIns="91440" tIns="45720" rIns="91440" bIns="45720">
            <a:prstTxWarp prst="textFadeUp">
              <a:avLst>
                <a:gd name="adj" fmla="val 6179"/>
              </a:avLst>
            </a:prstTxWarp>
            <a:spAutoFit/>
            <a:scene3d>
              <a:camera prst="perspectiveRelaxed">
                <a:rot lat="17973603" lon="0" rev="0"/>
              </a:camera>
              <a:lightRig rig="threePt" dir="t"/>
            </a:scene3d>
          </a:bodyPr>
          <a:lstStyle/>
          <a:p>
            <a:pPr algn="ctr"/>
            <a:r>
              <a:rPr lang="en-US" sz="2800" b="1" dirty="0">
                <a:ln w="3175">
                  <a:noFill/>
                  <a:prstDash val="solid"/>
                  <a:miter lim="800000"/>
                </a:ln>
                <a:solidFill>
                  <a:srgbClr val="C4BD97"/>
                </a:solidFill>
                <a:effectLst>
                  <a:outerShdw blurRad="38100" dist="38100" dir="2700000" algn="tl">
                    <a:srgbClr val="000000">
                      <a:alpha val="43137"/>
                    </a:srgbClr>
                  </a:outerShdw>
                </a:effectLst>
                <a:ea typeface="ＭＳ Ｐゴシック" pitchFamily="34" charset="-128"/>
              </a:rPr>
              <a:t>FMN Governance</a:t>
            </a:r>
          </a:p>
        </p:txBody>
      </p:sp>
    </p:spTree>
    <p:extLst>
      <p:ext uri="{BB962C8B-B14F-4D97-AF65-F5344CB8AC3E}">
        <p14:creationId xmlns:p14="http://schemas.microsoft.com/office/powerpoint/2010/main" val="3907639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B354-B894-4925-89D2-DFD1A5C04A2B}"/>
              </a:ext>
            </a:extLst>
          </p:cNvPr>
          <p:cNvSpPr>
            <a:spLocks noGrp="1"/>
          </p:cNvSpPr>
          <p:nvPr>
            <p:ph type="title"/>
          </p:nvPr>
        </p:nvSpPr>
        <p:spPr/>
        <p:txBody>
          <a:bodyPr/>
          <a:lstStyle/>
          <a:p>
            <a:r>
              <a:rPr lang="en-GB" dirty="0"/>
              <a:t>FMN </a:t>
            </a:r>
            <a:r>
              <a:rPr lang="hu-HU" dirty="0"/>
              <a:t>– </a:t>
            </a:r>
            <a:r>
              <a:rPr lang="hu-HU" dirty="0" err="1"/>
              <a:t>Affiliates</a:t>
            </a:r>
            <a:r>
              <a:rPr lang="hu-HU" dirty="0"/>
              <a:t>’ </a:t>
            </a:r>
            <a:r>
              <a:rPr lang="hu-HU" dirty="0" err="1"/>
              <a:t>role</a:t>
            </a:r>
            <a:r>
              <a:rPr lang="en-GB" dirty="0"/>
              <a:t> in creating </a:t>
            </a:r>
            <a:br>
              <a:rPr lang="en-GB" dirty="0"/>
            </a:br>
            <a:r>
              <a:rPr lang="en-GB" dirty="0"/>
              <a:t>FMN-Ready Forces</a:t>
            </a:r>
          </a:p>
        </p:txBody>
      </p:sp>
      <p:grpSp>
        <p:nvGrpSpPr>
          <p:cNvPr id="6" name="Grupa 3">
            <a:extLst>
              <a:ext uri="{FF2B5EF4-FFF2-40B4-BE49-F238E27FC236}">
                <a16:creationId xmlns:a16="http://schemas.microsoft.com/office/drawing/2014/main" id="{C3EC7E34-63E8-4FB5-AE44-17F789C54284}"/>
              </a:ext>
            </a:extLst>
          </p:cNvPr>
          <p:cNvGrpSpPr/>
          <p:nvPr/>
        </p:nvGrpSpPr>
        <p:grpSpPr>
          <a:xfrm>
            <a:off x="1404660" y="2266949"/>
            <a:ext cx="9244290" cy="4352309"/>
            <a:chOff x="364979" y="1344404"/>
            <a:chExt cx="8540707" cy="4842030"/>
          </a:xfrm>
        </p:grpSpPr>
        <p:sp>
          <p:nvSpPr>
            <p:cNvPr id="7" name="Rounded Rectangle 1">
              <a:extLst>
                <a:ext uri="{FF2B5EF4-FFF2-40B4-BE49-F238E27FC236}">
                  <a16:creationId xmlns:a16="http://schemas.microsoft.com/office/drawing/2014/main" id="{90CDC192-E6EF-401C-A3E6-BA05906DE2DF}"/>
                </a:ext>
              </a:extLst>
            </p:cNvPr>
            <p:cNvSpPr/>
            <p:nvPr/>
          </p:nvSpPr>
          <p:spPr>
            <a:xfrm>
              <a:off x="609601" y="1791500"/>
              <a:ext cx="3925915" cy="1559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8" name="Picture 2">
              <a:extLst>
                <a:ext uri="{FF2B5EF4-FFF2-40B4-BE49-F238E27FC236}">
                  <a16:creationId xmlns:a16="http://schemas.microsoft.com/office/drawing/2014/main" id="{B4042B27-87E7-497E-8C55-59CB0150FEB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3381" y="1639935"/>
              <a:ext cx="3096121" cy="204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2">
              <a:extLst>
                <a:ext uri="{FF2B5EF4-FFF2-40B4-BE49-F238E27FC236}">
                  <a16:creationId xmlns:a16="http://schemas.microsoft.com/office/drawing/2014/main" id="{2EEB6E35-5A98-4D28-81BA-F3DA2BBEEBE2}"/>
                </a:ext>
              </a:extLst>
            </p:cNvPr>
            <p:cNvSpPr/>
            <p:nvPr/>
          </p:nvSpPr>
          <p:spPr>
            <a:xfrm>
              <a:off x="3778601" y="1791500"/>
              <a:ext cx="2200583" cy="88006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100" b="1" dirty="0">
                  <a:latin typeface="Arial" panose="020B0604020202020204" pitchFamily="34" charset="0"/>
                  <a:cs typeface="Arial" panose="020B0604020202020204" pitchFamily="34" charset="0"/>
                </a:rPr>
                <a:t>Enables</a:t>
              </a:r>
              <a:endParaRPr lang="en-GB" sz="2100" b="1" dirty="0">
                <a:latin typeface="Arial" panose="020B0604020202020204" pitchFamily="34" charset="0"/>
                <a:cs typeface="Arial" panose="020B0604020202020204" pitchFamily="34" charset="0"/>
              </a:endParaRPr>
            </a:p>
          </p:txBody>
        </p:sp>
        <p:pic>
          <p:nvPicPr>
            <p:cNvPr id="10" name="Grafik 86">
              <a:extLst>
                <a:ext uri="{FF2B5EF4-FFF2-40B4-BE49-F238E27FC236}">
                  <a16:creationId xmlns:a16="http://schemas.microsoft.com/office/drawing/2014/main" id="{811C27B2-0E76-4AC7-B922-EEE88ACD1DD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38321" y="3467449"/>
              <a:ext cx="3367365" cy="2703059"/>
            </a:xfrm>
            <a:prstGeom prst="rect">
              <a:avLst/>
            </a:prstGeom>
          </p:spPr>
        </p:pic>
        <p:pic>
          <p:nvPicPr>
            <p:cNvPr id="11" name="Grafik 86">
              <a:extLst>
                <a:ext uri="{FF2B5EF4-FFF2-40B4-BE49-F238E27FC236}">
                  <a16:creationId xmlns:a16="http://schemas.microsoft.com/office/drawing/2014/main" id="{8465C338-C804-4AFB-B33C-995C16190E0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78448" y="1344404"/>
              <a:ext cx="2293087" cy="1884167"/>
            </a:xfrm>
            <a:prstGeom prst="rect">
              <a:avLst/>
            </a:prstGeom>
          </p:spPr>
        </p:pic>
        <p:pic>
          <p:nvPicPr>
            <p:cNvPr id="12" name="Picture 3">
              <a:extLst>
                <a:ext uri="{FF2B5EF4-FFF2-40B4-BE49-F238E27FC236}">
                  <a16:creationId xmlns:a16="http://schemas.microsoft.com/office/drawing/2014/main" id="{D212624B-7673-4712-8173-E1FC024CFD3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4979" y="3888966"/>
              <a:ext cx="3597422" cy="229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33">
              <a:extLst>
                <a:ext uri="{FF2B5EF4-FFF2-40B4-BE49-F238E27FC236}">
                  <a16:creationId xmlns:a16="http://schemas.microsoft.com/office/drawing/2014/main" id="{AF6782B3-95F4-4309-B2D0-9C537DCD358C}"/>
                </a:ext>
              </a:extLst>
            </p:cNvPr>
            <p:cNvSpPr/>
            <p:nvPr/>
          </p:nvSpPr>
          <p:spPr>
            <a:xfrm rot="19199718" flipH="1">
              <a:off x="3585137" y="3258860"/>
              <a:ext cx="2523032" cy="88006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100" b="1" dirty="0">
                  <a:latin typeface="Arial" panose="020B0604020202020204" pitchFamily="34" charset="0"/>
                  <a:cs typeface="Arial" panose="020B0604020202020204" pitchFamily="34" charset="0"/>
                </a:rPr>
                <a:t>to create</a:t>
              </a:r>
              <a:endParaRPr lang="en-GB" sz="2100" b="1" dirty="0">
                <a:latin typeface="Arial" panose="020B0604020202020204" pitchFamily="34" charset="0"/>
                <a:cs typeface="Arial" panose="020B0604020202020204" pitchFamily="34" charset="0"/>
              </a:endParaRPr>
            </a:p>
          </p:txBody>
        </p:sp>
        <p:sp>
          <p:nvSpPr>
            <p:cNvPr id="14" name="Right Arrow 36">
              <a:extLst>
                <a:ext uri="{FF2B5EF4-FFF2-40B4-BE49-F238E27FC236}">
                  <a16:creationId xmlns:a16="http://schemas.microsoft.com/office/drawing/2014/main" id="{00437E1C-5EEA-4CB1-AE7E-A9C52943970B}"/>
                </a:ext>
              </a:extLst>
            </p:cNvPr>
            <p:cNvSpPr/>
            <p:nvPr/>
          </p:nvSpPr>
          <p:spPr>
            <a:xfrm>
              <a:off x="4064560" y="4513392"/>
              <a:ext cx="1371600" cy="88006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100" b="1" dirty="0">
                  <a:latin typeface="Arial" panose="020B0604020202020204" pitchFamily="34" charset="0"/>
                  <a:cs typeface="Arial" panose="020B0604020202020204" pitchFamily="34" charset="0"/>
                </a:rPr>
                <a:t>for</a:t>
              </a:r>
              <a:endParaRPr lang="en-GB" sz="21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8025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6127</TotalTime>
  <Words>1395</Words>
  <Application>Microsoft Office PowerPoint</Application>
  <PresentationFormat>Widescreen</PresentationFormat>
  <Paragraphs>176</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Segoe Script</vt:lpstr>
      <vt:lpstr>Wingdings 3</vt:lpstr>
      <vt:lpstr>Ion Boardroom</vt:lpstr>
      <vt:lpstr>Federated Mission Networking – What are the benefits?</vt:lpstr>
      <vt:lpstr>Agenda</vt:lpstr>
      <vt:lpstr>Aim</vt:lpstr>
      <vt:lpstr>Global security environment</vt:lpstr>
      <vt:lpstr>Interoperability</vt:lpstr>
      <vt:lpstr>Road to FMN</vt:lpstr>
      <vt:lpstr>Federated Mission Networking</vt:lpstr>
      <vt:lpstr>Federated Mission Networking – Key components</vt:lpstr>
      <vt:lpstr>FMN – Affiliates’ role in creating  FMN-Ready Forces</vt:lpstr>
      <vt:lpstr>Benefits</vt:lpstr>
      <vt:lpstr>Benefits</vt:lpstr>
      <vt:lpstr>Required contribution</vt:lpstr>
      <vt:lpstr>Summary</vt:lpstr>
      <vt:lpstr>References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Federated Mission Networking – What are the benefits?</dc:title>
  <dc:creator>Laszlo Dozsa</dc:creator>
  <cp:lastModifiedBy>Laszlo Dozsa</cp:lastModifiedBy>
  <cp:revision>35</cp:revision>
  <dcterms:created xsi:type="dcterms:W3CDTF">2019-11-09T09:23:57Z</dcterms:created>
  <dcterms:modified xsi:type="dcterms:W3CDTF">2019-11-14T05:50:50Z</dcterms:modified>
</cp:coreProperties>
</file>